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DAADB4-CF09-425A-9C43-9EB3802ECF5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464023-A83F-498B-A8D0-05E6DD1F87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>
            <a:prstTxWarp prst="textStop">
              <a:avLst/>
            </a:prstTxWarp>
          </a:bodyPr>
          <a:lstStyle/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Cây xung quanh em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Tiết 3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5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5715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effectLst/>
                <a:latin typeface="Times New Roman" pitchFamily="18" charset="0"/>
                <a:cs typeface="Times New Roman" pitchFamily="18" charset="0"/>
              </a:rPr>
              <a:t>Hoạt động 1: Khám phá</a:t>
            </a:r>
            <a:endParaRPr lang="en-US" b="1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962399" y="6248400"/>
            <a:ext cx="6096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6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90013"/>
            <a:ext cx="2209800" cy="2209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Nói về lợi ích của các cây trong hình dưới đây. Kể thêm những lợi ích khác của cây ma em biết.</a:t>
            </a:r>
            <a:endParaRPr lang="en-US" sz="3200" b="1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438400"/>
            <a:ext cx="2666999" cy="22431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524000"/>
            <a:ext cx="4038600" cy="315753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1600200" y="3352800"/>
            <a:ext cx="6096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199" y="4410076"/>
            <a:ext cx="6096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629400" y="4143376"/>
            <a:ext cx="6096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35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b="1" smtClean="0">
                <a:effectLst/>
                <a:latin typeface="Times New Roman" pitchFamily="18" charset="0"/>
                <a:cs typeface="Times New Roman" pitchFamily="18" charset="0"/>
              </a:rPr>
              <a:t>Hoạt động 2: Thực hành</a:t>
            </a:r>
            <a:endParaRPr lang="en-US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073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543675" y="5486400"/>
            <a:ext cx="1905000" cy="1219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988" y="2602057"/>
            <a:ext cx="2071687" cy="16859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smtClean="0">
                <a:effectLst/>
                <a:latin typeface="Times New Roman" pitchFamily="18" charset="0"/>
                <a:cs typeface="Times New Roman" pitchFamily="18" charset="0"/>
              </a:rPr>
              <a:t>Tìm và xếp các cây vào đúng nhóm.</a:t>
            </a:r>
            <a:endParaRPr lang="en-US" sz="4000">
              <a:effectLst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843" y="4838700"/>
            <a:ext cx="1704975" cy="2019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826746"/>
            <a:ext cx="2009775" cy="17402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429000"/>
            <a:ext cx="1905000" cy="167640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685800" y="826746"/>
            <a:ext cx="1447800" cy="138305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 bóng mát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85800" y="2350746"/>
            <a:ext cx="1447800" cy="138305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 hoa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09600" y="3874746"/>
            <a:ext cx="1447800" cy="138305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 ăn quả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09600" y="5334000"/>
            <a:ext cx="1447800" cy="138305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 rau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55873" y="2075455"/>
            <a:ext cx="495300" cy="5505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84543" y="4015692"/>
            <a:ext cx="495300" cy="5505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8201025" y="4700292"/>
            <a:ext cx="495300" cy="5505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732193" y="6348983"/>
            <a:ext cx="495300" cy="5505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40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Em thích trồng cây gì? Nói về lợi ích của cây đó.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effectLst/>
                <a:latin typeface="Times New Roman" pitchFamily="18" charset="0"/>
                <a:cs typeface="Times New Roman" pitchFamily="18" charset="0"/>
              </a:rPr>
              <a:t>Hoạt động 3: Vận dụng</a:t>
            </a:r>
            <a:endParaRPr lang="en-US" b="1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2057400"/>
            <a:ext cx="7664971" cy="391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Kết luận</a:t>
            </a: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: Cây được trồng để cho bóng mát, làm cảnh, làm thức ăn, lấy gỗ.....</a:t>
            </a:r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6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ffectLst/>
              </a:rPr>
              <a:t>Xin cảm ơn!</a:t>
            </a:r>
            <a:endParaRPr lang="en-US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714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114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Cây xung quanh em Tiết 3</vt:lpstr>
      <vt:lpstr>Hoạt động 1: Khám phá</vt:lpstr>
      <vt:lpstr>2. Nói về lợi ích của các cây trong hình dưới đây. Kể thêm những lợi ích khác của cây ma em biết.</vt:lpstr>
      <vt:lpstr>Hoạt động 2: Thực hành</vt:lpstr>
      <vt:lpstr>Tìm và xếp các cây vào đúng nhóm.</vt:lpstr>
      <vt:lpstr>Hoạt động 3: Vận dụng</vt:lpstr>
      <vt:lpstr>PowerPoint Presentation</vt:lpstr>
      <vt:lpstr>PowerPoint Presentation</vt:lpstr>
      <vt:lpstr>Xin cảm ơn!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Cây xung quanh em Tiết 3</dc:title>
  <dc:creator>Admin</dc:creator>
  <cp:lastModifiedBy>MTC</cp:lastModifiedBy>
  <cp:revision>11</cp:revision>
  <dcterms:created xsi:type="dcterms:W3CDTF">2020-08-16T08:41:49Z</dcterms:created>
  <dcterms:modified xsi:type="dcterms:W3CDTF">2022-12-05T03:53:57Z</dcterms:modified>
</cp:coreProperties>
</file>