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Arco Iris - Fundo animado">
            <a:hlinkClick r:id="" action="ppaction://media"/>
            <a:extLst>
              <a:ext uri="{FF2B5EF4-FFF2-40B4-BE49-F238E27FC236}">
                <a16:creationId xmlns:a16="http://schemas.microsoft.com/office/drawing/2014/main" id="{D44CE30C-6525-40CD-A52E-88AE06F18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9">
            <a:extLst>
              <a:ext uri="{FF2B5EF4-FFF2-40B4-BE49-F238E27FC236}">
                <a16:creationId xmlns:a16="http://schemas.microsoft.com/office/drawing/2014/main" id="{13DC8594-0EA1-444A-B196-1860E8137F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1804" y="97683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>
            <a:extLst>
              <a:ext uri="{FF2B5EF4-FFF2-40B4-BE49-F238E27FC236}">
                <a16:creationId xmlns:a16="http://schemas.microsoft.com/office/drawing/2014/main" id="{2EA497E8-29D6-4954-96AD-3EBD8572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4923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15070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776" y="4133336"/>
            <a:ext cx="4719040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84</Words>
  <Application>Microsoft Office PowerPoint</Application>
  <PresentationFormat>Widescreen</PresentationFormat>
  <Paragraphs>14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2020-12-03T09:50:35Z</dcterms:created>
  <dcterms:modified xsi:type="dcterms:W3CDTF">2020-12-03T10:10:57Z</dcterms:modified>
</cp:coreProperties>
</file>