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81" r:id="rId4"/>
    <p:sldId id="263" r:id="rId5"/>
    <p:sldId id="275" r:id="rId6"/>
    <p:sldId id="276" r:id="rId7"/>
    <p:sldId id="265" r:id="rId8"/>
    <p:sldId id="268" r:id="rId9"/>
    <p:sldId id="272" r:id="rId10"/>
    <p:sldId id="273" r:id="rId11"/>
    <p:sldId id="279" r:id="rId12"/>
  </p:sldIdLst>
  <p:sldSz cx="9144000" cy="5143500" type="screen16x9"/>
  <p:notesSz cx="6858000" cy="9144000"/>
  <p:embeddedFontLst>
    <p:embeddedFont>
      <p:font typeface="iCiel Cadena" charset="-9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Georgia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BF2174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79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059582"/>
            <a:ext cx="5392142" cy="1722978"/>
            <a:chOff x="3439038" y="1866792"/>
            <a:chExt cx="5392142" cy="172297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  <a:p>
              <a:pPr algn="ctr"/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(</a:t>
              </a:r>
              <a:r>
                <a:rPr lang="en-GB" sz="2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trang</a:t>
              </a:r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10, 11)</a:t>
              </a:r>
              <a:endParaRPr lang="en-US" sz="2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51470"/>
            <a:ext cx="16916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62" y="-25010"/>
            <a:ext cx="914846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802" y="3291830"/>
            <a:ext cx="1431702" cy="20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0"/>
    </mc:Choice>
    <mc:Fallback xmlns="">
      <p:transition spd="slow" advTm="2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2"/>
    </mc:Choice>
    <mc:Fallback xmlns="">
      <p:transition spd="slow" advTm="2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1995686"/>
            <a:ext cx="50348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1"/>
    </mc:Choice>
    <mc:Fallback xmlns="">
      <p:transition spd="slow" advTm="158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246" y="339502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B2849-4FC7-4E7B-8288-7B2075E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1: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, </a:t>
            </a:r>
            <a:r>
              <a:rPr lang="en-US" sz="2800" b="1" dirty="0" err="1"/>
              <a:t>gội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?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="" xmlns:a16="http://schemas.microsoft.com/office/drawing/2014/main" id="{58C30CDD-79DD-4D8C-B9B6-8D9A33012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717056"/>
            <a:ext cx="3310117" cy="30963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EF4E32-0538-477F-AFC4-647C93B42CC7}"/>
              </a:ext>
            </a:extLst>
          </p:cNvPr>
          <p:cNvSpPr txBox="1"/>
          <p:nvPr/>
        </p:nvSpPr>
        <p:spPr>
          <a:xfrm>
            <a:off x="4427984" y="771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Tranh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gì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9FCE40-95C5-4E5B-886F-88A6D394AD52}"/>
              </a:ext>
            </a:extLst>
          </p:cNvPr>
          <p:cNvSpPr txBox="1"/>
          <p:nvPr/>
        </p:nvSpPr>
        <p:spPr>
          <a:xfrm>
            <a:off x="3131840" y="202878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28AC6A-49E5-4081-BA49-47731A63A75B}"/>
              </a:ext>
            </a:extLst>
          </p:cNvPr>
          <p:cNvSpPr txBox="1"/>
          <p:nvPr/>
        </p:nvSpPr>
        <p:spPr>
          <a:xfrm>
            <a:off x="3203848" y="3579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tắm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gội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ngày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6F9269-7D80-4195-8D7B-379F6BA62A8D}"/>
              </a:ext>
            </a:extLst>
          </p:cNvPr>
          <p:cNvSpPr txBox="1"/>
          <p:nvPr/>
        </p:nvSpPr>
        <p:spPr>
          <a:xfrm>
            <a:off x="3347864" y="12773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một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đang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nhắc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quần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áo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16EF9C-7269-4A19-B002-7AEDB6C000E8}"/>
              </a:ext>
            </a:extLst>
          </p:cNvPr>
          <p:cNvSpPr txBox="1"/>
          <p:nvPr/>
        </p:nvSpPr>
        <p:spPr>
          <a:xfrm>
            <a:off x="3635896" y="2859782"/>
            <a:ext cx="4536504" cy="100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7124C7-EC6C-437A-B06E-4D4AAC2BC4C0}"/>
              </a:ext>
            </a:extLst>
          </p:cNvPr>
          <p:cNvSpPr txBox="1"/>
          <p:nvPr/>
        </p:nvSpPr>
        <p:spPr>
          <a:xfrm>
            <a:off x="3419872" y="28597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ngoại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gọn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gàng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A43771-6830-41AC-97B1-4F37BDAFEB8C}"/>
              </a:ext>
            </a:extLst>
          </p:cNvPr>
          <p:cNvSpPr txBox="1"/>
          <p:nvPr/>
        </p:nvSpPr>
        <p:spPr>
          <a:xfrm>
            <a:off x="3131840" y="393990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ngày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thơm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tin, </a:t>
            </a:r>
            <a:r>
              <a:rPr lang="en-US" sz="2000" dirty="0" err="1">
                <a:solidFill>
                  <a:srgbClr val="C00000"/>
                </a:solidFill>
              </a:rPr>
              <a:t>vui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vẻ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3"/>
    </mc:Choice>
    <mc:Fallback xmlns="">
      <p:transition spd="slow" advTm="10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1331640" y="42759"/>
            <a:ext cx="6441187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2"/>
    </mc:Choice>
    <mc:Fallback xmlns="">
      <p:transition spd="slow" advTm="6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21486" objId="6"/>
        <p14:stopEvt time="65724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=""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2" y="1391506"/>
            <a:ext cx="197654" cy="203199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752534"/>
            <a:ext cx="1686583" cy="1747208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=""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=""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=""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=""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=""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=""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8973" y="774812"/>
            <a:ext cx="1801753" cy="1637862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=""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=""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=""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=""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=""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=""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=""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=""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5184" y="800807"/>
            <a:ext cx="1626166" cy="1607967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=""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=""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=""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=""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=""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=""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=""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980" y="3006994"/>
            <a:ext cx="1682457" cy="1724996"/>
            <a:chOff x="2344096" y="3239166"/>
            <a:chExt cx="1284216" cy="1315078"/>
          </a:xfrm>
        </p:grpSpPr>
        <p:sp>
          <p:nvSpPr>
            <p:cNvPr id="8" name="Shape 1616">
              <a:extLst>
                <a:ext uri="{FF2B5EF4-FFF2-40B4-BE49-F238E27FC236}">
                  <a16:creationId xmlns=""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=""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=""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=""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=""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=""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=""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=""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993461"/>
            <a:ext cx="1787807" cy="1666521"/>
            <a:chOff x="5363349" y="3282181"/>
            <a:chExt cx="1263909" cy="126135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=""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=""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=""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=""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=""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=""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137432" y="-20538"/>
            <a:ext cx="58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771800" y="179967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652120" y="1778928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923928" y="387582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6407226" y="307247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/>
          <p:nvPr/>
        </p:nvSpPr>
        <p:spPr>
          <a:xfrm>
            <a:off x="251521" y="2561053"/>
            <a:ext cx="20932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2555776" y="2532058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5940152" y="2460050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itle 1"/>
          <p:cNvSpPr txBox="1"/>
          <p:nvPr/>
        </p:nvSpPr>
        <p:spPr>
          <a:xfrm>
            <a:off x="6156176" y="4299942"/>
            <a:ext cx="3051490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itle 1"/>
          <p:cNvSpPr txBox="1"/>
          <p:nvPr/>
        </p:nvSpPr>
        <p:spPr>
          <a:xfrm>
            <a:off x="107504" y="4404266"/>
            <a:ext cx="2107787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2"/>
    </mc:Choice>
    <mc:Fallback xmlns="">
      <p:transition spd="slow" advTm="4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321359" y="-20538"/>
            <a:ext cx="4729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40" y="510126"/>
            <a:ext cx="2159841" cy="1828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651" y="483518"/>
            <a:ext cx="2159841" cy="1828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065" y="2931790"/>
            <a:ext cx="2159841" cy="1828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897" y="2931790"/>
            <a:ext cx="2159841" cy="1828800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109727" y="142452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6525658" y="1929205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=""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3" y="3852264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-36513" y="2283718"/>
            <a:ext cx="3088329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874852" y="2295593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206571" y="4692298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16644" y="4705718"/>
            <a:ext cx="3542658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khăm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1"/>
    </mc:Choice>
    <mc:Fallback xmlns="">
      <p:transition spd="slow" advTm="4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840" y="96383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395536" y="7419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=""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760" y="1276869"/>
            <a:ext cx="6526480" cy="36711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81000" y="-20538"/>
            <a:ext cx="8382000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Chia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4"/>
    </mc:Choice>
    <mc:Fallback xmlns="">
      <p:transition spd="slow" advTm="2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200877" y="10855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65163"/>
            <a:ext cx="2165381" cy="920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3808" y="1275607"/>
            <a:ext cx="3664125" cy="3672408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=""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1"/>
    </mc:Choice>
    <mc:Fallback xmlns="">
      <p:transition spd="slow" advTm="3991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7.4|1.9|6.2|19.4|7.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4|3.3|4.3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5|5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308</Words>
  <Application>Microsoft Office PowerPoint</Application>
  <PresentationFormat>On-screen Show (16:9)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iCiel Cucho Bold</vt:lpstr>
      <vt:lpstr>iCiel Cadena</vt:lpstr>
      <vt:lpstr>Calibri</vt:lpstr>
      <vt:lpstr>Georgia</vt:lpstr>
      <vt:lpstr>iCiel Cucho</vt:lpstr>
      <vt:lpstr>Times New Roman</vt:lpstr>
      <vt:lpstr>Office Theme</vt:lpstr>
      <vt:lpstr>PowerPoint Presentation</vt:lpstr>
      <vt:lpstr>PowerPoint Presentation</vt:lpstr>
      <vt:lpstr>Hoạt động 1: Vì sao phải tắm, gội hàng ngày?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AutoBVT</cp:lastModifiedBy>
  <cp:revision>75</cp:revision>
  <dcterms:created xsi:type="dcterms:W3CDTF">2020-04-29T11:34:14Z</dcterms:created>
  <dcterms:modified xsi:type="dcterms:W3CDTF">2023-09-21T03:26:16Z</dcterms:modified>
</cp:coreProperties>
</file>