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22" r:id="rId5"/>
    <p:sldMasterId id="2147483734" r:id="rId6"/>
  </p:sldMasterIdLst>
  <p:notesMasterIdLst>
    <p:notesMasterId r:id="rId24"/>
  </p:notesMasterIdLst>
  <p:sldIdLst>
    <p:sldId id="326" r:id="rId7"/>
    <p:sldId id="327" r:id="rId8"/>
    <p:sldId id="257" r:id="rId9"/>
    <p:sldId id="262" r:id="rId10"/>
    <p:sldId id="261" r:id="rId11"/>
    <p:sldId id="264" r:id="rId12"/>
    <p:sldId id="263" r:id="rId13"/>
    <p:sldId id="268" r:id="rId14"/>
    <p:sldId id="269" r:id="rId15"/>
    <p:sldId id="298" r:id="rId16"/>
    <p:sldId id="273" r:id="rId17"/>
    <p:sldId id="328" r:id="rId18"/>
    <p:sldId id="300" r:id="rId19"/>
    <p:sldId id="329" r:id="rId20"/>
    <p:sldId id="330" r:id="rId21"/>
    <p:sldId id="331" r:id="rId22"/>
    <p:sldId id="20075770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9" d="100"/>
          <a:sy n="79" d="100"/>
        </p:scale>
        <p:origin x="-38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E229-9E62-498D-99D9-42C5FEDAB544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614B-F355-4C87-AF17-B598991D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3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1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2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3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1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9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5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0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5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7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4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6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48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03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3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5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69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691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024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3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843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704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57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97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53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004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151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502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587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829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59839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38625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65252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2154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81192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45587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4984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04548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21202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56076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70182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6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34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8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42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6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9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98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57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416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229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93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8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7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40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731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9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01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9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9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5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6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1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7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9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1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2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4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4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91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8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50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jpg"/><Relationship Id="rId18" Type="http://schemas.openxmlformats.org/officeDocument/2006/relationships/image" Target="../media/image13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0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5.png"/><Relationship Id="rId5" Type="http://schemas.openxmlformats.org/officeDocument/2006/relationships/audio" Target="NULL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8.xml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jp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0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NULL" TargetMode="Externa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48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-76200" y="97129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17936" y="97129"/>
            <a:ext cx="8226464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và khởi động (Xe bus yêu thương)</a:t>
            </a:r>
          </a:p>
        </p:txBody>
      </p:sp>
    </p:spTree>
    <p:extLst>
      <p:ext uri="{BB962C8B-B14F-4D97-AF65-F5344CB8AC3E}">
        <p14:creationId xmlns:p14="http://schemas.microsoft.com/office/powerpoint/2010/main" val="24761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1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82561" y="254636"/>
            <a:ext cx="100981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Các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bạn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trong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hình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đã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thực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hiện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quy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định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nào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khi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đi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trên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các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phương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tiện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giao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thông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 panose="020B050302020402020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D8FEE9-5673-4D7A-A4A2-428687FAC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62" y="1745400"/>
            <a:ext cx="4744350" cy="3217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A08727-B3C8-4516-A847-513214FCC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815" y="1829185"/>
            <a:ext cx="4819762" cy="304988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1A5890D4-A137-4AC7-82F6-3B335EF9859C}"/>
              </a:ext>
            </a:extLst>
          </p:cNvPr>
          <p:cNvSpPr/>
          <p:nvPr/>
        </p:nvSpPr>
        <p:spPr>
          <a:xfrm>
            <a:off x="1254642" y="5284381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Đội</a:t>
            </a:r>
            <a:r>
              <a:rPr lang="en-US" sz="3200" dirty="0"/>
              <a:t> </a:t>
            </a:r>
            <a:r>
              <a:rPr lang="en-US" sz="3200" dirty="0" err="1"/>
              <a:t>mũ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hiểm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8DE92DF-081D-4458-972C-E392F4313782}"/>
              </a:ext>
            </a:extLst>
          </p:cNvPr>
          <p:cNvSpPr/>
          <p:nvPr/>
        </p:nvSpPr>
        <p:spPr>
          <a:xfrm>
            <a:off x="6617161" y="5404973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Thắt</a:t>
            </a:r>
            <a:r>
              <a:rPr lang="en-US" sz="3200" dirty="0"/>
              <a:t> </a:t>
            </a:r>
            <a:r>
              <a:rPr lang="en-US" sz="3200" dirty="0" err="1"/>
              <a:t>dây</a:t>
            </a:r>
            <a:r>
              <a:rPr lang="en-US" sz="3200" dirty="0"/>
              <a:t> an </a:t>
            </a:r>
            <a:r>
              <a:rPr lang="en-US" sz="3200" dirty="0" err="1"/>
              <a:t>toàn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ô </a:t>
            </a:r>
            <a:r>
              <a:rPr lang="en-US" sz="3200" dirty="0" err="1"/>
              <a:t>tô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72D4CBF-AFA5-4D50-99A3-8C6973AE8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276" y="130175"/>
            <a:ext cx="8286750" cy="27051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EB110694-4B26-4B90-B8CF-AD3A3D91F621}"/>
              </a:ext>
            </a:extLst>
          </p:cNvPr>
          <p:cNvSpPr/>
          <p:nvPr/>
        </p:nvSpPr>
        <p:spPr>
          <a:xfrm>
            <a:off x="2349795" y="2895674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Mặc</a:t>
            </a:r>
            <a:r>
              <a:rPr lang="en-US" sz="3200" dirty="0"/>
              <a:t> </a:t>
            </a:r>
            <a:r>
              <a:rPr lang="en-US" sz="3200" dirty="0" err="1"/>
              <a:t>áo</a:t>
            </a:r>
            <a:r>
              <a:rPr lang="en-US" sz="3200" dirty="0"/>
              <a:t> </a:t>
            </a:r>
            <a:r>
              <a:rPr lang="en-US" sz="3200" dirty="0" err="1"/>
              <a:t>phao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thuyền</a:t>
            </a:r>
            <a:endParaRPr lang="en-US" sz="3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5013D39F-7448-4F7B-825D-709930757E64}"/>
              </a:ext>
            </a:extLst>
          </p:cNvPr>
          <p:cNvSpPr/>
          <p:nvPr/>
        </p:nvSpPr>
        <p:spPr>
          <a:xfrm>
            <a:off x="6507125" y="2965450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đạp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 </a:t>
            </a:r>
            <a:r>
              <a:rPr lang="en-US" sz="3200" dirty="0" err="1"/>
              <a:t>làn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F8692D0-5332-4FBF-8916-172BCA49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950" y="4217361"/>
            <a:ext cx="6134100" cy="28956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4EC16A1B-9C89-4D9A-BDA1-C27DACFC44D3}"/>
              </a:ext>
            </a:extLst>
          </p:cNvPr>
          <p:cNvSpPr/>
          <p:nvPr/>
        </p:nvSpPr>
        <p:spPr>
          <a:xfrm>
            <a:off x="95693" y="4907701"/>
            <a:ext cx="2785730" cy="1482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Xếp</a:t>
            </a:r>
            <a:r>
              <a:rPr lang="en-US" sz="3200" dirty="0"/>
              <a:t> </a:t>
            </a:r>
            <a:r>
              <a:rPr lang="en-US" sz="3200" dirty="0" err="1"/>
              <a:t>hàng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bus</a:t>
            </a:r>
          </a:p>
        </p:txBody>
      </p:sp>
    </p:spTree>
    <p:extLst>
      <p:ext uri="{BB962C8B-B14F-4D97-AF65-F5344CB8AC3E}">
        <p14:creationId xmlns:p14="http://schemas.microsoft.com/office/powerpoint/2010/main" val="428349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Để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đảm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bảo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an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toàn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giao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thông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cần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tuân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thủ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các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quy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định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khi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đi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trên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đường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như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: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Đội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mũ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bảo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hiểm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khi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đi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xe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máy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,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thắt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dây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an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toàn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khi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ngồi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trên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ô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tô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,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mặc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áo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phao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,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không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đùa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nghịch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khi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đi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Calibri"/>
              </a:rPr>
              <a:t>thuyền</a:t>
            </a:r>
            <a:r>
              <a:rPr lang="en-US" sz="3600" noProof="0" dirty="0">
                <a:solidFill>
                  <a:srgbClr val="8064A2"/>
                </a:solidFill>
                <a:latin typeface="Calibri"/>
              </a:rPr>
              <a:t>……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82561" y="254636"/>
            <a:ext cx="10098139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2.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Điều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gì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có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thể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xảy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ra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trong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mỗi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tình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huống</a:t>
            </a:r>
            <a:r>
              <a:rPr lang="en-US" altLang="zh-CN" sz="3000" b="1" dirty="0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/>
                <a:ea typeface="Microsoft YaHei" panose="020B0503020204020204" charset="-122"/>
              </a:rPr>
              <a:t>sau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 panose="020B0503020204020204" charset="-122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1A5890D4-A137-4AC7-82F6-3B335EF9859C}"/>
              </a:ext>
            </a:extLst>
          </p:cNvPr>
          <p:cNvSpPr/>
          <p:nvPr/>
        </p:nvSpPr>
        <p:spPr>
          <a:xfrm>
            <a:off x="1254642" y="5284380"/>
            <a:ext cx="4320198" cy="1573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bảo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hiểm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máy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8DE92DF-081D-4458-972C-E392F4313782}"/>
              </a:ext>
            </a:extLst>
          </p:cNvPr>
          <p:cNvSpPr/>
          <p:nvPr/>
        </p:nvSpPr>
        <p:spPr>
          <a:xfrm>
            <a:off x="5717754" y="5284380"/>
            <a:ext cx="4514477" cy="1490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Arial"/>
              </a:rPr>
              <a:t>Đuổi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/>
              </a:rPr>
              <a:t>theo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ô </a:t>
            </a:r>
            <a:r>
              <a:rPr lang="en-US" sz="3200" dirty="0" err="1">
                <a:solidFill>
                  <a:prstClr val="white"/>
                </a:solidFill>
                <a:latin typeface="Arial"/>
              </a:rPr>
              <a:t>tô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"/>
              </a:rPr>
              <a:t>ngồi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ô </a:t>
            </a:r>
            <a:r>
              <a:rPr lang="en-US" sz="3200" dirty="0" err="1">
                <a:solidFill>
                  <a:prstClr val="white"/>
                </a:solidFill>
                <a:latin typeface="Arial"/>
              </a:rPr>
              <a:t>tô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/>
              </a:rPr>
              <a:t>vươn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/>
              </a:rPr>
              <a:t>người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ra </a:t>
            </a:r>
            <a:r>
              <a:rPr lang="en-US" sz="3200" dirty="0" err="1">
                <a:solidFill>
                  <a:prstClr val="white"/>
                </a:solidFill>
                <a:latin typeface="Arial"/>
              </a:rPr>
              <a:t>ngoài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896D46-A4AB-4C4F-816E-C404C7679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293" y="1063270"/>
            <a:ext cx="8569842" cy="40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7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4939C33-A156-4A56-B50F-26A86F4F3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897" y="444182"/>
            <a:ext cx="6868205" cy="5969635"/>
          </a:xfrm>
          <a:prstGeom prst="rect">
            <a:avLst/>
          </a:prstGeom>
        </p:spPr>
      </p:pic>
      <p:sp>
        <p:nvSpPr>
          <p:cNvPr id="5" name="Scroll: Vertical 4">
            <a:extLst>
              <a:ext uri="{FF2B5EF4-FFF2-40B4-BE49-F238E27FC236}">
                <a16:creationId xmlns="" xmlns:a16="http://schemas.microsoft.com/office/drawing/2014/main" id="{0EE8F03E-40DB-4D5D-A94A-0468BBB726A1}"/>
              </a:ext>
            </a:extLst>
          </p:cNvPr>
          <p:cNvSpPr/>
          <p:nvPr/>
        </p:nvSpPr>
        <p:spPr>
          <a:xfrm>
            <a:off x="206829" y="609601"/>
            <a:ext cx="2220685" cy="265611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Chở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hiểm</a:t>
            </a:r>
            <a:endParaRPr lang="en-US" sz="2400" dirty="0"/>
          </a:p>
        </p:txBody>
      </p:sp>
      <p:sp>
        <p:nvSpPr>
          <p:cNvPr id="11" name="Scroll: Vertical 10">
            <a:extLst>
              <a:ext uri="{FF2B5EF4-FFF2-40B4-BE49-F238E27FC236}">
                <a16:creationId xmlns="" xmlns:a16="http://schemas.microsoft.com/office/drawing/2014/main" id="{B858371D-F8C0-406B-817C-C4F13FF849E6}"/>
              </a:ext>
            </a:extLst>
          </p:cNvPr>
          <p:cNvSpPr/>
          <p:nvPr/>
        </p:nvSpPr>
        <p:spPr>
          <a:xfrm>
            <a:off x="220606" y="3875316"/>
            <a:ext cx="2220685" cy="265611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mặc</a:t>
            </a:r>
            <a:r>
              <a:rPr lang="en-US" sz="2400" dirty="0"/>
              <a:t> </a:t>
            </a:r>
            <a:r>
              <a:rPr lang="en-US" sz="2400" dirty="0" err="1"/>
              <a:t>áo</a:t>
            </a:r>
            <a:r>
              <a:rPr lang="en-US" sz="2400" dirty="0"/>
              <a:t> </a:t>
            </a:r>
            <a:r>
              <a:rPr lang="en-US" sz="2400" dirty="0" err="1"/>
              <a:t>phao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endParaRPr lang="en-US" sz="2400" dirty="0"/>
          </a:p>
        </p:txBody>
      </p:sp>
      <p:sp>
        <p:nvSpPr>
          <p:cNvPr id="12" name="Scroll: Vertical 11">
            <a:extLst>
              <a:ext uri="{FF2B5EF4-FFF2-40B4-BE49-F238E27FC236}">
                <a16:creationId xmlns="" xmlns:a16="http://schemas.microsoft.com/office/drawing/2014/main" id="{C8A0FA9C-1587-494E-94B2-549C94A4B30B}"/>
              </a:ext>
            </a:extLst>
          </p:cNvPr>
          <p:cNvSpPr/>
          <p:nvPr/>
        </p:nvSpPr>
        <p:spPr>
          <a:xfrm>
            <a:off x="9764485" y="3757703"/>
            <a:ext cx="2220685" cy="265611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Lao </a:t>
            </a:r>
            <a:r>
              <a:rPr lang="en-US" sz="2400" dirty="0" err="1"/>
              <a:t>dốc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đạp</a:t>
            </a:r>
            <a:r>
              <a:rPr lang="en-US" sz="2400" dirty="0"/>
              <a:t> ở </a:t>
            </a:r>
            <a:r>
              <a:rPr lang="en-US" sz="2400" dirty="0" err="1"/>
              <a:t>miền</a:t>
            </a:r>
            <a:r>
              <a:rPr lang="en-US" sz="2400" dirty="0"/>
              <a:t> </a:t>
            </a:r>
            <a:r>
              <a:rPr lang="en-US" sz="2400" dirty="0" err="1"/>
              <a:t>núi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78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737922D-D98D-43A2-A92D-640AE22F1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810" y="1137805"/>
            <a:ext cx="7612083" cy="421796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53A4E237-187C-43F9-8A51-0289EE2DB8A4}"/>
              </a:ext>
            </a:extLst>
          </p:cNvPr>
          <p:cNvSpPr/>
          <p:nvPr/>
        </p:nvSpPr>
        <p:spPr>
          <a:xfrm>
            <a:off x="3008761" y="5355771"/>
            <a:ext cx="6174478" cy="891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đùa</a:t>
            </a:r>
            <a:r>
              <a:rPr lang="en-US" sz="3200" dirty="0"/>
              <a:t> ở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tàu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84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09B9A1F4-3487-4F26-BBFC-8BE92003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351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tập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nhà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Kể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với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người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thân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đèn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thông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biển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báo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đã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học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/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152402"/>
            <a:ext cx="915524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8467" y="1485900"/>
            <a:ext cx="3804577" cy="8763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19868" y="1367013"/>
            <a:ext cx="3092466" cy="9951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8499" y="1367013"/>
            <a:ext cx="2965373" cy="1142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=""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=""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="" xmlns:a16="http://schemas.microsoft.com/office/drawing/2014/main" id="{BAA11EDB-8337-4282-A2AD-4972D61C9D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67" y="4500389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5 -2.96296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27"/>
                            </p:stCondLst>
                            <p:childTnLst>
                              <p:par>
                                <p:cTn id="4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27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52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35440" y="152402"/>
            <a:ext cx="701040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8785" y="1756400"/>
            <a:ext cx="2894894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Xe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24199" y="1964586"/>
            <a:ext cx="2487960" cy="13354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Xe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02292" y="2039314"/>
            <a:ext cx="3369415" cy="11429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Xe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=""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=""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47AB15-C5EE-4C5F-96C7-027DF5FC196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94593" y="3835701"/>
            <a:ext cx="2003681" cy="1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27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37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54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/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57400" y="38101"/>
            <a:ext cx="9140103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7445" y="1660972"/>
            <a:ext cx="1797066" cy="10060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2360" y="1551435"/>
            <a:ext cx="2641040" cy="11656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0294" y="1562100"/>
            <a:ext cx="1797066" cy="1104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=""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=""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/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63770B-5F13-4016-969E-9B3B75BEB52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23692" y="4538949"/>
            <a:ext cx="222540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  <a:extLst>
              <a:ext uri="{FF2B5EF4-FFF2-40B4-BE49-F238E27FC236}">
                <a16:creationId xmlns=""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  <a:extLst>
              <a:ext uri="{FF2B5EF4-FFF2-40B4-BE49-F238E27FC236}">
                <a16:creationId xmlns=""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0" y="0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7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14: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Cùng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tham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gia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giao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thông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91255" y="60960"/>
            <a:ext cx="5455920" cy="63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 đề 3: Cộng đồng địa phương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randomBar dir="vert"/>
      </p:transition>
    </mc:Choice>
    <mc:Fallback xmlns="">
      <p:transition spd="slow" advClick="0" advTm="3713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13A8B19-337A-471A-93BB-D26C03DD8148}"/>
              </a:ext>
            </a:extLst>
          </p:cNvPr>
          <p:cNvSpPr txBox="1"/>
          <p:nvPr/>
        </p:nvSpPr>
        <p:spPr>
          <a:xfrm>
            <a:off x="318977" y="116958"/>
            <a:ext cx="1061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1.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hãy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tình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huống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giao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thông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nguy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hiểm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79F7BB-9264-45AD-932F-4338C2435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781" y="972911"/>
            <a:ext cx="6565447" cy="36208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334C64B-5AD8-4310-8365-FFA4DB5265B7}"/>
              </a:ext>
            </a:extLst>
          </p:cNvPr>
          <p:cNvSpPr/>
          <p:nvPr/>
        </p:nvSpPr>
        <p:spPr>
          <a:xfrm>
            <a:off x="2601686" y="4920342"/>
            <a:ext cx="7064827" cy="1820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Đá</a:t>
            </a:r>
            <a:r>
              <a:rPr lang="en-US" sz="3200" dirty="0"/>
              <a:t> </a:t>
            </a:r>
            <a:r>
              <a:rPr lang="en-US" sz="3200" dirty="0" err="1"/>
              <a:t>bóng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nguy</a:t>
            </a:r>
            <a:r>
              <a:rPr lang="en-US" sz="3200" dirty="0"/>
              <a:t> </a:t>
            </a:r>
            <a:r>
              <a:rPr lang="en-US" sz="3200" dirty="0" err="1"/>
              <a:t>hiểm</a:t>
            </a:r>
            <a:r>
              <a:rPr lang="en-US" sz="3200" dirty="0"/>
              <a:t>, </a:t>
            </a:r>
            <a:r>
              <a:rPr lang="en-US" sz="3200" dirty="0" err="1"/>
              <a:t>gây</a:t>
            </a:r>
            <a:r>
              <a:rPr lang="en-US" sz="3200" dirty="0"/>
              <a:t> </a:t>
            </a:r>
            <a:r>
              <a:rPr lang="en-US" sz="3200" dirty="0" err="1"/>
              <a:t>cản</a:t>
            </a:r>
            <a:r>
              <a:rPr lang="en-US" sz="3200" dirty="0"/>
              <a:t> </a:t>
            </a:r>
            <a:r>
              <a:rPr lang="en-US" sz="3200" dirty="0" err="1"/>
              <a:t>trở</a:t>
            </a:r>
            <a:r>
              <a:rPr lang="en-US" sz="3200" dirty="0"/>
              <a:t> </a:t>
            </a:r>
            <a:r>
              <a:rPr lang="en-US" sz="3200" dirty="0" err="1"/>
              <a:t>giao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dễ</a:t>
            </a:r>
            <a:r>
              <a:rPr lang="en-US" sz="3200" dirty="0"/>
              <a:t> </a:t>
            </a:r>
            <a:r>
              <a:rPr lang="en-US" sz="3200" dirty="0" err="1"/>
              <a:t>gây</a:t>
            </a:r>
            <a:r>
              <a:rPr lang="en-US" sz="3200" dirty="0"/>
              <a:t> tai </a:t>
            </a:r>
            <a:r>
              <a:rPr lang="en-US" sz="3200" dirty="0" err="1"/>
              <a:t>nạn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405</Words>
  <Application>Microsoft Office PowerPoint</Application>
  <PresentationFormat>Custom</PresentationFormat>
  <Paragraphs>47</Paragraphs>
  <Slides>17</Slides>
  <Notes>8</Notes>
  <HiddenSlides>0</HiddenSlides>
  <MMClips>17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1_Office Theme</vt:lpstr>
      <vt:lpstr>2_Office Theme</vt:lpstr>
      <vt:lpstr>Office 主题​​</vt:lpstr>
      <vt:lpstr>4_Office Theme</vt:lpstr>
      <vt:lpstr>3_Office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về nhà: Kể với người thân về đèn  giao thông và biển báo đã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12</cp:revision>
  <dcterms:created xsi:type="dcterms:W3CDTF">2021-06-05T04:03:17Z</dcterms:created>
  <dcterms:modified xsi:type="dcterms:W3CDTF">2021-07-18T03:14:04Z</dcterms:modified>
</cp:coreProperties>
</file>