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1" r:id="rId3"/>
  </p:sldMasterIdLst>
  <p:notesMasterIdLst>
    <p:notesMasterId r:id="rId16"/>
  </p:notesMasterIdLst>
  <p:sldIdLst>
    <p:sldId id="256" r:id="rId4"/>
    <p:sldId id="9518" r:id="rId5"/>
    <p:sldId id="325" r:id="rId6"/>
    <p:sldId id="282" r:id="rId7"/>
    <p:sldId id="268" r:id="rId8"/>
    <p:sldId id="517" r:id="rId9"/>
    <p:sldId id="290" r:id="rId10"/>
    <p:sldId id="287" r:id="rId11"/>
    <p:sldId id="288" r:id="rId12"/>
    <p:sldId id="515" r:id="rId13"/>
    <p:sldId id="518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1" d="100"/>
          <a:sy n="81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406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083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019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1.png"/><Relationship Id="rId4" Type="http://schemas.openxmlformats.org/officeDocument/2006/relationships/image" Target="../media/image39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21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48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115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5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13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26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49561A-816E-4174-B89B-20097F5BF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C2462E-F002-407E-BBDC-25AF29EF7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8445E4-0E64-494D-8AFD-7942E1AD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613BB-379C-45BA-BF2C-2C0109AA1B7B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D9A1D-8785-402E-BF34-16E76F7D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97A79-1DA1-413A-BD23-3CA0B197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7D2E6-588B-431D-99D2-A34E59E7A4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9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430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364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1944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962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19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8406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883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6671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91487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5655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5690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885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19921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7.jp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0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6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15" r:id="rId8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81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730AD1-6ACD-4C66-B77F-0ABA9E3F86AE}"/>
              </a:ext>
            </a:extLst>
          </p:cNvPr>
          <p:cNvSpPr txBox="1"/>
          <p:nvPr/>
        </p:nvSpPr>
        <p:spPr>
          <a:xfrm>
            <a:off x="3908887" y="605899"/>
            <a:ext cx="931645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vào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vở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địa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chỉ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nhà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.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993E33-EA47-4654-A32C-7A5A3F47B4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065" y="624209"/>
            <a:ext cx="669821" cy="730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2A98CA-D955-4664-A93A-11BAAAED5452}"/>
              </a:ext>
            </a:extLst>
          </p:cNvPr>
          <p:cNvSpPr txBox="1"/>
          <p:nvPr/>
        </p:nvSpPr>
        <p:spPr>
          <a:xfrm>
            <a:off x="1973562" y="2493251"/>
            <a:ext cx="892336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Chọn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a </a:t>
            </a:r>
            <a:r>
              <a:rPr lang="en-US" sz="3200" b="1" dirty="0" err="1">
                <a:solidFill>
                  <a:srgbClr val="17479D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17479D"/>
                </a:solidFill>
                <a:latin typeface="+mj-lt"/>
              </a:rPr>
              <a:t> b</a:t>
            </a:r>
            <a:endParaRPr lang="vi-VN" sz="3200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80FEB8-260F-486F-85C5-781909783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050" y="2728203"/>
            <a:ext cx="591512" cy="4609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EADBE4-76E5-4746-AF6A-193357F06190}"/>
              </a:ext>
            </a:extLst>
          </p:cNvPr>
          <p:cNvSpPr/>
          <p:nvPr/>
        </p:nvSpPr>
        <p:spPr>
          <a:xfrm>
            <a:off x="891128" y="3189128"/>
            <a:ext cx="10466024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+mj-lt"/>
              </a:rPr>
              <a:t>a.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bắt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đầu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l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>
                <a:latin typeface="+mj-lt"/>
              </a:rPr>
              <a:t>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gọi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hình</a:t>
            </a:r>
            <a:r>
              <a:rPr lang="en-US" sz="3200" dirty="0">
                <a:latin typeface="+mj-lt"/>
              </a:rPr>
              <a:t>.</a:t>
            </a:r>
            <a:endParaRPr lang="vi-VN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7C043-3AE2-48A5-B007-18D1A9A099AE}"/>
              </a:ext>
            </a:extLst>
          </p:cNvPr>
          <p:cNvSpPr txBox="1"/>
          <p:nvPr/>
        </p:nvSpPr>
        <p:spPr>
          <a:xfrm>
            <a:off x="1470231" y="1372718"/>
            <a:ext cx="9635725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M: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25,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Sông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Thao,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thị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Cổ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Phúc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huyện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Trấn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tỉnh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sym typeface="Wingdings" pitchFamily="2" charset="2"/>
              </a:rPr>
              <a:t>Bái</a:t>
            </a:r>
            <a:r>
              <a:rPr lang="en-US" sz="28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9E1ED-5338-4882-BFE3-BD31CC3A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44" y="3937692"/>
            <a:ext cx="9741883" cy="1440602"/>
          </a:xfrm>
          <a:prstGeom prst="rect">
            <a:avLst/>
          </a:prstGeom>
        </p:spPr>
      </p:pic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608B066-F15B-4603-BE3F-19C4870B096E}"/>
              </a:ext>
            </a:extLst>
          </p:cNvPr>
          <p:cNvSpPr/>
          <p:nvPr/>
        </p:nvSpPr>
        <p:spPr>
          <a:xfrm>
            <a:off x="1646560" y="5446343"/>
            <a:ext cx="2042169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bàn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là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AEF57A31-8FD6-4B71-9ED3-289874A9211A}"/>
              </a:ext>
            </a:extLst>
          </p:cNvPr>
          <p:cNvSpPr/>
          <p:nvPr/>
        </p:nvSpPr>
        <p:spPr>
          <a:xfrm>
            <a:off x="5223844" y="5459546"/>
            <a:ext cx="1800591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nón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14AF2692-40CD-4157-B6FC-173199A5069F}"/>
              </a:ext>
            </a:extLst>
          </p:cNvPr>
          <p:cNvSpPr/>
          <p:nvPr/>
        </p:nvSpPr>
        <p:spPr>
          <a:xfrm>
            <a:off x="8169925" y="5503613"/>
            <a:ext cx="2592002" cy="37760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7446B"/>
                </a:solidFill>
                <a:latin typeface="+mj-lt"/>
              </a:rPr>
              <a:t>lẵng</a:t>
            </a:r>
            <a:r>
              <a:rPr lang="en-US" sz="3200" dirty="0">
                <a:solidFill>
                  <a:srgbClr val="F7446B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7446B"/>
                </a:solidFill>
                <a:latin typeface="+mj-lt"/>
              </a:rPr>
              <a:t>hoa</a:t>
            </a:r>
            <a:endParaRPr lang="en-US" sz="3200" dirty="0">
              <a:solidFill>
                <a:srgbClr val="F7446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67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build="p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B56797-2974-4527-91A2-402971CE67DC}"/>
              </a:ext>
            </a:extLst>
          </p:cNvPr>
          <p:cNvSpPr/>
          <p:nvPr/>
        </p:nvSpPr>
        <p:spPr>
          <a:xfrm>
            <a:off x="1748094" y="407152"/>
            <a:ext cx="10840597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+mj-lt"/>
              </a:rPr>
              <a:t>b. </a:t>
            </a:r>
            <a:r>
              <a:rPr lang="en-US" sz="3600" dirty="0" err="1">
                <a:latin typeface="+mj-lt"/>
              </a:rPr>
              <a:t>Chọn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 err="1">
                <a:latin typeface="+mj-lt"/>
              </a:rPr>
              <a:t>ao</a:t>
            </a:r>
            <a:r>
              <a:rPr lang="en-US" sz="3600" b="1" i="1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hoặc</a:t>
            </a:r>
            <a:r>
              <a:rPr lang="en-US" sz="3600" dirty="0">
                <a:latin typeface="+mj-lt"/>
              </a:rPr>
              <a:t> </a:t>
            </a:r>
            <a:r>
              <a:rPr lang="en-US" sz="3600" b="1" i="1" dirty="0">
                <a:latin typeface="+mj-lt"/>
              </a:rPr>
              <a:t>au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cho</a:t>
            </a:r>
            <a:r>
              <a:rPr lang="en-US" sz="3600" dirty="0">
                <a:latin typeface="+mj-lt"/>
              </a:rPr>
              <a:t> ô </a:t>
            </a:r>
            <a:r>
              <a:rPr lang="en-US" sz="3600" dirty="0" err="1">
                <a:latin typeface="+mj-lt"/>
              </a:rPr>
              <a:t>vuông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E2706-C72A-498B-9865-BC0B53E9D29C}"/>
              </a:ext>
            </a:extLst>
          </p:cNvPr>
          <p:cNvSpPr/>
          <p:nvPr/>
        </p:nvSpPr>
        <p:spPr>
          <a:xfrm>
            <a:off x="1806766" y="949727"/>
            <a:ext cx="10840597" cy="261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Hàng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trước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cổng</a:t>
            </a:r>
            <a:r>
              <a:rPr lang="en-US" sz="3600" dirty="0">
                <a:latin typeface="+mj-lt"/>
              </a:rPr>
              <a:t> c        </a:t>
            </a:r>
            <a:r>
              <a:rPr lang="en-US" sz="3600" dirty="0" err="1">
                <a:latin typeface="+mj-lt"/>
              </a:rPr>
              <a:t>vút</a:t>
            </a:r>
            <a:r>
              <a:rPr lang="en-US" sz="3600" dirty="0">
                <a:latin typeface="+mj-lt"/>
              </a:rPr>
              <a:t>.</a:t>
            </a:r>
          </a:p>
          <a:p>
            <a:pPr marL="285750" indent="-285750" algn="just">
              <a:lnSpc>
                <a:spcPct val="250000"/>
              </a:lnSpc>
              <a:buFontTx/>
              <a:buChar char="-"/>
            </a:pPr>
            <a:r>
              <a:rPr lang="en-US" sz="3600" dirty="0" err="1">
                <a:latin typeface="+mj-lt"/>
              </a:rPr>
              <a:t>Cây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bưởi</a:t>
            </a:r>
            <a:r>
              <a:rPr lang="en-US" sz="3600" dirty="0">
                <a:latin typeface="+mj-lt"/>
              </a:rPr>
              <a:t> s        </a:t>
            </a:r>
            <a:r>
              <a:rPr lang="en-US" sz="3600" dirty="0" err="1">
                <a:latin typeface="+mj-lt"/>
              </a:rPr>
              <a:t>nhà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sai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trĩu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quả</a:t>
            </a:r>
            <a:r>
              <a:rPr lang="en-US" sz="3600" dirty="0">
                <a:latin typeface="+mj-lt"/>
              </a:rPr>
              <a:t>.</a:t>
            </a:r>
            <a:endParaRPr lang="vi-VN" sz="36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4BEF963-5ABC-421C-B182-75A06E9DB50B}"/>
              </a:ext>
            </a:extLst>
          </p:cNvPr>
          <p:cNvGrpSpPr/>
          <p:nvPr/>
        </p:nvGrpSpPr>
        <p:grpSpPr>
          <a:xfrm>
            <a:off x="3529597" y="1698325"/>
            <a:ext cx="755074" cy="417689"/>
            <a:chOff x="7507111" y="2996098"/>
            <a:chExt cx="417689" cy="41768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011C94-85B0-4FAF-A024-EDEC8A78F34D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B0BF6DE-F716-4723-A131-3261E8FCA8FB}"/>
                </a:ext>
              </a:extLst>
            </p:cNvPr>
            <p:cNvCxnSpPr>
              <a:stCxn id="5" idx="0"/>
              <a:endCxn id="5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4608F81-E2AF-4D82-96EA-408A79496F7D}"/>
                </a:ext>
              </a:extLst>
            </p:cNvPr>
            <p:cNvCxnSpPr>
              <a:stCxn id="5" idx="3"/>
              <a:endCxn id="5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04F90E0-BA0E-48CF-8441-169D2059222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F86164B-664C-423F-A046-C63388CCCC0D}"/>
              </a:ext>
            </a:extLst>
          </p:cNvPr>
          <p:cNvSpPr txBox="1"/>
          <p:nvPr/>
        </p:nvSpPr>
        <p:spPr>
          <a:xfrm>
            <a:off x="3505776" y="1533749"/>
            <a:ext cx="1333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E7DB3B8-8055-47A4-8609-2E704A066FD8}"/>
              </a:ext>
            </a:extLst>
          </p:cNvPr>
          <p:cNvGrpSpPr/>
          <p:nvPr/>
        </p:nvGrpSpPr>
        <p:grpSpPr>
          <a:xfrm>
            <a:off x="6699790" y="1671647"/>
            <a:ext cx="755074" cy="417689"/>
            <a:chOff x="7507111" y="2996098"/>
            <a:chExt cx="417689" cy="41768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F79D305-B691-4F1A-BEDD-F55CA14909E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94DFFD5-E944-4983-9701-0DC51A3D2070}"/>
                </a:ext>
              </a:extLst>
            </p:cNvPr>
            <p:cNvCxnSpPr>
              <a:stCxn id="11" idx="0"/>
              <a:endCxn id="1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050D34C-E239-4756-BB56-79D90E78B5D9}"/>
                </a:ext>
              </a:extLst>
            </p:cNvPr>
            <p:cNvCxnSpPr>
              <a:stCxn id="11" idx="3"/>
              <a:endCxn id="1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C4B4888-F88D-4818-B056-0103FFA2CCE8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401EE63-D1E4-475F-94EC-F538D73896D6}"/>
              </a:ext>
            </a:extLst>
          </p:cNvPr>
          <p:cNvSpPr txBox="1"/>
          <p:nvPr/>
        </p:nvSpPr>
        <p:spPr>
          <a:xfrm>
            <a:off x="6650024" y="1514482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ao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D48D5FA-44EF-42D3-8058-D18FC51D1AD8}"/>
              </a:ext>
            </a:extLst>
          </p:cNvPr>
          <p:cNvGrpSpPr/>
          <p:nvPr/>
        </p:nvGrpSpPr>
        <p:grpSpPr>
          <a:xfrm>
            <a:off x="4172734" y="3023354"/>
            <a:ext cx="755074" cy="417689"/>
            <a:chOff x="7507111" y="2996098"/>
            <a:chExt cx="417689" cy="417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9F0ADC5-9FB8-4EC4-BA1F-C5775855C6AE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+mj-lt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B11250F-F161-4EA6-B025-3AEA08DA76C3}"/>
                </a:ext>
              </a:extLst>
            </p:cNvPr>
            <p:cNvCxnSpPr>
              <a:stCxn id="17" idx="0"/>
              <a:endCxn id="17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F537724-1879-443C-BDCD-E90E0A5ADA57}"/>
                </a:ext>
              </a:extLst>
            </p:cNvPr>
            <p:cNvCxnSpPr>
              <a:stCxn id="17" idx="3"/>
              <a:endCxn id="17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5351BA7-16FE-412A-A6DE-30072512D5C7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ED8A7BD-FC60-4CA0-9C35-AC468F64FE46}"/>
              </a:ext>
            </a:extLst>
          </p:cNvPr>
          <p:cNvSpPr txBox="1"/>
          <p:nvPr/>
        </p:nvSpPr>
        <p:spPr>
          <a:xfrm>
            <a:off x="4049173" y="2904715"/>
            <a:ext cx="12193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au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B3312FE-DAEC-4439-9CC6-678ECD40F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7457" y="3649888"/>
            <a:ext cx="6973590" cy="277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9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5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5E71B-E981-46DF-904D-787E9FE6E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5128" y="2769507"/>
            <a:ext cx="5541744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31AFA33-AE91-4A61-A807-3A28EC7602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59" t="6591" b="4038"/>
          <a:stretch/>
        </p:blipFill>
        <p:spPr>
          <a:xfrm>
            <a:off x="-821841" y="0"/>
            <a:ext cx="5668841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6AFA1B4-2960-4D3C-8A16-63FD261FE6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41" r="81278" b="5687"/>
          <a:stretch/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084D209-23B3-4351-8DDB-9DF7E55EA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515441"/>
            <a:ext cx="1056732" cy="100796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A48957D-0930-4CC6-BD89-09BECFA4F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4620" y="2075344"/>
            <a:ext cx="1056732" cy="100796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BAAF0A8D-9072-4A02-BB48-6BA11C62A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2979" y="3774697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99398" y="568331"/>
            <a:ext cx="7837016" cy="178503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Nghe - viết đúng chính tả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Trò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chơi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của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bố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từ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Đến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bữa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ăn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đến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một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nết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ngoan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.</a:t>
            </a:r>
            <a:endParaRPr lang="en-US" sz="3600" b="1" dirty="0">
              <a:solidFill>
                <a:srgbClr val="00B0F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7000" y="2404205"/>
            <a:ext cx="7189414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Biết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viết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địa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chỉ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nhà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nơi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mình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ở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theo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đúng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quy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tắc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viết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7000" y="4015581"/>
            <a:ext cx="7189414" cy="123104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Làm đúng các bài tập chính tả phân biệt </a:t>
            </a:r>
            <a:r>
              <a:rPr lang="en-US" sz="3600" b="1" i="1" dirty="0">
                <a:solidFill>
                  <a:srgbClr val="00B0F0"/>
                </a:solidFill>
                <a:latin typeface="HP001 4 hàng" panose="020B0603050302020204" pitchFamily="34" charset="0"/>
              </a:rPr>
              <a:t>l</a:t>
            </a:r>
            <a:r>
              <a:rPr lang="vi-VN" sz="3600" b="1" i="1" dirty="0">
                <a:solidFill>
                  <a:srgbClr val="00B0F0"/>
                </a:solidFill>
                <a:latin typeface="HP001 4 hàng" panose="020B0603050302020204" pitchFamily="34" charset="0"/>
              </a:rPr>
              <a:t>/ </a:t>
            </a:r>
            <a:r>
              <a:rPr lang="en-US" sz="3600" b="1" i="1" dirty="0">
                <a:solidFill>
                  <a:srgbClr val="00B0F0"/>
                </a:solidFill>
                <a:latin typeface="HP001 4 hàng" panose="020B0603050302020204" pitchFamily="34" charset="0"/>
              </a:rPr>
              <a:t>n</a:t>
            </a:r>
            <a:r>
              <a:rPr lang="vi-VN" sz="3600" b="1" i="1" dirty="0">
                <a:solidFill>
                  <a:srgbClr val="00B0F0"/>
                </a:solidFill>
                <a:latin typeface="HP001 4 hàng" panose="020B0603050302020204" pitchFamily="34" charset="0"/>
              </a:rPr>
              <a:t>; </a:t>
            </a:r>
            <a:r>
              <a:rPr lang="vi-VN" sz="3600" b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r>
              <a:rPr lang="vi-VN" sz="3600" b="1" i="1" dirty="0">
                <a:solidFill>
                  <a:srgbClr val="00B0F0"/>
                </a:solidFill>
                <a:latin typeface="HP001 4 hàng" panose="020B0603050302020204" pitchFamily="34" charset="0"/>
              </a:rPr>
              <a:t>a</a:t>
            </a:r>
            <a:r>
              <a:rPr lang="en-US" sz="3600" b="1" i="1" dirty="0">
                <a:solidFill>
                  <a:srgbClr val="00B0F0"/>
                </a:solidFill>
                <a:latin typeface="HP001 4 hàng" panose="020B0603050302020204" pitchFamily="34" charset="0"/>
              </a:rPr>
              <a:t>o</a:t>
            </a:r>
            <a:r>
              <a:rPr lang="vi-VN" sz="3600" b="1" i="1" dirty="0">
                <a:solidFill>
                  <a:srgbClr val="00B0F0"/>
                </a:solidFill>
                <a:latin typeface="HP001 4 hàng" panose="020B0603050302020204" pitchFamily="34" charset="0"/>
              </a:rPr>
              <a:t>/ a</a:t>
            </a:r>
            <a:r>
              <a:rPr lang="en-US" sz="3600" b="1" i="1" dirty="0">
                <a:solidFill>
                  <a:srgbClr val="00B0F0"/>
                </a:solidFill>
                <a:latin typeface="HP001 4 hàng" panose="020B0603050302020204" pitchFamily="34" charset="0"/>
              </a:rPr>
              <a:t>u.</a:t>
            </a:r>
            <a:r>
              <a:rPr lang="vi-VN" sz="3600" b="1" i="1" dirty="0">
                <a:solidFill>
                  <a:srgbClr val="00B0F0"/>
                </a:solidFill>
                <a:latin typeface="HP001 4 hàng" panose="020B0603050302020204" pitchFamily="34" charset="0"/>
              </a:rPr>
              <a:t> </a:t>
            </a:r>
            <a:endParaRPr lang="en-US" sz="3600" b="1" dirty="0">
              <a:solidFill>
                <a:srgbClr val="00B0F0"/>
              </a:solidFill>
              <a:latin typeface="HP001 4 hàng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DF3041-1203-784B-6689-96F6BF37F39B}"/>
              </a:ext>
            </a:extLst>
          </p:cNvPr>
          <p:cNvSpPr txBox="1"/>
          <p:nvPr/>
        </p:nvSpPr>
        <p:spPr>
          <a:xfrm>
            <a:off x="803188" y="1383951"/>
            <a:ext cx="15198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Yêu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cầu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đạt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6596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14300" y="2242686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1"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 bữa ăn, nhìn hai bàn tay của Hường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lễ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phép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277360" y="719138"/>
            <a:ext cx="3751580" cy="753110"/>
          </a:xfrm>
          <a:prstGeom prst="roundRect">
            <a:avLst/>
          </a:prstGeom>
          <a:solidFill>
            <a:schemeClr val="bg1"/>
          </a:solidFill>
          <a:ln>
            <a:solidFill>
              <a:srgbClr val="8E00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Nghe 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Verdana" panose="020B0604030504040204" charset="0"/>
              </a:rPr>
              <a:t>viết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+mn-cs"/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6A117D-BE6F-4CB2-8CD8-0E929EBA4CF1}"/>
              </a:ext>
            </a:extLst>
          </p:cNvPr>
          <p:cNvSpPr txBox="1"/>
          <p:nvPr/>
        </p:nvSpPr>
        <p:spPr>
          <a:xfrm>
            <a:off x="55551" y="2949441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đón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cơm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nhớ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lúc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với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D30BA0-8073-45BB-BA90-4B0F13440872}"/>
              </a:ext>
            </a:extLst>
          </p:cNvPr>
          <p:cNvSpPr txBox="1"/>
          <p:nvPr/>
        </p:nvSpPr>
        <p:spPr>
          <a:xfrm>
            <a:off x="55551" y="3730873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hau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Mẹ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nghĩ,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Hường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không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/>
              </a:rPr>
              <a:t>ǟ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ngay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trong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46A85-DA4D-484D-AF37-EA55DC390E56}"/>
              </a:ext>
            </a:extLst>
          </p:cNvPr>
          <p:cNvSpPr txBox="1"/>
          <p:nvPr/>
        </p:nvSpPr>
        <p:spPr>
          <a:xfrm>
            <a:off x="55551" y="4437628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t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rò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ấy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dạy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con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ngoan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" name="Google Shape;5317;p41"/>
          <p:cNvSpPr txBox="1">
            <a:spLocks/>
          </p:cNvSpPr>
          <p:nvPr/>
        </p:nvSpPr>
        <p:spPr>
          <a:xfrm>
            <a:off x="3001036" y="848411"/>
            <a:ext cx="6189928" cy="1409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thầm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cầu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163448" y="2723410"/>
            <a:ext cx="9848262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39" name="Google Shape;5317;p41"/>
          <p:cNvSpPr txBox="1">
            <a:spLocks/>
          </p:cNvSpPr>
          <p:nvPr/>
        </p:nvSpPr>
        <p:spPr>
          <a:xfrm>
            <a:off x="1163448" y="3805293"/>
            <a:ext cx="9245147" cy="61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51" y="5226746"/>
            <a:ext cx="1306026" cy="9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EA930-CFE7-48CF-8036-B30BCB7F20C7}"/>
              </a:ext>
            </a:extLst>
          </p:cNvPr>
          <p:cNvSpPr txBox="1"/>
          <p:nvPr/>
        </p:nvSpPr>
        <p:spPr>
          <a:xfrm>
            <a:off x="4146480" y="1382676"/>
            <a:ext cx="536582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8368D6-B15B-47CF-9B97-E52AF9244180}"/>
              </a:ext>
            </a:extLst>
          </p:cNvPr>
          <p:cNvSpPr/>
          <p:nvPr/>
        </p:nvSpPr>
        <p:spPr>
          <a:xfrm>
            <a:off x="4316600" y="2079598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tay</a:t>
            </a:r>
            <a:endParaRPr lang="vi-VN" sz="36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FD3B99-2DF8-4B07-8392-4213F5309D79}"/>
              </a:ext>
            </a:extLst>
          </p:cNvPr>
          <p:cNvSpPr/>
          <p:nvPr/>
        </p:nvSpPr>
        <p:spPr>
          <a:xfrm>
            <a:off x="4316600" y="2668042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nết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ngoan</a:t>
            </a:r>
            <a:endParaRPr lang="vi-VN" sz="36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A03B41-0008-4EFA-BACF-8EB942862BBF}"/>
              </a:ext>
            </a:extLst>
          </p:cNvPr>
          <p:cNvSpPr/>
          <p:nvPr/>
        </p:nvSpPr>
        <p:spPr>
          <a:xfrm>
            <a:off x="4476088" y="248686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4ECE5A-8413-4E58-93D1-CBB16BE52D63}"/>
              </a:ext>
            </a:extLst>
          </p:cNvPr>
          <p:cNvSpPr/>
          <p:nvPr/>
        </p:nvSpPr>
        <p:spPr>
          <a:xfrm>
            <a:off x="4476088" y="3065270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B871D8-57BE-4DBD-BDC6-E11EC0E6699D}"/>
              </a:ext>
            </a:extLst>
          </p:cNvPr>
          <p:cNvSpPr/>
          <p:nvPr/>
        </p:nvSpPr>
        <p:spPr>
          <a:xfrm>
            <a:off x="4316600" y="3337294"/>
            <a:ext cx="5996762" cy="809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+mj-lt"/>
              </a:rPr>
              <a:t>     </a:t>
            </a:r>
            <a:r>
              <a:rPr lang="en-US" sz="3600" dirty="0" err="1">
                <a:latin typeface="+mj-lt"/>
              </a:rPr>
              <a:t>trò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chơi</a:t>
            </a:r>
            <a:endParaRPr lang="vi-VN" sz="36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656FEA-88AD-49EE-A750-49EDE2F8894A}"/>
              </a:ext>
            </a:extLst>
          </p:cNvPr>
          <p:cNvSpPr/>
          <p:nvPr/>
        </p:nvSpPr>
        <p:spPr>
          <a:xfrm>
            <a:off x="4476088" y="3734522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694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bữa ăn, nhìn hai 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4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58283" y="955433"/>
            <a:ext cx="3773277" cy="1479559"/>
            <a:chOff x="4258283" y="955433"/>
            <a:chExt cx="3773277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258283" y="1665551"/>
              <a:ext cx="377327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chơi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386</Words>
  <Application>Microsoft Office PowerPoint</Application>
  <PresentationFormat>Widescreen</PresentationFormat>
  <Paragraphs>54</Paragraphs>
  <Slides>12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等线 Light</vt:lpstr>
      <vt:lpstr>微软雅黑</vt:lpstr>
      <vt:lpstr>Arial</vt:lpstr>
      <vt:lpstr>Arial-Rounded</vt:lpstr>
      <vt:lpstr>Calibri</vt:lpstr>
      <vt:lpstr>Gloria Hallelujah</vt:lpstr>
      <vt:lpstr>HP001 4 hàng</vt:lpstr>
      <vt:lpstr>字魂70号-灵悦黑体</vt:lpstr>
      <vt:lpstr>Office Theme</vt:lpstr>
      <vt:lpstr>千图网海量PPT模板www.58pic.com​​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Tuyết Nguyễn thi</cp:lastModifiedBy>
  <cp:revision>32</cp:revision>
  <dcterms:created xsi:type="dcterms:W3CDTF">2021-07-20T01:55:21Z</dcterms:created>
  <dcterms:modified xsi:type="dcterms:W3CDTF">2022-12-11T14:23:42Z</dcterms:modified>
</cp:coreProperties>
</file>