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wmv" ContentType="video/x-ms-wm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7" r:id="rId2"/>
    <p:sldId id="258" r:id="rId3"/>
    <p:sldId id="259" r:id="rId4"/>
    <p:sldId id="375" r:id="rId5"/>
    <p:sldId id="260" r:id="rId6"/>
    <p:sldId id="336" r:id="rId7"/>
    <p:sldId id="263" r:id="rId8"/>
    <p:sldId id="282" r:id="rId9"/>
    <p:sldId id="283" r:id="rId10"/>
    <p:sldId id="284" r:id="rId11"/>
    <p:sldId id="264" r:id="rId12"/>
    <p:sldId id="372" r:id="rId13"/>
    <p:sldId id="272" r:id="rId14"/>
    <p:sldId id="389" r:id="rId15"/>
    <p:sldId id="390" r:id="rId16"/>
    <p:sldId id="338" r:id="rId17"/>
    <p:sldId id="392" r:id="rId18"/>
    <p:sldId id="398" r:id="rId19"/>
    <p:sldId id="339" r:id="rId20"/>
    <p:sldId id="326" r:id="rId21"/>
    <p:sldId id="274" r:id="rId22"/>
    <p:sldId id="396" r:id="rId23"/>
    <p:sldId id="393" r:id="rId24"/>
    <p:sldId id="394" r:id="rId25"/>
    <p:sldId id="395" r:id="rId26"/>
    <p:sldId id="397" r:id="rId27"/>
    <p:sldId id="275" r:id="rId28"/>
    <p:sldId id="391" r:id="rId29"/>
    <p:sldId id="277" r:id="rId30"/>
  </p:sldIdLst>
  <p:sldSz cx="12161838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3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E389"/>
    <a:srgbClr val="BD196F"/>
    <a:srgbClr val="006F96"/>
    <a:srgbClr val="FBD1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770" autoAdjust="0"/>
    <p:restoredTop sz="90214" autoAdjust="0"/>
  </p:normalViewPr>
  <p:slideViewPr>
    <p:cSldViewPr>
      <p:cViewPr varScale="1">
        <p:scale>
          <a:sx n="76" d="100"/>
          <a:sy n="76" d="100"/>
        </p:scale>
        <p:origin x="749" y="48"/>
      </p:cViewPr>
      <p:guideLst>
        <p:guide orient="horz" pos="2160"/>
        <p:guide pos="383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393E71-07F5-488B-AE25-F3CA7D5BF9F6}" type="datetimeFigureOut">
              <a:rPr lang="en-US" smtClean="0"/>
              <a:t>04-Dec-21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6B2E6C-2AFC-4020-8547-494ABD7E6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0734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6193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8024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8024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80241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Luyện</a:t>
            </a:r>
            <a:r>
              <a:rPr lang="en-US" baseline="0" smtClean="0"/>
              <a:t> luôn từ khó đọc nhé!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55808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52604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4401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8991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0931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1915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Ôn</a:t>
            </a:r>
            <a:r>
              <a:rPr lang="en-US" baseline="0" smtClean="0"/>
              <a:t> lại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AB927-42BB-4505-9EDE-3A59CF2143B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743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Hay còn</a:t>
            </a:r>
            <a:r>
              <a:rPr lang="en-US" baseline="0" smtClean="0"/>
              <a:t> gọi là CHIM ĐA ĐA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7955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Chênh</a:t>
            </a:r>
            <a:r>
              <a:rPr lang="en-US" baseline="0" smtClean="0"/>
              <a:t> lệch về độ tuổi và cao thấp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7955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7955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Ôn</a:t>
            </a:r>
            <a:r>
              <a:rPr lang="en-US" baseline="0" smtClean="0"/>
              <a:t> lại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AB927-42BB-4505-9EDE-3A59CF2143B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743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2138" y="2130426"/>
            <a:ext cx="10337562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4276" y="3886200"/>
            <a:ext cx="8513287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04-Dec-21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5796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04-Dec-21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0126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28995" y="274639"/>
            <a:ext cx="3637994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8678" y="274639"/>
            <a:ext cx="1071762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04-Dec-21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529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04-Dec-21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6305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0702" y="4406901"/>
            <a:ext cx="10337562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0702" y="2906713"/>
            <a:ext cx="10337562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04-Dec-21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723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8678" y="1600201"/>
            <a:ext cx="717675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88126" y="1600201"/>
            <a:ext cx="717886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04-Dec-21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4009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2" y="274638"/>
            <a:ext cx="10945654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535113"/>
            <a:ext cx="537359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8092" y="2174875"/>
            <a:ext cx="537359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8046" y="1535113"/>
            <a:ext cx="537570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8046" y="2174875"/>
            <a:ext cx="537570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04-Dec-21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3513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04-Dec-21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5854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04-Dec-21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1630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3" y="273050"/>
            <a:ext cx="4001161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4941" y="273051"/>
            <a:ext cx="679880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093" y="1435101"/>
            <a:ext cx="4001161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04-Dec-21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8208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3805" y="4800600"/>
            <a:ext cx="7297103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3805" y="612775"/>
            <a:ext cx="7297103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3805" y="5367338"/>
            <a:ext cx="7297103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04-Dec-21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0057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8092" y="274638"/>
            <a:ext cx="1094565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600201"/>
            <a:ext cx="10945654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8092" y="6356351"/>
            <a:ext cx="2837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9D0918-B3BC-4D15-9AF8-385E8378AD06}" type="datetimeFigureOut">
              <a:rPr lang="en-US" smtClean="0"/>
              <a:t>04-Dec-21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55295" y="6356351"/>
            <a:ext cx="38512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15984" y="6356351"/>
            <a:ext cx="2837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561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5" Type="http://schemas.openxmlformats.org/officeDocument/2006/relationships/image" Target="../media/image25.png"/><Relationship Id="rId4" Type="http://schemas.openxmlformats.org/officeDocument/2006/relationships/image" Target="../media/image2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2.wmv"/><Relationship Id="rId1" Type="http://schemas.microsoft.com/office/2007/relationships/media" Target="../media/media2.wmv"/><Relationship Id="rId5" Type="http://schemas.openxmlformats.org/officeDocument/2006/relationships/image" Target="../media/image26.png"/><Relationship Id="rId4" Type="http://schemas.openxmlformats.org/officeDocument/2006/relationships/image" Target="../media/image2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3.wmv"/><Relationship Id="rId1" Type="http://schemas.microsoft.com/office/2007/relationships/media" Target="../media/media3.wmv"/><Relationship Id="rId5" Type="http://schemas.openxmlformats.org/officeDocument/2006/relationships/image" Target="../media/image27.png"/><Relationship Id="rId4" Type="http://schemas.openxmlformats.org/officeDocument/2006/relationships/image" Target="../media/image2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/>
          <p:cNvSpPr txBox="1">
            <a:spLocks/>
          </p:cNvSpPr>
          <p:nvPr/>
        </p:nvSpPr>
        <p:spPr>
          <a:xfrm>
            <a:off x="0" y="0"/>
            <a:ext cx="12161838" cy="3022600"/>
          </a:xfrm>
          <a:prstGeom prst="rect">
            <a:avLst/>
          </a:prstGeom>
          <a:solidFill>
            <a:srgbClr val="0086EA"/>
          </a:solidFill>
          <a:effectLst>
            <a:glow rad="50800">
              <a:schemeClr val="accent5">
                <a:satMod val="175000"/>
                <a:alpha val="18000"/>
              </a:schemeClr>
            </a:glow>
          </a:effectLst>
        </p:spPr>
        <p:txBody>
          <a:bodyPr vert="horz" lIns="91294" tIns="45647" rIns="91294" bIns="45647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10600" b="1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3074" name="Picture 2" descr="Bộ SGK Lớp 6 - Kết nối tri thức với cuộc sống - Công ty Cổ phần Đầu tư và  Phát triển Giáo dục Phương Nam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33"/>
          <a:stretch/>
        </p:blipFill>
        <p:spPr bwMode="auto">
          <a:xfrm>
            <a:off x="329384" y="462491"/>
            <a:ext cx="2039642" cy="1874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394362" y="1254919"/>
            <a:ext cx="8330788" cy="1325563"/>
          </a:xfrm>
        </p:spPr>
        <p:txBody>
          <a:bodyPr>
            <a:noAutofit/>
          </a:bodyPr>
          <a:lstStyle/>
          <a:p>
            <a:pPr algn="ctr"/>
            <a:r>
              <a:rPr lang="en-US" sz="10600" b="1">
                <a:solidFill>
                  <a:schemeClr val="bg1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TIẾNG </a:t>
            </a:r>
            <a:r>
              <a:rPr lang="en-US" sz="10600" b="1" smtClean="0">
                <a:solidFill>
                  <a:schemeClr val="bg1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VIỆT </a:t>
            </a:r>
            <a:r>
              <a:rPr lang="en-US" sz="10600" b="1" smtClean="0">
                <a:solidFill>
                  <a:schemeClr val="bg1"/>
                </a:solidFill>
                <a:latin typeface=".VnArial" pitchFamily="34" charset="0"/>
                <a:ea typeface="AvantGarde" pitchFamily="2" charset="0"/>
                <a:cs typeface="AvantGarde" pitchFamily="2" charset="0"/>
              </a:rPr>
              <a:t>1</a:t>
            </a:r>
            <a:endParaRPr lang="en-US" sz="10600" b="1">
              <a:solidFill>
                <a:schemeClr val="bg1"/>
              </a:solidFill>
              <a:latin typeface=".VnArial" pitchFamily="34" charset="0"/>
              <a:ea typeface="AvantGarde" pitchFamily="2" charset="0"/>
              <a:cs typeface="AvantGarde" pitchFamily="2" charset="0"/>
            </a:endParaRP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1513" y="4205197"/>
            <a:ext cx="4512126" cy="2182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23003"/>
            <a:ext cx="3439518" cy="4234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Straight Connector 8"/>
          <p:cNvCxnSpPr/>
          <p:nvPr/>
        </p:nvCxnSpPr>
        <p:spPr>
          <a:xfrm flipH="1" flipV="1">
            <a:off x="0" y="6807200"/>
            <a:ext cx="12161838" cy="16933"/>
          </a:xfrm>
          <a:prstGeom prst="line">
            <a:avLst/>
          </a:prstGeom>
          <a:ln w="88900">
            <a:solidFill>
              <a:srgbClr val="0086E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6983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3146338" y="5564481"/>
            <a:ext cx="5486400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tờ lịch</a:t>
            </a:r>
            <a:endParaRPr lang="en-US" sz="96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5201155" y="5571123"/>
            <a:ext cx="2869275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ich</a:t>
            </a:r>
            <a:endParaRPr lang="en-US" sz="96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2052" name="Picture 4" descr="Tải miễn phí vector bộ số lịch âm dương Trâu vàng Tết 202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4066" y="242372"/>
            <a:ext cx="3570944" cy="4847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816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 txBox="1">
            <a:spLocks/>
          </p:cNvSpPr>
          <p:nvPr/>
        </p:nvSpPr>
        <p:spPr>
          <a:xfrm>
            <a:off x="3488869" y="4719096"/>
            <a:ext cx="5486400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chênh lệch</a:t>
            </a:r>
            <a:endParaRPr lang="en-US" sz="60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-319881" y="4719096"/>
            <a:ext cx="4953000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sách vở</a:t>
            </a:r>
            <a:endParaRPr lang="en-US" sz="60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7300119" y="4719096"/>
            <a:ext cx="5486400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tờ lịch</a:t>
            </a:r>
            <a:endParaRPr lang="en-US" sz="60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10" name="Picture 4" descr="Tải miễn phí vector bộ số lịch âm dương Trâu vàng Tết 202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5269" y="1447800"/>
            <a:ext cx="2128003" cy="2888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939"/>
          <a:stretch/>
        </p:blipFill>
        <p:spPr>
          <a:xfrm>
            <a:off x="4767161" y="971014"/>
            <a:ext cx="2929816" cy="338973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29" b="17510"/>
          <a:stretch/>
        </p:blipFill>
        <p:spPr>
          <a:xfrm>
            <a:off x="158493" y="1918855"/>
            <a:ext cx="3996252" cy="2417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3578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 txBox="1">
            <a:spLocks/>
          </p:cNvSpPr>
          <p:nvPr/>
        </p:nvSpPr>
        <p:spPr>
          <a:xfrm>
            <a:off x="3488869" y="5744305"/>
            <a:ext cx="5486400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chênh lệch</a:t>
            </a:r>
            <a:endParaRPr lang="en-US" sz="60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-319881" y="5744305"/>
            <a:ext cx="4953000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sách vở</a:t>
            </a:r>
            <a:endParaRPr lang="en-US" sz="60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7300119" y="5744305"/>
            <a:ext cx="5486400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tờ lịch</a:t>
            </a:r>
            <a:endParaRPr lang="en-US" sz="60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3352" y="-20782"/>
            <a:ext cx="7310372" cy="60364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61264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215396" y="203422"/>
            <a:ext cx="2621250" cy="941185"/>
            <a:chOff x="63500" y="1429216"/>
            <a:chExt cx="1970813" cy="705889"/>
          </a:xfrm>
        </p:grpSpPr>
        <p:sp>
          <p:nvSpPr>
            <p:cNvPr id="8" name="Rounded Rectangle 7"/>
            <p:cNvSpPr/>
            <p:nvPr/>
          </p:nvSpPr>
          <p:spPr>
            <a:xfrm>
              <a:off x="384358" y="1429216"/>
              <a:ext cx="1649955" cy="705889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Đọc</a:t>
              </a:r>
              <a:endParaRPr lang="en-US" sz="440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4</a:t>
              </a:r>
            </a:p>
          </p:txBody>
        </p:sp>
      </p:grpSp>
      <p:sp>
        <p:nvSpPr>
          <p:cNvPr id="25" name="Title 1"/>
          <p:cNvSpPr txBox="1">
            <a:spLocks/>
          </p:cNvSpPr>
          <p:nvPr/>
        </p:nvSpPr>
        <p:spPr>
          <a:xfrm>
            <a:off x="5699919" y="2394716"/>
            <a:ext cx="5791200" cy="2169132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Ếch cốm</a:t>
            </a:r>
          </a:p>
          <a:p>
            <a:pPr algn="just"/>
            <a:r>
              <a:rPr lang="en-US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Có một hôm ếch cốm</a:t>
            </a:r>
          </a:p>
          <a:p>
            <a:pPr algn="just"/>
            <a:r>
              <a:rPr lang="en-US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Tinh nghịch nấp bờ ao</a:t>
            </a:r>
          </a:p>
          <a:p>
            <a:pPr algn="just"/>
            <a:r>
              <a:rPr lang="en-US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Mải rình bắt cào cào</a:t>
            </a:r>
          </a:p>
          <a:p>
            <a:pPr algn="just"/>
            <a:r>
              <a:rPr lang="en-US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Quên sách bên bờ cỏ.</a:t>
            </a:r>
            <a:endParaRPr lang="en-US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just">
              <a:spcBef>
                <a:spcPts val="2400"/>
              </a:spcBef>
            </a:pPr>
            <a:r>
              <a:rPr lang="en-US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Tới lớp cô hỏi nhỏ:</a:t>
            </a:r>
          </a:p>
          <a:p>
            <a:pPr algn="just"/>
            <a:r>
              <a:rPr lang="en-US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- Sách đâu ếch học bài?</a:t>
            </a:r>
          </a:p>
          <a:p>
            <a:pPr algn="just"/>
            <a:r>
              <a:rPr lang="en-US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Cậu gãi đầu, gãi tai:</a:t>
            </a:r>
          </a:p>
          <a:p>
            <a:pPr algn="just"/>
            <a:r>
              <a:rPr lang="en-US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- Thưa cô, em xin lỗi.</a:t>
            </a:r>
          </a:p>
          <a:p>
            <a:pPr algn="r"/>
            <a:r>
              <a:rPr lang="en-US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(Mộc Miên)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234" b="50000"/>
          <a:stretch/>
        </p:blipFill>
        <p:spPr>
          <a:xfrm>
            <a:off x="976611" y="1295400"/>
            <a:ext cx="4096477" cy="5331621"/>
          </a:xfrm>
          <a:prstGeom prst="rect">
            <a:avLst/>
          </a:prstGeom>
        </p:spPr>
      </p:pic>
      <p:cxnSp>
        <p:nvCxnSpPr>
          <p:cNvPr id="28" name="Straight Connector 27"/>
          <p:cNvCxnSpPr/>
          <p:nvPr/>
        </p:nvCxnSpPr>
        <p:spPr>
          <a:xfrm flipH="1">
            <a:off x="10805319" y="1042387"/>
            <a:ext cx="96948" cy="50602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>
            <a:off x="11054667" y="1603829"/>
            <a:ext cx="96948" cy="50602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H="1">
            <a:off x="10708371" y="2177006"/>
            <a:ext cx="96948" cy="50602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>
            <a:off x="10970449" y="2781578"/>
            <a:ext cx="96948" cy="50602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H="1">
            <a:off x="10119519" y="3708197"/>
            <a:ext cx="96948" cy="50602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H="1">
            <a:off x="11442645" y="4310835"/>
            <a:ext cx="96948" cy="50602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H="1">
            <a:off x="10611423" y="4926067"/>
            <a:ext cx="96948" cy="50602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H="1">
            <a:off x="10593458" y="5511456"/>
            <a:ext cx="96948" cy="50602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Oval 37"/>
          <p:cNvSpPr/>
          <p:nvPr/>
        </p:nvSpPr>
        <p:spPr>
          <a:xfrm>
            <a:off x="5179463" y="1028193"/>
            <a:ext cx="520456" cy="378514"/>
          </a:xfrm>
          <a:prstGeom prst="ellipse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chemeClr val="tx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1</a:t>
            </a:r>
            <a:endParaRPr lang="en-US" sz="2800" b="1">
              <a:solidFill>
                <a:schemeClr val="tx1"/>
              </a:solidFill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39" name="Oval 38"/>
          <p:cNvSpPr/>
          <p:nvPr/>
        </p:nvSpPr>
        <p:spPr>
          <a:xfrm>
            <a:off x="5184022" y="1667584"/>
            <a:ext cx="520456" cy="378514"/>
          </a:xfrm>
          <a:prstGeom prst="ellipse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chemeClr val="tx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2</a:t>
            </a:r>
            <a:endParaRPr lang="en-US" sz="2800" b="1">
              <a:solidFill>
                <a:schemeClr val="tx1"/>
              </a:solidFill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40" name="Oval 39"/>
          <p:cNvSpPr/>
          <p:nvPr/>
        </p:nvSpPr>
        <p:spPr>
          <a:xfrm>
            <a:off x="5195690" y="2240761"/>
            <a:ext cx="520456" cy="378514"/>
          </a:xfrm>
          <a:prstGeom prst="ellipse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chemeClr val="tx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3</a:t>
            </a:r>
            <a:endParaRPr lang="en-US" sz="2800" b="1">
              <a:solidFill>
                <a:schemeClr val="tx1"/>
              </a:solidFill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41" name="Oval 40"/>
          <p:cNvSpPr/>
          <p:nvPr/>
        </p:nvSpPr>
        <p:spPr>
          <a:xfrm>
            <a:off x="5199559" y="2869464"/>
            <a:ext cx="520456" cy="378514"/>
          </a:xfrm>
          <a:prstGeom prst="ellipse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tx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4</a:t>
            </a:r>
          </a:p>
        </p:txBody>
      </p:sp>
      <p:sp>
        <p:nvSpPr>
          <p:cNvPr id="42" name="Oval 41"/>
          <p:cNvSpPr/>
          <p:nvPr/>
        </p:nvSpPr>
        <p:spPr>
          <a:xfrm>
            <a:off x="5225328" y="3774279"/>
            <a:ext cx="520456" cy="378514"/>
          </a:xfrm>
          <a:prstGeom prst="ellipse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chemeClr val="tx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5</a:t>
            </a:r>
            <a:endParaRPr lang="en-US" sz="2800" b="1">
              <a:solidFill>
                <a:schemeClr val="tx1"/>
              </a:solidFill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43" name="Oval 42"/>
          <p:cNvSpPr/>
          <p:nvPr/>
        </p:nvSpPr>
        <p:spPr>
          <a:xfrm>
            <a:off x="5225328" y="4374590"/>
            <a:ext cx="520456" cy="378514"/>
          </a:xfrm>
          <a:prstGeom prst="ellipse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chemeClr val="tx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6</a:t>
            </a:r>
            <a:endParaRPr lang="en-US" sz="2800" b="1">
              <a:solidFill>
                <a:schemeClr val="tx1"/>
              </a:solidFill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44" name="Oval 43"/>
          <p:cNvSpPr/>
          <p:nvPr/>
        </p:nvSpPr>
        <p:spPr>
          <a:xfrm>
            <a:off x="5225328" y="4974901"/>
            <a:ext cx="520456" cy="378514"/>
          </a:xfrm>
          <a:prstGeom prst="ellipse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chemeClr val="tx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7</a:t>
            </a:r>
            <a:endParaRPr lang="en-US" sz="2800" b="1">
              <a:solidFill>
                <a:schemeClr val="tx1"/>
              </a:solidFill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45" name="Oval 44"/>
          <p:cNvSpPr/>
          <p:nvPr/>
        </p:nvSpPr>
        <p:spPr>
          <a:xfrm>
            <a:off x="5225328" y="5575212"/>
            <a:ext cx="520456" cy="378514"/>
          </a:xfrm>
          <a:prstGeom prst="ellipse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chemeClr val="tx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8</a:t>
            </a:r>
            <a:endParaRPr lang="en-US" sz="2800" b="1">
              <a:solidFill>
                <a:schemeClr val="tx1"/>
              </a:solidFill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340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1"/>
          <p:cNvSpPr txBox="1">
            <a:spLocks/>
          </p:cNvSpPr>
          <p:nvPr/>
        </p:nvSpPr>
        <p:spPr>
          <a:xfrm>
            <a:off x="3172375" y="2394716"/>
            <a:ext cx="5791200" cy="2169132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Ếch cốm</a:t>
            </a:r>
          </a:p>
          <a:p>
            <a:pPr algn="just"/>
            <a:r>
              <a:rPr lang="en-US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Có một hôm ếch cốm</a:t>
            </a:r>
          </a:p>
          <a:p>
            <a:pPr algn="just"/>
            <a:r>
              <a:rPr lang="en-US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Tinh nghịch nấp bờ ao</a:t>
            </a:r>
          </a:p>
          <a:p>
            <a:pPr algn="just"/>
            <a:r>
              <a:rPr lang="en-US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Mải rình bắt cào cào</a:t>
            </a:r>
          </a:p>
          <a:p>
            <a:pPr algn="just"/>
            <a:r>
              <a:rPr lang="en-US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Quên sách bên bờ cỏ.</a:t>
            </a:r>
            <a:endParaRPr lang="en-US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just">
              <a:spcBef>
                <a:spcPts val="2400"/>
              </a:spcBef>
            </a:pPr>
            <a:r>
              <a:rPr lang="en-US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Tới lớp cô hỏi nhỏ:</a:t>
            </a:r>
          </a:p>
          <a:p>
            <a:pPr algn="just"/>
            <a:r>
              <a:rPr lang="en-US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- Sách đâu ếch học bài?</a:t>
            </a:r>
          </a:p>
          <a:p>
            <a:pPr algn="just"/>
            <a:r>
              <a:rPr lang="en-US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Cậu gãi đầu, gãi tai:</a:t>
            </a:r>
          </a:p>
          <a:p>
            <a:pPr algn="just"/>
            <a:r>
              <a:rPr lang="en-US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- Thưa cô, em xin lỗi.</a:t>
            </a:r>
          </a:p>
          <a:p>
            <a:pPr algn="r"/>
            <a:r>
              <a:rPr lang="en-US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(Mộc Miên)</a:t>
            </a:r>
          </a:p>
        </p:txBody>
      </p:sp>
      <p:cxnSp>
        <p:nvCxnSpPr>
          <p:cNvPr id="31" name="Straight Connector 30"/>
          <p:cNvCxnSpPr/>
          <p:nvPr/>
        </p:nvCxnSpPr>
        <p:spPr>
          <a:xfrm flipH="1">
            <a:off x="8442905" y="2781578"/>
            <a:ext cx="96948" cy="50602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H="1">
            <a:off x="8062119" y="5541297"/>
            <a:ext cx="96948" cy="50602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Oval 37"/>
          <p:cNvSpPr/>
          <p:nvPr/>
        </p:nvSpPr>
        <p:spPr>
          <a:xfrm>
            <a:off x="1917765" y="1785116"/>
            <a:ext cx="692727" cy="609600"/>
          </a:xfrm>
          <a:prstGeom prst="ellipse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smtClean="0">
                <a:solidFill>
                  <a:schemeClr val="tx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1</a:t>
            </a:r>
            <a:endParaRPr lang="en-US" sz="4400" b="1">
              <a:solidFill>
                <a:schemeClr val="tx1"/>
              </a:solidFill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39" name="Oval 38"/>
          <p:cNvSpPr/>
          <p:nvPr/>
        </p:nvSpPr>
        <p:spPr>
          <a:xfrm>
            <a:off x="2039772" y="4512060"/>
            <a:ext cx="692727" cy="609600"/>
          </a:xfrm>
          <a:prstGeom prst="ellipse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smtClean="0">
                <a:solidFill>
                  <a:schemeClr val="tx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2</a:t>
            </a:r>
            <a:endParaRPr lang="en-US" sz="4400" b="1">
              <a:solidFill>
                <a:schemeClr val="tx1"/>
              </a:solidFill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2" name="Left Brace 1"/>
          <p:cNvSpPr/>
          <p:nvPr/>
        </p:nvSpPr>
        <p:spPr>
          <a:xfrm>
            <a:off x="2732500" y="1143000"/>
            <a:ext cx="283400" cy="1967790"/>
          </a:xfrm>
          <a:prstGeom prst="leftBrac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Left Brace 23"/>
          <p:cNvSpPr/>
          <p:nvPr/>
        </p:nvSpPr>
        <p:spPr>
          <a:xfrm>
            <a:off x="2825719" y="3826520"/>
            <a:ext cx="283400" cy="1967790"/>
          </a:xfrm>
          <a:prstGeom prst="leftBrac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453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9" grpId="0"/>
      <p:bldP spid="2" grpId="0" animBg="1"/>
      <p:bldP spid="2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1"/>
          <p:cNvSpPr txBox="1">
            <a:spLocks/>
          </p:cNvSpPr>
          <p:nvPr/>
        </p:nvSpPr>
        <p:spPr>
          <a:xfrm>
            <a:off x="3172375" y="2394716"/>
            <a:ext cx="5791200" cy="2169132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Ếch cốm</a:t>
            </a:r>
          </a:p>
          <a:p>
            <a:pPr algn="just"/>
            <a:r>
              <a:rPr lang="en-US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Có một hôm ếch cốm</a:t>
            </a:r>
          </a:p>
          <a:p>
            <a:pPr algn="just"/>
            <a:r>
              <a:rPr lang="en-US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Tinh nghịch nấp bờ ao</a:t>
            </a:r>
          </a:p>
          <a:p>
            <a:pPr algn="just"/>
            <a:r>
              <a:rPr lang="en-US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Mải rình bắt cào cào</a:t>
            </a:r>
          </a:p>
          <a:p>
            <a:pPr algn="just"/>
            <a:r>
              <a:rPr lang="en-US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Quên sách bên bờ cỏ.</a:t>
            </a:r>
            <a:endParaRPr lang="en-US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just">
              <a:spcBef>
                <a:spcPts val="2400"/>
              </a:spcBef>
            </a:pPr>
            <a:r>
              <a:rPr lang="en-US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Tới lớp cô hỏi nhỏ:</a:t>
            </a:r>
          </a:p>
          <a:p>
            <a:pPr algn="just"/>
            <a:r>
              <a:rPr lang="en-US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- Sách đâu ếch học bài?</a:t>
            </a:r>
          </a:p>
          <a:p>
            <a:pPr algn="just"/>
            <a:r>
              <a:rPr lang="en-US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Cậu gãi đầu, gãi tai:</a:t>
            </a:r>
          </a:p>
          <a:p>
            <a:pPr algn="just"/>
            <a:r>
              <a:rPr lang="en-US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- Thưa cô, em xin lỗi.</a:t>
            </a:r>
          </a:p>
          <a:p>
            <a:pPr algn="r"/>
            <a:r>
              <a:rPr lang="en-US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(Mộc Miên)</a:t>
            </a:r>
          </a:p>
        </p:txBody>
      </p:sp>
      <p:cxnSp>
        <p:nvCxnSpPr>
          <p:cNvPr id="9" name="Straight Connector 8"/>
          <p:cNvCxnSpPr/>
          <p:nvPr/>
        </p:nvCxnSpPr>
        <p:spPr>
          <a:xfrm flipH="1">
            <a:off x="4995211" y="914400"/>
            <a:ext cx="938574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6296764" y="1524000"/>
            <a:ext cx="853249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4384710" y="2133600"/>
            <a:ext cx="1507511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4693433" y="3354590"/>
            <a:ext cx="102965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3594029" y="4835236"/>
            <a:ext cx="102965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5845610" y="4835236"/>
            <a:ext cx="936045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7014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982458" y="762000"/>
            <a:ext cx="4239491" cy="1330932"/>
          </a:xfrm>
          <a:prstGeom prst="rect">
            <a:avLst/>
          </a:prstGeom>
          <a:solidFill>
            <a:srgbClr val="006F96"/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 smtClean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ếch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109119" y="5071659"/>
            <a:ext cx="5986170" cy="1330932"/>
          </a:xfrm>
          <a:prstGeom prst="rect">
            <a:avLst/>
          </a:prstGeom>
          <a:solidFill>
            <a:srgbClr val="006F96"/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 smtClean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tinh nghịch</a:t>
            </a:r>
            <a:endParaRPr lang="en-US" sz="9600">
              <a:solidFill>
                <a:schemeClr val="bg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966540" y="2953673"/>
            <a:ext cx="4239491" cy="1330932"/>
          </a:xfrm>
          <a:prstGeom prst="rect">
            <a:avLst/>
          </a:prstGeom>
          <a:solidFill>
            <a:srgbClr val="006F96"/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 smtClean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sách</a:t>
            </a:r>
          </a:p>
        </p:txBody>
      </p:sp>
    </p:spTree>
    <p:extLst>
      <p:ext uri="{BB962C8B-B14F-4D97-AF65-F5344CB8AC3E}">
        <p14:creationId xmlns:p14="http://schemas.microsoft.com/office/powerpoint/2010/main" val="1661657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215396" y="203422"/>
            <a:ext cx="2621250" cy="941185"/>
            <a:chOff x="63500" y="1429216"/>
            <a:chExt cx="1970813" cy="705889"/>
          </a:xfrm>
        </p:grpSpPr>
        <p:sp>
          <p:nvSpPr>
            <p:cNvPr id="8" name="Rounded Rectangle 7"/>
            <p:cNvSpPr/>
            <p:nvPr/>
          </p:nvSpPr>
          <p:spPr>
            <a:xfrm>
              <a:off x="384358" y="1429216"/>
              <a:ext cx="1649955" cy="705889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Đọc</a:t>
              </a:r>
              <a:endParaRPr lang="en-US" sz="440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4</a:t>
              </a:r>
            </a:p>
          </p:txBody>
        </p:sp>
      </p:grpSp>
      <p:sp>
        <p:nvSpPr>
          <p:cNvPr id="25" name="Title 1"/>
          <p:cNvSpPr txBox="1">
            <a:spLocks/>
          </p:cNvSpPr>
          <p:nvPr/>
        </p:nvSpPr>
        <p:spPr>
          <a:xfrm>
            <a:off x="3324436" y="2465761"/>
            <a:ext cx="5791200" cy="2169132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Ếch cốm</a:t>
            </a:r>
          </a:p>
          <a:p>
            <a:pPr algn="just"/>
            <a:r>
              <a:rPr lang="en-US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Có một hôm ếch cốm</a:t>
            </a:r>
          </a:p>
          <a:p>
            <a:pPr algn="just"/>
            <a:r>
              <a:rPr lang="en-US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Tinh nghịch nấp bờ ao</a:t>
            </a:r>
          </a:p>
          <a:p>
            <a:pPr algn="just"/>
            <a:r>
              <a:rPr lang="en-US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Mải rình bắt cào cào</a:t>
            </a:r>
          </a:p>
          <a:p>
            <a:pPr algn="just"/>
            <a:r>
              <a:rPr lang="en-US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Quên sách bên bờ cỏ.</a:t>
            </a:r>
            <a:endParaRPr lang="en-US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just">
              <a:spcBef>
                <a:spcPts val="2400"/>
              </a:spcBef>
            </a:pPr>
            <a:r>
              <a:rPr lang="en-US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Tới lớp cô hỏi nhỏ:</a:t>
            </a:r>
          </a:p>
          <a:p>
            <a:pPr algn="just"/>
            <a:r>
              <a:rPr lang="en-US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- Sách đâu ếch học bài?</a:t>
            </a:r>
          </a:p>
          <a:p>
            <a:pPr algn="just"/>
            <a:r>
              <a:rPr lang="en-US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Cậu gãi đầu, gãi tai:</a:t>
            </a:r>
          </a:p>
          <a:p>
            <a:pPr algn="just"/>
            <a:r>
              <a:rPr lang="en-US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- Thưa cô, em xin lỗi.</a:t>
            </a:r>
          </a:p>
          <a:p>
            <a:pPr algn="r"/>
            <a:r>
              <a:rPr lang="en-US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(Mộc Miên)</a:t>
            </a:r>
          </a:p>
        </p:txBody>
      </p:sp>
      <p:cxnSp>
        <p:nvCxnSpPr>
          <p:cNvPr id="28" name="Straight Connector 27"/>
          <p:cNvCxnSpPr/>
          <p:nvPr/>
        </p:nvCxnSpPr>
        <p:spPr>
          <a:xfrm flipH="1">
            <a:off x="8429836" y="1113432"/>
            <a:ext cx="96948" cy="50602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>
            <a:off x="8679184" y="1674874"/>
            <a:ext cx="96948" cy="50602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H="1">
            <a:off x="8332888" y="2248051"/>
            <a:ext cx="96948" cy="50602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>
            <a:off x="8594966" y="2852623"/>
            <a:ext cx="96948" cy="50602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H="1">
            <a:off x="7744036" y="3779242"/>
            <a:ext cx="96948" cy="50602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H="1">
            <a:off x="9067162" y="4381880"/>
            <a:ext cx="96948" cy="50602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H="1">
            <a:off x="8235940" y="4997112"/>
            <a:ext cx="96948" cy="50602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H="1">
            <a:off x="8235940" y="5582501"/>
            <a:ext cx="96948" cy="50602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Oval 37"/>
          <p:cNvSpPr/>
          <p:nvPr/>
        </p:nvSpPr>
        <p:spPr>
          <a:xfrm>
            <a:off x="2803980" y="1099238"/>
            <a:ext cx="520456" cy="378514"/>
          </a:xfrm>
          <a:prstGeom prst="ellipse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chemeClr val="tx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1</a:t>
            </a:r>
            <a:endParaRPr lang="en-US" sz="2800" b="1">
              <a:solidFill>
                <a:schemeClr val="tx1"/>
              </a:solidFill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39" name="Oval 38"/>
          <p:cNvSpPr/>
          <p:nvPr/>
        </p:nvSpPr>
        <p:spPr>
          <a:xfrm>
            <a:off x="2808539" y="1738629"/>
            <a:ext cx="520456" cy="378514"/>
          </a:xfrm>
          <a:prstGeom prst="ellipse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chemeClr val="tx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2</a:t>
            </a:r>
            <a:endParaRPr lang="en-US" sz="2800" b="1">
              <a:solidFill>
                <a:schemeClr val="tx1"/>
              </a:solidFill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40" name="Oval 39"/>
          <p:cNvSpPr/>
          <p:nvPr/>
        </p:nvSpPr>
        <p:spPr>
          <a:xfrm>
            <a:off x="2820207" y="2311806"/>
            <a:ext cx="520456" cy="378514"/>
          </a:xfrm>
          <a:prstGeom prst="ellipse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chemeClr val="tx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3</a:t>
            </a:r>
            <a:endParaRPr lang="en-US" sz="2800" b="1">
              <a:solidFill>
                <a:schemeClr val="tx1"/>
              </a:solidFill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41" name="Oval 40"/>
          <p:cNvSpPr/>
          <p:nvPr/>
        </p:nvSpPr>
        <p:spPr>
          <a:xfrm>
            <a:off x="2824076" y="2940509"/>
            <a:ext cx="520456" cy="378514"/>
          </a:xfrm>
          <a:prstGeom prst="ellipse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tx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4</a:t>
            </a:r>
          </a:p>
        </p:txBody>
      </p:sp>
      <p:sp>
        <p:nvSpPr>
          <p:cNvPr id="42" name="Oval 41"/>
          <p:cNvSpPr/>
          <p:nvPr/>
        </p:nvSpPr>
        <p:spPr>
          <a:xfrm>
            <a:off x="2849845" y="3845324"/>
            <a:ext cx="520456" cy="378514"/>
          </a:xfrm>
          <a:prstGeom prst="ellipse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chemeClr val="tx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5</a:t>
            </a:r>
            <a:endParaRPr lang="en-US" sz="2800" b="1">
              <a:solidFill>
                <a:schemeClr val="tx1"/>
              </a:solidFill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43" name="Oval 42"/>
          <p:cNvSpPr/>
          <p:nvPr/>
        </p:nvSpPr>
        <p:spPr>
          <a:xfrm>
            <a:off x="2849845" y="4445635"/>
            <a:ext cx="520456" cy="378514"/>
          </a:xfrm>
          <a:prstGeom prst="ellipse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chemeClr val="tx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6</a:t>
            </a:r>
            <a:endParaRPr lang="en-US" sz="2800" b="1">
              <a:solidFill>
                <a:schemeClr val="tx1"/>
              </a:solidFill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44" name="Oval 43"/>
          <p:cNvSpPr/>
          <p:nvPr/>
        </p:nvSpPr>
        <p:spPr>
          <a:xfrm>
            <a:off x="2849845" y="5045946"/>
            <a:ext cx="520456" cy="378514"/>
          </a:xfrm>
          <a:prstGeom prst="ellipse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chemeClr val="tx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7</a:t>
            </a:r>
            <a:endParaRPr lang="en-US" sz="2800" b="1">
              <a:solidFill>
                <a:schemeClr val="tx1"/>
              </a:solidFill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45" name="Oval 44"/>
          <p:cNvSpPr/>
          <p:nvPr/>
        </p:nvSpPr>
        <p:spPr>
          <a:xfrm>
            <a:off x="2849845" y="5646257"/>
            <a:ext cx="520456" cy="378514"/>
          </a:xfrm>
          <a:prstGeom prst="ellipse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chemeClr val="tx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8</a:t>
            </a:r>
            <a:endParaRPr lang="en-US" sz="2800" b="1">
              <a:solidFill>
                <a:schemeClr val="tx1"/>
              </a:solidFill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3543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319" y="1084488"/>
            <a:ext cx="4786950" cy="319699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8519" y="1084488"/>
            <a:ext cx="5942377" cy="3196999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3109119" y="5071659"/>
            <a:ext cx="5986170" cy="1330932"/>
          </a:xfrm>
          <a:prstGeom prst="rect">
            <a:avLst/>
          </a:prstGeom>
          <a:solidFill>
            <a:srgbClr val="006F96"/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</a:t>
            </a:r>
            <a:r>
              <a:rPr lang="en-US" sz="9600" smtClean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ào cào</a:t>
            </a:r>
            <a:endParaRPr lang="en-US" sz="9600">
              <a:solidFill>
                <a:schemeClr val="bg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613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7" name="Straight Connector 46"/>
          <p:cNvCxnSpPr/>
          <p:nvPr/>
        </p:nvCxnSpPr>
        <p:spPr>
          <a:xfrm>
            <a:off x="830118" y="3352800"/>
            <a:ext cx="502220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ounded Rectangle 11"/>
          <p:cNvSpPr/>
          <p:nvPr/>
        </p:nvSpPr>
        <p:spPr>
          <a:xfrm>
            <a:off x="8214519" y="800100"/>
            <a:ext cx="3657600" cy="5029200"/>
          </a:xfrm>
          <a:prstGeom prst="roundRect">
            <a:avLst/>
          </a:prstGeom>
          <a:solidFill>
            <a:srgbClr val="006F9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Ếch cốm để quên sách ở đâu?</a:t>
            </a:r>
            <a:endParaRPr lang="en-US" sz="60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746919" y="2394716"/>
            <a:ext cx="5791200" cy="2169132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Ếch cốm</a:t>
            </a:r>
          </a:p>
          <a:p>
            <a:pPr algn="just"/>
            <a:r>
              <a:rPr lang="en-US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Có một hôm ếch cốm</a:t>
            </a:r>
          </a:p>
          <a:p>
            <a:pPr algn="just"/>
            <a:r>
              <a:rPr lang="en-US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Tinh nghịch nấp bờ ao</a:t>
            </a:r>
          </a:p>
          <a:p>
            <a:pPr algn="just"/>
            <a:r>
              <a:rPr lang="en-US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Mải rình bắt cào cào</a:t>
            </a:r>
          </a:p>
          <a:p>
            <a:pPr algn="just"/>
            <a:r>
              <a:rPr lang="en-US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Quên sách bên bờ cỏ.</a:t>
            </a:r>
            <a:endParaRPr lang="en-US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just">
              <a:spcBef>
                <a:spcPts val="2400"/>
              </a:spcBef>
            </a:pPr>
            <a:r>
              <a:rPr lang="en-US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Tới lớp cô hỏi nhỏ:</a:t>
            </a:r>
          </a:p>
          <a:p>
            <a:pPr algn="just"/>
            <a:r>
              <a:rPr lang="en-US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- Sách đâu ếch học bài?</a:t>
            </a:r>
          </a:p>
          <a:p>
            <a:pPr algn="just"/>
            <a:r>
              <a:rPr lang="en-US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Cậu gãi đầu, gãi tai:</a:t>
            </a:r>
          </a:p>
          <a:p>
            <a:pPr algn="just"/>
            <a:r>
              <a:rPr lang="en-US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- Thưa cô, em xin lỗi.</a:t>
            </a:r>
          </a:p>
          <a:p>
            <a:pPr algn="r"/>
            <a:r>
              <a:rPr lang="en-US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(Mộc Miên)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8214519" y="800100"/>
            <a:ext cx="3657600" cy="5029200"/>
          </a:xfrm>
          <a:prstGeom prst="roundRect">
            <a:avLst/>
          </a:prstGeom>
          <a:solidFill>
            <a:srgbClr val="006F9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Vì sao ếch để quên sách?</a:t>
            </a:r>
            <a:endParaRPr lang="en-US" sz="60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cxnSp>
        <p:nvCxnSpPr>
          <p:cNvPr id="24" name="Straight Connector 23"/>
          <p:cNvCxnSpPr/>
          <p:nvPr/>
        </p:nvCxnSpPr>
        <p:spPr>
          <a:xfrm>
            <a:off x="830118" y="2133600"/>
            <a:ext cx="502220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746919" y="2743200"/>
            <a:ext cx="502220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ounded Rectangle 27"/>
          <p:cNvSpPr/>
          <p:nvPr/>
        </p:nvSpPr>
        <p:spPr>
          <a:xfrm>
            <a:off x="8214519" y="800100"/>
            <a:ext cx="3657600" cy="5029200"/>
          </a:xfrm>
          <a:prstGeom prst="roundRect">
            <a:avLst/>
          </a:prstGeom>
          <a:solidFill>
            <a:srgbClr val="006F9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Ếch nói gì khi cô giáo hỏi sách của ếch đâu?</a:t>
            </a:r>
            <a:endParaRPr lang="en-US" sz="60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cxnSp>
        <p:nvCxnSpPr>
          <p:cNvPr id="29" name="Straight Connector 28"/>
          <p:cNvCxnSpPr/>
          <p:nvPr/>
        </p:nvCxnSpPr>
        <p:spPr>
          <a:xfrm>
            <a:off x="830118" y="6047508"/>
            <a:ext cx="456500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ounded Rectangle 29"/>
          <p:cNvSpPr/>
          <p:nvPr/>
        </p:nvSpPr>
        <p:spPr>
          <a:xfrm>
            <a:off x="8214519" y="800100"/>
            <a:ext cx="3657600" cy="5029200"/>
          </a:xfrm>
          <a:prstGeom prst="roundRect">
            <a:avLst/>
          </a:prstGeom>
          <a:solidFill>
            <a:srgbClr val="006F9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Em rút ra được bài học gì từ chú ếch cốm?</a:t>
            </a:r>
            <a:endParaRPr lang="en-US" sz="60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6509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8" grpId="0" animBg="1"/>
      <p:bldP spid="28" grpId="0" animBg="1"/>
      <p:bldP spid="3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1"/>
          <p:cNvSpPr txBox="1">
            <a:spLocks/>
          </p:cNvSpPr>
          <p:nvPr/>
        </p:nvSpPr>
        <p:spPr>
          <a:xfrm>
            <a:off x="8290719" y="3019632"/>
            <a:ext cx="3363809" cy="1190289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anh ênh inh</a:t>
            </a:r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3204430" y="3357684"/>
            <a:ext cx="5503684" cy="1190289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kính râm</a:t>
            </a:r>
          </a:p>
          <a:p>
            <a:pPr algn="ctr"/>
            <a:r>
              <a:rPr lang="en-US" sz="72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</a:t>
            </a:r>
            <a:r>
              <a:rPr lang="en-US" sz="72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ờ kênh</a:t>
            </a:r>
          </a:p>
          <a:p>
            <a:pPr algn="ctr"/>
            <a:r>
              <a:rPr lang="en-US" sz="72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q</a:t>
            </a:r>
            <a:r>
              <a:rPr lang="en-US" sz="72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uả chanh</a:t>
            </a: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-157988" y="3505265"/>
            <a:ext cx="3479144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</a:t>
            </a:r>
            <a:r>
              <a:rPr lang="en-US" sz="72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ảnh </a:t>
            </a:r>
          </a:p>
          <a:p>
            <a:pPr algn="ctr"/>
            <a:r>
              <a:rPr lang="en-US" sz="72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</a:t>
            </a:r>
            <a:r>
              <a:rPr lang="en-US" sz="72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hềnh</a:t>
            </a:r>
          </a:p>
          <a:p>
            <a:pPr algn="ctr"/>
            <a:r>
              <a:rPr lang="en-US" sz="72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</a:t>
            </a:r>
            <a:r>
              <a:rPr lang="en-US" sz="72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hỉnh</a:t>
            </a:r>
            <a:endParaRPr lang="en-US" sz="72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696775" y="278015"/>
            <a:ext cx="3021944" cy="941185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7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Khởi động</a:t>
            </a:r>
            <a:endParaRPr lang="en-US" sz="37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31" t="64085" r="29097" b="7861"/>
          <a:stretch/>
        </p:blipFill>
        <p:spPr>
          <a:xfrm>
            <a:off x="3794980" y="2336075"/>
            <a:ext cx="4322583" cy="340138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841" t="35047" r="1211" b="32476"/>
          <a:stretch/>
        </p:blipFill>
        <p:spPr>
          <a:xfrm>
            <a:off x="8447374" y="1721924"/>
            <a:ext cx="3714464" cy="400515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78" t="3926" r="63126" b="64901"/>
          <a:stretch/>
        </p:blipFill>
        <p:spPr>
          <a:xfrm>
            <a:off x="25538" y="1960058"/>
            <a:ext cx="3425387" cy="3781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7744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080919" y="2590800"/>
            <a:ext cx="5791200" cy="2169132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Ếch cốm</a:t>
            </a:r>
          </a:p>
          <a:p>
            <a:pPr algn="just"/>
            <a:r>
              <a:rPr lang="en-US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Có một hôm ếch cốm</a:t>
            </a:r>
          </a:p>
          <a:p>
            <a:pPr algn="just"/>
            <a:r>
              <a:rPr lang="en-US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Tinh nghịch nấp bờ ao</a:t>
            </a:r>
          </a:p>
          <a:p>
            <a:pPr algn="just"/>
            <a:r>
              <a:rPr lang="en-US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Mải rình bắt cào cào</a:t>
            </a:r>
          </a:p>
          <a:p>
            <a:pPr algn="just"/>
            <a:r>
              <a:rPr lang="en-US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Quên sách bên bờ cỏ.</a:t>
            </a:r>
            <a:endParaRPr lang="en-US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just">
              <a:spcBef>
                <a:spcPts val="2400"/>
              </a:spcBef>
            </a:pPr>
            <a:r>
              <a:rPr lang="en-US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Tới lớp cô hỏi nhỏ:</a:t>
            </a:r>
          </a:p>
          <a:p>
            <a:pPr algn="just"/>
            <a:r>
              <a:rPr lang="en-US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- Sách đâu ếch học bài?</a:t>
            </a:r>
          </a:p>
          <a:p>
            <a:pPr algn="just"/>
            <a:r>
              <a:rPr lang="en-US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Cậu gãi đầu, gãi tai:</a:t>
            </a:r>
          </a:p>
          <a:p>
            <a:pPr algn="just"/>
            <a:r>
              <a:rPr lang="en-US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- Thưa cô, em xin lỗi.</a:t>
            </a:r>
          </a:p>
          <a:p>
            <a:pPr algn="r"/>
            <a:r>
              <a:rPr lang="en-US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(Mộc Miên)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37319" y="5300357"/>
            <a:ext cx="5486400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chênh lệch</a:t>
            </a:r>
            <a:endParaRPr lang="en-US" sz="48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52400" y="4572000"/>
            <a:ext cx="4953000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sách vở</a:t>
            </a:r>
            <a:endParaRPr lang="en-US" sz="48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-56176" y="6013573"/>
            <a:ext cx="5486400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tờ lịch</a:t>
            </a:r>
            <a:endParaRPr lang="en-US" sz="48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4668"/>
            <a:ext cx="5492391" cy="4535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22039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15396" y="203422"/>
            <a:ext cx="2621250" cy="941185"/>
            <a:chOff x="63500" y="1429216"/>
            <a:chExt cx="1970813" cy="705889"/>
          </a:xfrm>
        </p:grpSpPr>
        <p:sp>
          <p:nvSpPr>
            <p:cNvPr id="3" name="Rounded Rectangle 2"/>
            <p:cNvSpPr/>
            <p:nvPr/>
          </p:nvSpPr>
          <p:spPr>
            <a:xfrm>
              <a:off x="384358" y="1429216"/>
              <a:ext cx="1649955" cy="705889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Nói</a:t>
              </a:r>
              <a:endParaRPr lang="en-US" sz="480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4" name="Oval 3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5</a:t>
              </a:r>
            </a:p>
          </p:txBody>
        </p:sp>
      </p:grpSp>
      <p:sp>
        <p:nvSpPr>
          <p:cNvPr id="6" name="Title 1"/>
          <p:cNvSpPr txBox="1">
            <a:spLocks/>
          </p:cNvSpPr>
          <p:nvPr/>
        </p:nvSpPr>
        <p:spPr>
          <a:xfrm>
            <a:off x="2804319" y="943705"/>
            <a:ext cx="6297521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Lớp học của em</a:t>
            </a:r>
            <a:endParaRPr lang="en-US" sz="60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788"/>
          <a:stretch/>
        </p:blipFill>
        <p:spPr>
          <a:xfrm>
            <a:off x="2172226" y="1828800"/>
            <a:ext cx="7642493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3413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D8E1A78-9248-4E02-BA2D-C89A9EE2E96C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5023" y="-52326"/>
            <a:ext cx="2537661" cy="149098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3580" y="1561120"/>
            <a:ext cx="3999401" cy="274837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492F1F2-0C62-4F7A-ABAC-8F885B730B3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7035" y="3983985"/>
            <a:ext cx="3876753" cy="262578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FDAFF4B-A7A7-4DD2-AE94-07E4B453440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7158" y="1561121"/>
            <a:ext cx="3876755" cy="2556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6360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D8E1A78-9248-4E02-BA2D-C89A9EE2E96C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5023" y="-52326"/>
            <a:ext cx="2537661" cy="1490988"/>
          </a:xfrm>
          <a:prstGeom prst="rect">
            <a:avLst/>
          </a:prstGeom>
        </p:spPr>
      </p:pic>
      <p:pic>
        <p:nvPicPr>
          <p:cNvPr id="4" name="ACH">
            <a:hlinkClick r:id="" action="ppaction://media"/>
            <a:extLst>
              <a:ext uri="{FF2B5EF4-FFF2-40B4-BE49-F238E27FC236}">
                <a16:creationId xmlns:a16="http://schemas.microsoft.com/office/drawing/2014/main" id="{07D62D13-8471-4C7B-A146-6B08BA143655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634247" y="1756748"/>
            <a:ext cx="8893344" cy="3344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769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video>
              <p:cMediaNode vol="80000">
                <p:cTn id="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D8E1A78-9248-4E02-BA2D-C89A9EE2E96C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5023" y="-52326"/>
            <a:ext cx="2537661" cy="1490988"/>
          </a:xfrm>
          <a:prstGeom prst="rect">
            <a:avLst/>
          </a:prstGeom>
        </p:spPr>
      </p:pic>
      <p:pic>
        <p:nvPicPr>
          <p:cNvPr id="3" name="ÊCH">
            <a:hlinkClick r:id="" action="ppaction://media"/>
            <a:extLst>
              <a:ext uri="{FF2B5EF4-FFF2-40B4-BE49-F238E27FC236}">
                <a16:creationId xmlns:a16="http://schemas.microsoft.com/office/drawing/2014/main" id="{645650F9-37E3-45B9-B6E5-C16198647B87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634247" y="1756748"/>
            <a:ext cx="8893344" cy="3344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117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video>
              <p:cMediaNode vol="80000">
                <p:cTn id="2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D8E1A78-9248-4E02-BA2D-C89A9EE2E96C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5023" y="-52326"/>
            <a:ext cx="2537661" cy="1490988"/>
          </a:xfrm>
          <a:prstGeom prst="rect">
            <a:avLst/>
          </a:prstGeom>
        </p:spPr>
      </p:pic>
      <p:pic>
        <p:nvPicPr>
          <p:cNvPr id="4" name="ICH">
            <a:hlinkClick r:id="" action="ppaction://media"/>
            <a:extLst>
              <a:ext uri="{FF2B5EF4-FFF2-40B4-BE49-F238E27FC236}">
                <a16:creationId xmlns:a16="http://schemas.microsoft.com/office/drawing/2014/main" id="{5F3C2A8D-B00C-45A1-8B84-26ABA489FEF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615245" y="1756748"/>
            <a:ext cx="8931349" cy="3344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4416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video>
              <p:cMediaNode vol="80000">
                <p:cTn id="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D8E1A78-9248-4E02-BA2D-C89A9EE2E96C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5023" y="-52326"/>
            <a:ext cx="2537661" cy="149098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A06D2DB-A0A9-48E2-94E5-E25F187D52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3806" y="1646408"/>
            <a:ext cx="4188468" cy="213322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C094B8C-BC3B-4D35-AA75-8514AE7C46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52427" y="4148753"/>
            <a:ext cx="3612397" cy="212567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8D52F0E-AA3E-4AE7-9C78-1267AF77BAC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89466" y="1646408"/>
            <a:ext cx="5566418" cy="2125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542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519" y="1981200"/>
            <a:ext cx="5054600" cy="192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8721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080919" y="2590800"/>
            <a:ext cx="5791200" cy="2169132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Ếch cốm</a:t>
            </a:r>
          </a:p>
          <a:p>
            <a:pPr algn="just"/>
            <a:r>
              <a:rPr lang="en-US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Có một hôm ếch cốm</a:t>
            </a:r>
          </a:p>
          <a:p>
            <a:pPr algn="just"/>
            <a:r>
              <a:rPr lang="en-US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Tinh nghịch nấp bờ ao</a:t>
            </a:r>
          </a:p>
          <a:p>
            <a:pPr algn="just"/>
            <a:r>
              <a:rPr lang="en-US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Mải rình bắt cào cào</a:t>
            </a:r>
          </a:p>
          <a:p>
            <a:pPr algn="just"/>
            <a:r>
              <a:rPr lang="en-US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Quên sách bên bờ cỏ.</a:t>
            </a:r>
            <a:endParaRPr lang="en-US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just">
              <a:spcBef>
                <a:spcPts val="2400"/>
              </a:spcBef>
            </a:pPr>
            <a:r>
              <a:rPr lang="en-US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Tới lớp cô hỏi nhỏ:</a:t>
            </a:r>
          </a:p>
          <a:p>
            <a:pPr algn="just"/>
            <a:r>
              <a:rPr lang="en-US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- Sách đâu ếch học bài?</a:t>
            </a:r>
          </a:p>
          <a:p>
            <a:pPr algn="just"/>
            <a:r>
              <a:rPr lang="en-US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Cậu gãi đầu, gãi tai:</a:t>
            </a:r>
          </a:p>
          <a:p>
            <a:pPr algn="just"/>
            <a:r>
              <a:rPr lang="en-US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- Thưa cô, em xin lỗi.</a:t>
            </a:r>
          </a:p>
          <a:p>
            <a:pPr algn="r"/>
            <a:r>
              <a:rPr lang="en-US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(Mộc Miên)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37319" y="5300357"/>
            <a:ext cx="5486400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chênh lệch</a:t>
            </a:r>
            <a:endParaRPr lang="en-US" sz="48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52400" y="4572000"/>
            <a:ext cx="4953000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sách vở</a:t>
            </a:r>
            <a:endParaRPr lang="en-US" sz="48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-56176" y="6013573"/>
            <a:ext cx="5486400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tờ lịch</a:t>
            </a:r>
            <a:endParaRPr lang="en-US" sz="48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4668"/>
            <a:ext cx="5492391" cy="4535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96422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18233" y="1752600"/>
            <a:ext cx="790632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smtClean="0">
                <a:latin typeface="Bandit" pitchFamily="18" charset="0"/>
                <a:ea typeface="Bandit" pitchFamily="18" charset="0"/>
                <a:cs typeface="Bandit" pitchFamily="18" charset="0"/>
              </a:rPr>
              <a:t>Dặn dò</a:t>
            </a:r>
            <a:endParaRPr lang="en-US" sz="9600">
              <a:latin typeface="Bandit" pitchFamily="18" charset="0"/>
              <a:ea typeface="Bandit" pitchFamily="18" charset="0"/>
              <a:cs typeface="Bandit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4457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/>
          <p:cNvSpPr txBox="1">
            <a:spLocks/>
          </p:cNvSpPr>
          <p:nvPr/>
        </p:nvSpPr>
        <p:spPr>
          <a:xfrm>
            <a:off x="-1000064" y="4989896"/>
            <a:ext cx="11700907" cy="150108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20000"/>
              </a:lnSpc>
            </a:pPr>
            <a:r>
              <a:rPr lang="en-US" sz="5000" b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	   Êch con thích đọc sach.</a:t>
            </a:r>
            <a:endParaRPr lang="en-US" sz="5000" b="1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178"/>
          <a:stretch/>
        </p:blipFill>
        <p:spPr>
          <a:xfrm>
            <a:off x="166642" y="155585"/>
            <a:ext cx="11561312" cy="477774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-40914" y="-281607"/>
            <a:ext cx="11696009" cy="1958008"/>
          </a:xfrm>
          <a:custGeom>
            <a:avLst/>
            <a:gdLst>
              <a:gd name="connsiteX0" fmla="*/ 0 w 9144000"/>
              <a:gd name="connsiteY0" fmla="*/ 0 h 1373524"/>
              <a:gd name="connsiteX1" fmla="*/ 9144000 w 9144000"/>
              <a:gd name="connsiteY1" fmla="*/ 0 h 1373524"/>
              <a:gd name="connsiteX2" fmla="*/ 9144000 w 9144000"/>
              <a:gd name="connsiteY2" fmla="*/ 1373524 h 1373524"/>
              <a:gd name="connsiteX3" fmla="*/ 0 w 9144000"/>
              <a:gd name="connsiteY3" fmla="*/ 1373524 h 1373524"/>
              <a:gd name="connsiteX4" fmla="*/ 0 w 91440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0 w 9207500"/>
              <a:gd name="connsiteY3" fmla="*/ 992524 h 1373524"/>
              <a:gd name="connsiteX4" fmla="*/ 63500 w 92075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0 w 9207500"/>
              <a:gd name="connsiteY3" fmla="*/ 992524 h 1373524"/>
              <a:gd name="connsiteX4" fmla="*/ 63500 w 92075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0 w 9207500"/>
              <a:gd name="connsiteY3" fmla="*/ 992524 h 1373524"/>
              <a:gd name="connsiteX4" fmla="*/ 63500 w 92075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0 w 9207500"/>
              <a:gd name="connsiteY3" fmla="*/ 992524 h 1373524"/>
              <a:gd name="connsiteX4" fmla="*/ 63500 w 92075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1905000 w 9207500"/>
              <a:gd name="connsiteY3" fmla="*/ 1143000 h 1373524"/>
              <a:gd name="connsiteX4" fmla="*/ 0 w 9207500"/>
              <a:gd name="connsiteY4" fmla="*/ 992524 h 1373524"/>
              <a:gd name="connsiteX5" fmla="*/ 63500 w 9207500"/>
              <a:gd name="connsiteY5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1930400 w 9207500"/>
              <a:gd name="connsiteY3" fmla="*/ 1079500 h 1373524"/>
              <a:gd name="connsiteX4" fmla="*/ 0 w 9207500"/>
              <a:gd name="connsiteY4" fmla="*/ 992524 h 1373524"/>
              <a:gd name="connsiteX5" fmla="*/ 63500 w 9207500"/>
              <a:gd name="connsiteY5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3098800 w 9207500"/>
              <a:gd name="connsiteY3" fmla="*/ 1181100 h 1373524"/>
              <a:gd name="connsiteX4" fmla="*/ 1930400 w 9207500"/>
              <a:gd name="connsiteY4" fmla="*/ 1079500 h 1373524"/>
              <a:gd name="connsiteX5" fmla="*/ 0 w 9207500"/>
              <a:gd name="connsiteY5" fmla="*/ 992524 h 1373524"/>
              <a:gd name="connsiteX6" fmla="*/ 63500 w 9207500"/>
              <a:gd name="connsiteY6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3733800 w 9207500"/>
              <a:gd name="connsiteY3" fmla="*/ 1244600 h 1373524"/>
              <a:gd name="connsiteX4" fmla="*/ 3098800 w 9207500"/>
              <a:gd name="connsiteY4" fmla="*/ 1181100 h 1373524"/>
              <a:gd name="connsiteX5" fmla="*/ 1930400 w 9207500"/>
              <a:gd name="connsiteY5" fmla="*/ 1079500 h 1373524"/>
              <a:gd name="connsiteX6" fmla="*/ 0 w 9207500"/>
              <a:gd name="connsiteY6" fmla="*/ 992524 h 1373524"/>
              <a:gd name="connsiteX7" fmla="*/ 63500 w 9207500"/>
              <a:gd name="connsiteY7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4318000 w 9207500"/>
              <a:gd name="connsiteY3" fmla="*/ 1282700 h 1373524"/>
              <a:gd name="connsiteX4" fmla="*/ 3733800 w 9207500"/>
              <a:gd name="connsiteY4" fmla="*/ 1244600 h 1373524"/>
              <a:gd name="connsiteX5" fmla="*/ 3098800 w 9207500"/>
              <a:gd name="connsiteY5" fmla="*/ 1181100 h 1373524"/>
              <a:gd name="connsiteX6" fmla="*/ 1930400 w 9207500"/>
              <a:gd name="connsiteY6" fmla="*/ 1079500 h 1373524"/>
              <a:gd name="connsiteX7" fmla="*/ 0 w 9207500"/>
              <a:gd name="connsiteY7" fmla="*/ 992524 h 1373524"/>
              <a:gd name="connsiteX8" fmla="*/ 63500 w 9207500"/>
              <a:gd name="connsiteY8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5080000 w 9207500"/>
              <a:gd name="connsiteY3" fmla="*/ 1308100 h 1373524"/>
              <a:gd name="connsiteX4" fmla="*/ 4318000 w 9207500"/>
              <a:gd name="connsiteY4" fmla="*/ 1282700 h 1373524"/>
              <a:gd name="connsiteX5" fmla="*/ 3733800 w 9207500"/>
              <a:gd name="connsiteY5" fmla="*/ 1244600 h 1373524"/>
              <a:gd name="connsiteX6" fmla="*/ 3098800 w 9207500"/>
              <a:gd name="connsiteY6" fmla="*/ 1181100 h 1373524"/>
              <a:gd name="connsiteX7" fmla="*/ 1930400 w 9207500"/>
              <a:gd name="connsiteY7" fmla="*/ 1079500 h 1373524"/>
              <a:gd name="connsiteX8" fmla="*/ 0 w 9207500"/>
              <a:gd name="connsiteY8" fmla="*/ 992524 h 1373524"/>
              <a:gd name="connsiteX9" fmla="*/ 63500 w 9207500"/>
              <a:gd name="connsiteY9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6070600 w 9207500"/>
              <a:gd name="connsiteY3" fmla="*/ 1270000 h 1373524"/>
              <a:gd name="connsiteX4" fmla="*/ 5080000 w 9207500"/>
              <a:gd name="connsiteY4" fmla="*/ 1308100 h 1373524"/>
              <a:gd name="connsiteX5" fmla="*/ 4318000 w 9207500"/>
              <a:gd name="connsiteY5" fmla="*/ 1282700 h 1373524"/>
              <a:gd name="connsiteX6" fmla="*/ 3733800 w 9207500"/>
              <a:gd name="connsiteY6" fmla="*/ 1244600 h 1373524"/>
              <a:gd name="connsiteX7" fmla="*/ 3098800 w 9207500"/>
              <a:gd name="connsiteY7" fmla="*/ 1181100 h 1373524"/>
              <a:gd name="connsiteX8" fmla="*/ 1930400 w 9207500"/>
              <a:gd name="connsiteY8" fmla="*/ 1079500 h 1373524"/>
              <a:gd name="connsiteX9" fmla="*/ 0 w 9207500"/>
              <a:gd name="connsiteY9" fmla="*/ 992524 h 1373524"/>
              <a:gd name="connsiteX10" fmla="*/ 63500 w 9207500"/>
              <a:gd name="connsiteY10" fmla="*/ 0 h 1373524"/>
              <a:gd name="connsiteX0" fmla="*/ 63500 w 9207500"/>
              <a:gd name="connsiteY0" fmla="*/ 0 h 1436045"/>
              <a:gd name="connsiteX1" fmla="*/ 9207500 w 9207500"/>
              <a:gd name="connsiteY1" fmla="*/ 0 h 1436045"/>
              <a:gd name="connsiteX2" fmla="*/ 9207500 w 9207500"/>
              <a:gd name="connsiteY2" fmla="*/ 1373524 h 1436045"/>
              <a:gd name="connsiteX3" fmla="*/ 6731000 w 9207500"/>
              <a:gd name="connsiteY3" fmla="*/ 1168400 h 1436045"/>
              <a:gd name="connsiteX4" fmla="*/ 6070600 w 9207500"/>
              <a:gd name="connsiteY4" fmla="*/ 1270000 h 1436045"/>
              <a:gd name="connsiteX5" fmla="*/ 5080000 w 9207500"/>
              <a:gd name="connsiteY5" fmla="*/ 1308100 h 1436045"/>
              <a:gd name="connsiteX6" fmla="*/ 4318000 w 9207500"/>
              <a:gd name="connsiteY6" fmla="*/ 1282700 h 1436045"/>
              <a:gd name="connsiteX7" fmla="*/ 3733800 w 9207500"/>
              <a:gd name="connsiteY7" fmla="*/ 1244600 h 1436045"/>
              <a:gd name="connsiteX8" fmla="*/ 3098800 w 9207500"/>
              <a:gd name="connsiteY8" fmla="*/ 1181100 h 1436045"/>
              <a:gd name="connsiteX9" fmla="*/ 1930400 w 9207500"/>
              <a:gd name="connsiteY9" fmla="*/ 1079500 h 1436045"/>
              <a:gd name="connsiteX10" fmla="*/ 0 w 9207500"/>
              <a:gd name="connsiteY10" fmla="*/ 992524 h 1436045"/>
              <a:gd name="connsiteX11" fmla="*/ 63500 w 9207500"/>
              <a:gd name="connsiteY11" fmla="*/ 0 h 1436045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6731000 w 9207500"/>
              <a:gd name="connsiteY3" fmla="*/ 1168400 h 1373524"/>
              <a:gd name="connsiteX4" fmla="*/ 6070600 w 9207500"/>
              <a:gd name="connsiteY4" fmla="*/ 1270000 h 1373524"/>
              <a:gd name="connsiteX5" fmla="*/ 5080000 w 9207500"/>
              <a:gd name="connsiteY5" fmla="*/ 1308100 h 1373524"/>
              <a:gd name="connsiteX6" fmla="*/ 4318000 w 9207500"/>
              <a:gd name="connsiteY6" fmla="*/ 1282700 h 1373524"/>
              <a:gd name="connsiteX7" fmla="*/ 3733800 w 9207500"/>
              <a:gd name="connsiteY7" fmla="*/ 1244600 h 1373524"/>
              <a:gd name="connsiteX8" fmla="*/ 3098800 w 9207500"/>
              <a:gd name="connsiteY8" fmla="*/ 1181100 h 1373524"/>
              <a:gd name="connsiteX9" fmla="*/ 1930400 w 9207500"/>
              <a:gd name="connsiteY9" fmla="*/ 1079500 h 1373524"/>
              <a:gd name="connsiteX10" fmla="*/ 0 w 9207500"/>
              <a:gd name="connsiteY10" fmla="*/ 992524 h 1373524"/>
              <a:gd name="connsiteX11" fmla="*/ 63500 w 9207500"/>
              <a:gd name="connsiteY11" fmla="*/ 0 h 1373524"/>
              <a:gd name="connsiteX0" fmla="*/ 63500 w 9245600"/>
              <a:gd name="connsiteY0" fmla="*/ 0 h 1308100"/>
              <a:gd name="connsiteX1" fmla="*/ 9207500 w 9245600"/>
              <a:gd name="connsiteY1" fmla="*/ 0 h 1308100"/>
              <a:gd name="connsiteX2" fmla="*/ 9245600 w 9245600"/>
              <a:gd name="connsiteY2" fmla="*/ 662324 h 1308100"/>
              <a:gd name="connsiteX3" fmla="*/ 6731000 w 9245600"/>
              <a:gd name="connsiteY3" fmla="*/ 1168400 h 1308100"/>
              <a:gd name="connsiteX4" fmla="*/ 6070600 w 9245600"/>
              <a:gd name="connsiteY4" fmla="*/ 1270000 h 1308100"/>
              <a:gd name="connsiteX5" fmla="*/ 5080000 w 9245600"/>
              <a:gd name="connsiteY5" fmla="*/ 1308100 h 1308100"/>
              <a:gd name="connsiteX6" fmla="*/ 4318000 w 9245600"/>
              <a:gd name="connsiteY6" fmla="*/ 1282700 h 1308100"/>
              <a:gd name="connsiteX7" fmla="*/ 3733800 w 9245600"/>
              <a:gd name="connsiteY7" fmla="*/ 1244600 h 1308100"/>
              <a:gd name="connsiteX8" fmla="*/ 3098800 w 9245600"/>
              <a:gd name="connsiteY8" fmla="*/ 1181100 h 1308100"/>
              <a:gd name="connsiteX9" fmla="*/ 1930400 w 9245600"/>
              <a:gd name="connsiteY9" fmla="*/ 1079500 h 1308100"/>
              <a:gd name="connsiteX10" fmla="*/ 0 w 9245600"/>
              <a:gd name="connsiteY10" fmla="*/ 992524 h 1308100"/>
              <a:gd name="connsiteX11" fmla="*/ 63500 w 9245600"/>
              <a:gd name="connsiteY11" fmla="*/ 0 h 1308100"/>
              <a:gd name="connsiteX0" fmla="*/ 63500 w 9245600"/>
              <a:gd name="connsiteY0" fmla="*/ 0 h 1308100"/>
              <a:gd name="connsiteX1" fmla="*/ 9207500 w 9245600"/>
              <a:gd name="connsiteY1" fmla="*/ 0 h 1308100"/>
              <a:gd name="connsiteX2" fmla="*/ 9245600 w 9245600"/>
              <a:gd name="connsiteY2" fmla="*/ 662324 h 1308100"/>
              <a:gd name="connsiteX3" fmla="*/ 6731000 w 9245600"/>
              <a:gd name="connsiteY3" fmla="*/ 1168400 h 1308100"/>
              <a:gd name="connsiteX4" fmla="*/ 6070600 w 9245600"/>
              <a:gd name="connsiteY4" fmla="*/ 1270000 h 1308100"/>
              <a:gd name="connsiteX5" fmla="*/ 5080000 w 9245600"/>
              <a:gd name="connsiteY5" fmla="*/ 1308100 h 1308100"/>
              <a:gd name="connsiteX6" fmla="*/ 4318000 w 9245600"/>
              <a:gd name="connsiteY6" fmla="*/ 1282700 h 1308100"/>
              <a:gd name="connsiteX7" fmla="*/ 3733800 w 9245600"/>
              <a:gd name="connsiteY7" fmla="*/ 1244600 h 1308100"/>
              <a:gd name="connsiteX8" fmla="*/ 3098800 w 9245600"/>
              <a:gd name="connsiteY8" fmla="*/ 1181100 h 1308100"/>
              <a:gd name="connsiteX9" fmla="*/ 1930400 w 9245600"/>
              <a:gd name="connsiteY9" fmla="*/ 1079500 h 1308100"/>
              <a:gd name="connsiteX10" fmla="*/ 0 w 9245600"/>
              <a:gd name="connsiteY10" fmla="*/ 992524 h 1308100"/>
              <a:gd name="connsiteX11" fmla="*/ 63500 w 9245600"/>
              <a:gd name="connsiteY11" fmla="*/ 0 h 1308100"/>
              <a:gd name="connsiteX0" fmla="*/ 63500 w 9207500"/>
              <a:gd name="connsiteY0" fmla="*/ 0 h 1308100"/>
              <a:gd name="connsiteX1" fmla="*/ 9207500 w 9207500"/>
              <a:gd name="connsiteY1" fmla="*/ 0 h 1308100"/>
              <a:gd name="connsiteX2" fmla="*/ 9004300 w 9207500"/>
              <a:gd name="connsiteY2" fmla="*/ 649624 h 1308100"/>
              <a:gd name="connsiteX3" fmla="*/ 6731000 w 9207500"/>
              <a:gd name="connsiteY3" fmla="*/ 1168400 h 1308100"/>
              <a:gd name="connsiteX4" fmla="*/ 6070600 w 9207500"/>
              <a:gd name="connsiteY4" fmla="*/ 1270000 h 1308100"/>
              <a:gd name="connsiteX5" fmla="*/ 5080000 w 9207500"/>
              <a:gd name="connsiteY5" fmla="*/ 1308100 h 1308100"/>
              <a:gd name="connsiteX6" fmla="*/ 4318000 w 9207500"/>
              <a:gd name="connsiteY6" fmla="*/ 1282700 h 1308100"/>
              <a:gd name="connsiteX7" fmla="*/ 3733800 w 9207500"/>
              <a:gd name="connsiteY7" fmla="*/ 1244600 h 1308100"/>
              <a:gd name="connsiteX8" fmla="*/ 3098800 w 9207500"/>
              <a:gd name="connsiteY8" fmla="*/ 1181100 h 1308100"/>
              <a:gd name="connsiteX9" fmla="*/ 1930400 w 9207500"/>
              <a:gd name="connsiteY9" fmla="*/ 1079500 h 1308100"/>
              <a:gd name="connsiteX10" fmla="*/ 0 w 9207500"/>
              <a:gd name="connsiteY10" fmla="*/ 992524 h 1308100"/>
              <a:gd name="connsiteX11" fmla="*/ 63500 w 9207500"/>
              <a:gd name="connsiteY11" fmla="*/ 0 h 1308100"/>
              <a:gd name="connsiteX0" fmla="*/ 63500 w 9207500"/>
              <a:gd name="connsiteY0" fmla="*/ 0 h 1308100"/>
              <a:gd name="connsiteX1" fmla="*/ 9207500 w 9207500"/>
              <a:gd name="connsiteY1" fmla="*/ 0 h 1308100"/>
              <a:gd name="connsiteX2" fmla="*/ 9004300 w 9207500"/>
              <a:gd name="connsiteY2" fmla="*/ 649624 h 1308100"/>
              <a:gd name="connsiteX3" fmla="*/ 6731000 w 9207500"/>
              <a:gd name="connsiteY3" fmla="*/ 1168400 h 1308100"/>
              <a:gd name="connsiteX4" fmla="*/ 6070600 w 9207500"/>
              <a:gd name="connsiteY4" fmla="*/ 1270000 h 1308100"/>
              <a:gd name="connsiteX5" fmla="*/ 5080000 w 9207500"/>
              <a:gd name="connsiteY5" fmla="*/ 1308100 h 1308100"/>
              <a:gd name="connsiteX6" fmla="*/ 4318000 w 9207500"/>
              <a:gd name="connsiteY6" fmla="*/ 1282700 h 1308100"/>
              <a:gd name="connsiteX7" fmla="*/ 3733800 w 9207500"/>
              <a:gd name="connsiteY7" fmla="*/ 1244600 h 1308100"/>
              <a:gd name="connsiteX8" fmla="*/ 3098800 w 9207500"/>
              <a:gd name="connsiteY8" fmla="*/ 1181100 h 1308100"/>
              <a:gd name="connsiteX9" fmla="*/ 1930400 w 9207500"/>
              <a:gd name="connsiteY9" fmla="*/ 1079500 h 1308100"/>
              <a:gd name="connsiteX10" fmla="*/ 0 w 9207500"/>
              <a:gd name="connsiteY10" fmla="*/ 992524 h 1308100"/>
              <a:gd name="connsiteX11" fmla="*/ 63500 w 9207500"/>
              <a:gd name="connsiteY11" fmla="*/ 0 h 1308100"/>
              <a:gd name="connsiteX0" fmla="*/ 63500 w 9024326"/>
              <a:gd name="connsiteY0" fmla="*/ 12700 h 1320800"/>
              <a:gd name="connsiteX1" fmla="*/ 8826500 w 9024326"/>
              <a:gd name="connsiteY1" fmla="*/ 0 h 1320800"/>
              <a:gd name="connsiteX2" fmla="*/ 9004300 w 9024326"/>
              <a:gd name="connsiteY2" fmla="*/ 662324 h 1320800"/>
              <a:gd name="connsiteX3" fmla="*/ 6731000 w 9024326"/>
              <a:gd name="connsiteY3" fmla="*/ 1181100 h 1320800"/>
              <a:gd name="connsiteX4" fmla="*/ 6070600 w 9024326"/>
              <a:gd name="connsiteY4" fmla="*/ 1282700 h 1320800"/>
              <a:gd name="connsiteX5" fmla="*/ 5080000 w 9024326"/>
              <a:gd name="connsiteY5" fmla="*/ 1320800 h 1320800"/>
              <a:gd name="connsiteX6" fmla="*/ 4318000 w 9024326"/>
              <a:gd name="connsiteY6" fmla="*/ 1295400 h 1320800"/>
              <a:gd name="connsiteX7" fmla="*/ 3733800 w 9024326"/>
              <a:gd name="connsiteY7" fmla="*/ 1257300 h 1320800"/>
              <a:gd name="connsiteX8" fmla="*/ 3098800 w 9024326"/>
              <a:gd name="connsiteY8" fmla="*/ 1193800 h 1320800"/>
              <a:gd name="connsiteX9" fmla="*/ 1930400 w 9024326"/>
              <a:gd name="connsiteY9" fmla="*/ 1092200 h 1320800"/>
              <a:gd name="connsiteX10" fmla="*/ 0 w 9024326"/>
              <a:gd name="connsiteY10" fmla="*/ 1005224 h 1320800"/>
              <a:gd name="connsiteX11" fmla="*/ 63500 w 9024326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5852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57900 w 8826500"/>
              <a:gd name="connsiteY4" fmla="*/ 12700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30762 w 8793762"/>
              <a:gd name="connsiteY0" fmla="*/ 12700 h 1320800"/>
              <a:gd name="connsiteX1" fmla="*/ 8793762 w 8793762"/>
              <a:gd name="connsiteY1" fmla="*/ 0 h 1320800"/>
              <a:gd name="connsiteX2" fmla="*/ 8450862 w 8793762"/>
              <a:gd name="connsiteY2" fmla="*/ 662324 h 1320800"/>
              <a:gd name="connsiteX3" fmla="*/ 6749062 w 8793762"/>
              <a:gd name="connsiteY3" fmla="*/ 1206500 h 1320800"/>
              <a:gd name="connsiteX4" fmla="*/ 6037862 w 8793762"/>
              <a:gd name="connsiteY4" fmla="*/ 1308100 h 1320800"/>
              <a:gd name="connsiteX5" fmla="*/ 5047262 w 8793762"/>
              <a:gd name="connsiteY5" fmla="*/ 1320800 h 1320800"/>
              <a:gd name="connsiteX6" fmla="*/ 4285262 w 8793762"/>
              <a:gd name="connsiteY6" fmla="*/ 1295400 h 1320800"/>
              <a:gd name="connsiteX7" fmla="*/ 3701062 w 8793762"/>
              <a:gd name="connsiteY7" fmla="*/ 1257300 h 1320800"/>
              <a:gd name="connsiteX8" fmla="*/ 3066062 w 8793762"/>
              <a:gd name="connsiteY8" fmla="*/ 1193800 h 1320800"/>
              <a:gd name="connsiteX9" fmla="*/ 1897662 w 8793762"/>
              <a:gd name="connsiteY9" fmla="*/ 1092200 h 1320800"/>
              <a:gd name="connsiteX10" fmla="*/ 0 w 8793762"/>
              <a:gd name="connsiteY10" fmla="*/ 1195983 h 1320800"/>
              <a:gd name="connsiteX11" fmla="*/ 30762 w 8793762"/>
              <a:gd name="connsiteY11" fmla="*/ 12700 h 1320800"/>
              <a:gd name="connsiteX0" fmla="*/ 30762 w 8793762"/>
              <a:gd name="connsiteY0" fmla="*/ 12700 h 1320800"/>
              <a:gd name="connsiteX1" fmla="*/ 8793762 w 8793762"/>
              <a:gd name="connsiteY1" fmla="*/ 0 h 1320800"/>
              <a:gd name="connsiteX2" fmla="*/ 8450862 w 8793762"/>
              <a:gd name="connsiteY2" fmla="*/ 662324 h 1320800"/>
              <a:gd name="connsiteX3" fmla="*/ 6749062 w 8793762"/>
              <a:gd name="connsiteY3" fmla="*/ 1206500 h 1320800"/>
              <a:gd name="connsiteX4" fmla="*/ 6037862 w 8793762"/>
              <a:gd name="connsiteY4" fmla="*/ 1308100 h 1320800"/>
              <a:gd name="connsiteX5" fmla="*/ 5047262 w 8793762"/>
              <a:gd name="connsiteY5" fmla="*/ 1320800 h 1320800"/>
              <a:gd name="connsiteX6" fmla="*/ 4285262 w 8793762"/>
              <a:gd name="connsiteY6" fmla="*/ 1295400 h 1320800"/>
              <a:gd name="connsiteX7" fmla="*/ 3701062 w 8793762"/>
              <a:gd name="connsiteY7" fmla="*/ 1257300 h 1320800"/>
              <a:gd name="connsiteX8" fmla="*/ 3066062 w 8793762"/>
              <a:gd name="connsiteY8" fmla="*/ 1193800 h 1320800"/>
              <a:gd name="connsiteX9" fmla="*/ 1875837 w 8793762"/>
              <a:gd name="connsiteY9" fmla="*/ 1219373 h 1320800"/>
              <a:gd name="connsiteX10" fmla="*/ 0 w 8793762"/>
              <a:gd name="connsiteY10" fmla="*/ 1195983 h 1320800"/>
              <a:gd name="connsiteX11" fmla="*/ 30762 w 8793762"/>
              <a:gd name="connsiteY11" fmla="*/ 12700 h 1320800"/>
              <a:gd name="connsiteX0" fmla="*/ 30762 w 8793762"/>
              <a:gd name="connsiteY0" fmla="*/ 12700 h 1320973"/>
              <a:gd name="connsiteX1" fmla="*/ 8793762 w 8793762"/>
              <a:gd name="connsiteY1" fmla="*/ 0 h 1320973"/>
              <a:gd name="connsiteX2" fmla="*/ 8450862 w 8793762"/>
              <a:gd name="connsiteY2" fmla="*/ 662324 h 1320973"/>
              <a:gd name="connsiteX3" fmla="*/ 6749062 w 8793762"/>
              <a:gd name="connsiteY3" fmla="*/ 1206500 h 1320973"/>
              <a:gd name="connsiteX4" fmla="*/ 6037862 w 8793762"/>
              <a:gd name="connsiteY4" fmla="*/ 1308100 h 1320973"/>
              <a:gd name="connsiteX5" fmla="*/ 5047262 w 8793762"/>
              <a:gd name="connsiteY5" fmla="*/ 1320800 h 1320973"/>
              <a:gd name="connsiteX6" fmla="*/ 4285262 w 8793762"/>
              <a:gd name="connsiteY6" fmla="*/ 1295400 h 1320973"/>
              <a:gd name="connsiteX7" fmla="*/ 3701062 w 8793762"/>
              <a:gd name="connsiteY7" fmla="*/ 1257300 h 1320973"/>
              <a:gd name="connsiteX8" fmla="*/ 3066062 w 8793762"/>
              <a:gd name="connsiteY8" fmla="*/ 1320973 h 1320973"/>
              <a:gd name="connsiteX9" fmla="*/ 1875837 w 8793762"/>
              <a:gd name="connsiteY9" fmla="*/ 1219373 h 1320973"/>
              <a:gd name="connsiteX10" fmla="*/ 0 w 8793762"/>
              <a:gd name="connsiteY10" fmla="*/ 1195983 h 1320973"/>
              <a:gd name="connsiteX11" fmla="*/ 30762 w 8793762"/>
              <a:gd name="connsiteY11" fmla="*/ 12700 h 1320973"/>
              <a:gd name="connsiteX0" fmla="*/ 30762 w 8793762"/>
              <a:gd name="connsiteY0" fmla="*/ 12700 h 1320973"/>
              <a:gd name="connsiteX1" fmla="*/ 8793762 w 8793762"/>
              <a:gd name="connsiteY1" fmla="*/ 0 h 1320973"/>
              <a:gd name="connsiteX2" fmla="*/ 8450862 w 8793762"/>
              <a:gd name="connsiteY2" fmla="*/ 662324 h 1320973"/>
              <a:gd name="connsiteX3" fmla="*/ 6749062 w 8793762"/>
              <a:gd name="connsiteY3" fmla="*/ 1206500 h 1320973"/>
              <a:gd name="connsiteX4" fmla="*/ 6037862 w 8793762"/>
              <a:gd name="connsiteY4" fmla="*/ 1308100 h 1320973"/>
              <a:gd name="connsiteX5" fmla="*/ 5047262 w 8793762"/>
              <a:gd name="connsiteY5" fmla="*/ 1320800 h 1320973"/>
              <a:gd name="connsiteX6" fmla="*/ 4285262 w 8793762"/>
              <a:gd name="connsiteY6" fmla="*/ 1295400 h 1320973"/>
              <a:gd name="connsiteX7" fmla="*/ 3701062 w 8793762"/>
              <a:gd name="connsiteY7" fmla="*/ 1257300 h 1320973"/>
              <a:gd name="connsiteX8" fmla="*/ 3066062 w 8793762"/>
              <a:gd name="connsiteY8" fmla="*/ 1320973 h 1320973"/>
              <a:gd name="connsiteX9" fmla="*/ 1875837 w 8793762"/>
              <a:gd name="connsiteY9" fmla="*/ 1246625 h 1320973"/>
              <a:gd name="connsiteX10" fmla="*/ 0 w 8793762"/>
              <a:gd name="connsiteY10" fmla="*/ 1195983 h 1320973"/>
              <a:gd name="connsiteX11" fmla="*/ 30762 w 8793762"/>
              <a:gd name="connsiteY11" fmla="*/ 12700 h 1320973"/>
              <a:gd name="connsiteX0" fmla="*/ 30762 w 8793762"/>
              <a:gd name="connsiteY0" fmla="*/ 12700 h 1320973"/>
              <a:gd name="connsiteX1" fmla="*/ 8793762 w 8793762"/>
              <a:gd name="connsiteY1" fmla="*/ 0 h 1320973"/>
              <a:gd name="connsiteX2" fmla="*/ 8450862 w 8793762"/>
              <a:gd name="connsiteY2" fmla="*/ 662324 h 1320973"/>
              <a:gd name="connsiteX3" fmla="*/ 6749062 w 8793762"/>
              <a:gd name="connsiteY3" fmla="*/ 1206500 h 1320973"/>
              <a:gd name="connsiteX4" fmla="*/ 6037862 w 8793762"/>
              <a:gd name="connsiteY4" fmla="*/ 1308100 h 1320973"/>
              <a:gd name="connsiteX5" fmla="*/ 5047262 w 8793762"/>
              <a:gd name="connsiteY5" fmla="*/ 1320800 h 1320973"/>
              <a:gd name="connsiteX6" fmla="*/ 4285262 w 8793762"/>
              <a:gd name="connsiteY6" fmla="*/ 1295400 h 1320973"/>
              <a:gd name="connsiteX7" fmla="*/ 3711975 w 8793762"/>
              <a:gd name="connsiteY7" fmla="*/ 1320887 h 1320973"/>
              <a:gd name="connsiteX8" fmla="*/ 3066062 w 8793762"/>
              <a:gd name="connsiteY8" fmla="*/ 1320973 h 1320973"/>
              <a:gd name="connsiteX9" fmla="*/ 1875837 w 8793762"/>
              <a:gd name="connsiteY9" fmla="*/ 1246625 h 1320973"/>
              <a:gd name="connsiteX10" fmla="*/ 0 w 8793762"/>
              <a:gd name="connsiteY10" fmla="*/ 1195983 h 1320973"/>
              <a:gd name="connsiteX11" fmla="*/ 30762 w 8793762"/>
              <a:gd name="connsiteY11" fmla="*/ 12700 h 1320973"/>
              <a:gd name="connsiteX0" fmla="*/ 30762 w 8793762"/>
              <a:gd name="connsiteY0" fmla="*/ 12700 h 1349903"/>
              <a:gd name="connsiteX1" fmla="*/ 8793762 w 8793762"/>
              <a:gd name="connsiteY1" fmla="*/ 0 h 1349903"/>
              <a:gd name="connsiteX2" fmla="*/ 8450862 w 8793762"/>
              <a:gd name="connsiteY2" fmla="*/ 662324 h 1349903"/>
              <a:gd name="connsiteX3" fmla="*/ 6749062 w 8793762"/>
              <a:gd name="connsiteY3" fmla="*/ 1206500 h 1349903"/>
              <a:gd name="connsiteX4" fmla="*/ 6037862 w 8793762"/>
              <a:gd name="connsiteY4" fmla="*/ 1308100 h 1349903"/>
              <a:gd name="connsiteX5" fmla="*/ 5047262 w 8793762"/>
              <a:gd name="connsiteY5" fmla="*/ 1320800 h 1349903"/>
              <a:gd name="connsiteX6" fmla="*/ 4350739 w 8793762"/>
              <a:gd name="connsiteY6" fmla="*/ 1349903 h 1349903"/>
              <a:gd name="connsiteX7" fmla="*/ 3711975 w 8793762"/>
              <a:gd name="connsiteY7" fmla="*/ 1320887 h 1349903"/>
              <a:gd name="connsiteX8" fmla="*/ 3066062 w 8793762"/>
              <a:gd name="connsiteY8" fmla="*/ 1320973 h 1349903"/>
              <a:gd name="connsiteX9" fmla="*/ 1875837 w 8793762"/>
              <a:gd name="connsiteY9" fmla="*/ 1246625 h 1349903"/>
              <a:gd name="connsiteX10" fmla="*/ 0 w 8793762"/>
              <a:gd name="connsiteY10" fmla="*/ 1195983 h 1349903"/>
              <a:gd name="connsiteX11" fmla="*/ 30762 w 8793762"/>
              <a:gd name="connsiteY11" fmla="*/ 12700 h 1349903"/>
              <a:gd name="connsiteX0" fmla="*/ 30762 w 8793762"/>
              <a:gd name="connsiteY0" fmla="*/ 12700 h 1366306"/>
              <a:gd name="connsiteX1" fmla="*/ 8793762 w 8793762"/>
              <a:gd name="connsiteY1" fmla="*/ 0 h 1366306"/>
              <a:gd name="connsiteX2" fmla="*/ 8450862 w 8793762"/>
              <a:gd name="connsiteY2" fmla="*/ 662324 h 1366306"/>
              <a:gd name="connsiteX3" fmla="*/ 6749062 w 8793762"/>
              <a:gd name="connsiteY3" fmla="*/ 1206500 h 1366306"/>
              <a:gd name="connsiteX4" fmla="*/ 6037862 w 8793762"/>
              <a:gd name="connsiteY4" fmla="*/ 1308100 h 1366306"/>
              <a:gd name="connsiteX5" fmla="*/ 5047262 w 8793762"/>
              <a:gd name="connsiteY5" fmla="*/ 1320800 h 1366306"/>
              <a:gd name="connsiteX6" fmla="*/ 4350739 w 8793762"/>
              <a:gd name="connsiteY6" fmla="*/ 1349903 h 1366306"/>
              <a:gd name="connsiteX7" fmla="*/ 3722888 w 8793762"/>
              <a:gd name="connsiteY7" fmla="*/ 1366306 h 1366306"/>
              <a:gd name="connsiteX8" fmla="*/ 3066062 w 8793762"/>
              <a:gd name="connsiteY8" fmla="*/ 1320973 h 1366306"/>
              <a:gd name="connsiteX9" fmla="*/ 1875837 w 8793762"/>
              <a:gd name="connsiteY9" fmla="*/ 1246625 h 1366306"/>
              <a:gd name="connsiteX10" fmla="*/ 0 w 8793762"/>
              <a:gd name="connsiteY10" fmla="*/ 1195983 h 1366306"/>
              <a:gd name="connsiteX11" fmla="*/ 30762 w 8793762"/>
              <a:gd name="connsiteY11" fmla="*/ 12700 h 1366306"/>
              <a:gd name="connsiteX0" fmla="*/ 30762 w 8793762"/>
              <a:gd name="connsiteY0" fmla="*/ 12700 h 1366306"/>
              <a:gd name="connsiteX1" fmla="*/ 8793762 w 8793762"/>
              <a:gd name="connsiteY1" fmla="*/ 0 h 1366306"/>
              <a:gd name="connsiteX2" fmla="*/ 8450862 w 8793762"/>
              <a:gd name="connsiteY2" fmla="*/ 662324 h 1366306"/>
              <a:gd name="connsiteX3" fmla="*/ 6749062 w 8793762"/>
              <a:gd name="connsiteY3" fmla="*/ 1206500 h 1366306"/>
              <a:gd name="connsiteX4" fmla="*/ 6037862 w 8793762"/>
              <a:gd name="connsiteY4" fmla="*/ 1308100 h 1366306"/>
              <a:gd name="connsiteX5" fmla="*/ 5058175 w 8793762"/>
              <a:gd name="connsiteY5" fmla="*/ 1366219 h 1366306"/>
              <a:gd name="connsiteX6" fmla="*/ 4350739 w 8793762"/>
              <a:gd name="connsiteY6" fmla="*/ 1349903 h 1366306"/>
              <a:gd name="connsiteX7" fmla="*/ 3722888 w 8793762"/>
              <a:gd name="connsiteY7" fmla="*/ 1366306 h 1366306"/>
              <a:gd name="connsiteX8" fmla="*/ 3066062 w 8793762"/>
              <a:gd name="connsiteY8" fmla="*/ 1320973 h 1366306"/>
              <a:gd name="connsiteX9" fmla="*/ 1875837 w 8793762"/>
              <a:gd name="connsiteY9" fmla="*/ 1246625 h 1366306"/>
              <a:gd name="connsiteX10" fmla="*/ 0 w 8793762"/>
              <a:gd name="connsiteY10" fmla="*/ 1195983 h 1366306"/>
              <a:gd name="connsiteX11" fmla="*/ 30762 w 8793762"/>
              <a:gd name="connsiteY11" fmla="*/ 12700 h 1366306"/>
              <a:gd name="connsiteX0" fmla="*/ 30762 w 8793762"/>
              <a:gd name="connsiteY0" fmla="*/ 12700 h 1377154"/>
              <a:gd name="connsiteX1" fmla="*/ 8793762 w 8793762"/>
              <a:gd name="connsiteY1" fmla="*/ 0 h 1377154"/>
              <a:gd name="connsiteX2" fmla="*/ 8450862 w 8793762"/>
              <a:gd name="connsiteY2" fmla="*/ 662324 h 1377154"/>
              <a:gd name="connsiteX3" fmla="*/ 6749062 w 8793762"/>
              <a:gd name="connsiteY3" fmla="*/ 1206500 h 1377154"/>
              <a:gd name="connsiteX4" fmla="*/ 6037862 w 8793762"/>
              <a:gd name="connsiteY4" fmla="*/ 1308100 h 1377154"/>
              <a:gd name="connsiteX5" fmla="*/ 5058175 w 8793762"/>
              <a:gd name="connsiteY5" fmla="*/ 1366219 h 1377154"/>
              <a:gd name="connsiteX6" fmla="*/ 4350739 w 8793762"/>
              <a:gd name="connsiteY6" fmla="*/ 1377154 h 1377154"/>
              <a:gd name="connsiteX7" fmla="*/ 3722888 w 8793762"/>
              <a:gd name="connsiteY7" fmla="*/ 1366306 h 1377154"/>
              <a:gd name="connsiteX8" fmla="*/ 3066062 w 8793762"/>
              <a:gd name="connsiteY8" fmla="*/ 1320973 h 1377154"/>
              <a:gd name="connsiteX9" fmla="*/ 1875837 w 8793762"/>
              <a:gd name="connsiteY9" fmla="*/ 1246625 h 1377154"/>
              <a:gd name="connsiteX10" fmla="*/ 0 w 8793762"/>
              <a:gd name="connsiteY10" fmla="*/ 1195983 h 1377154"/>
              <a:gd name="connsiteX11" fmla="*/ 30762 w 8793762"/>
              <a:gd name="connsiteY11" fmla="*/ 12700 h 1377154"/>
              <a:gd name="connsiteX0" fmla="*/ 30762 w 8793762"/>
              <a:gd name="connsiteY0" fmla="*/ 12700 h 1377154"/>
              <a:gd name="connsiteX1" fmla="*/ 8793762 w 8793762"/>
              <a:gd name="connsiteY1" fmla="*/ 0 h 1377154"/>
              <a:gd name="connsiteX2" fmla="*/ 8450862 w 8793762"/>
              <a:gd name="connsiteY2" fmla="*/ 662324 h 1377154"/>
              <a:gd name="connsiteX3" fmla="*/ 6749062 w 8793762"/>
              <a:gd name="connsiteY3" fmla="*/ 1206500 h 1377154"/>
              <a:gd name="connsiteX4" fmla="*/ 6048774 w 8793762"/>
              <a:gd name="connsiteY4" fmla="*/ 1335352 h 1377154"/>
              <a:gd name="connsiteX5" fmla="*/ 5058175 w 8793762"/>
              <a:gd name="connsiteY5" fmla="*/ 1366219 h 1377154"/>
              <a:gd name="connsiteX6" fmla="*/ 4350739 w 8793762"/>
              <a:gd name="connsiteY6" fmla="*/ 1377154 h 1377154"/>
              <a:gd name="connsiteX7" fmla="*/ 3722888 w 8793762"/>
              <a:gd name="connsiteY7" fmla="*/ 1366306 h 1377154"/>
              <a:gd name="connsiteX8" fmla="*/ 3066062 w 8793762"/>
              <a:gd name="connsiteY8" fmla="*/ 1320973 h 1377154"/>
              <a:gd name="connsiteX9" fmla="*/ 1875837 w 8793762"/>
              <a:gd name="connsiteY9" fmla="*/ 1246625 h 1377154"/>
              <a:gd name="connsiteX10" fmla="*/ 0 w 8793762"/>
              <a:gd name="connsiteY10" fmla="*/ 1195983 h 1377154"/>
              <a:gd name="connsiteX11" fmla="*/ 30762 w 8793762"/>
              <a:gd name="connsiteY11" fmla="*/ 12700 h 1377154"/>
              <a:gd name="connsiteX0" fmla="*/ 30762 w 8793762"/>
              <a:gd name="connsiteY0" fmla="*/ 12700 h 1377154"/>
              <a:gd name="connsiteX1" fmla="*/ 8793762 w 8793762"/>
              <a:gd name="connsiteY1" fmla="*/ 0 h 1377154"/>
              <a:gd name="connsiteX2" fmla="*/ 8450862 w 8793762"/>
              <a:gd name="connsiteY2" fmla="*/ 662324 h 1377154"/>
              <a:gd name="connsiteX3" fmla="*/ 6956403 w 8793762"/>
              <a:gd name="connsiteY3" fmla="*/ 1197417 h 1377154"/>
              <a:gd name="connsiteX4" fmla="*/ 6048774 w 8793762"/>
              <a:gd name="connsiteY4" fmla="*/ 1335352 h 1377154"/>
              <a:gd name="connsiteX5" fmla="*/ 5058175 w 8793762"/>
              <a:gd name="connsiteY5" fmla="*/ 1366219 h 1377154"/>
              <a:gd name="connsiteX6" fmla="*/ 4350739 w 8793762"/>
              <a:gd name="connsiteY6" fmla="*/ 1377154 h 1377154"/>
              <a:gd name="connsiteX7" fmla="*/ 3722888 w 8793762"/>
              <a:gd name="connsiteY7" fmla="*/ 1366306 h 1377154"/>
              <a:gd name="connsiteX8" fmla="*/ 3066062 w 8793762"/>
              <a:gd name="connsiteY8" fmla="*/ 1320973 h 1377154"/>
              <a:gd name="connsiteX9" fmla="*/ 1875837 w 8793762"/>
              <a:gd name="connsiteY9" fmla="*/ 1246625 h 1377154"/>
              <a:gd name="connsiteX10" fmla="*/ 0 w 8793762"/>
              <a:gd name="connsiteY10" fmla="*/ 1195983 h 1377154"/>
              <a:gd name="connsiteX11" fmla="*/ 30762 w 8793762"/>
              <a:gd name="connsiteY11" fmla="*/ 12700 h 1377154"/>
              <a:gd name="connsiteX0" fmla="*/ 30762 w 8793762"/>
              <a:gd name="connsiteY0" fmla="*/ 12700 h 1377154"/>
              <a:gd name="connsiteX1" fmla="*/ 8793762 w 8793762"/>
              <a:gd name="connsiteY1" fmla="*/ 0 h 1377154"/>
              <a:gd name="connsiteX2" fmla="*/ 8450862 w 8793762"/>
              <a:gd name="connsiteY2" fmla="*/ 662324 h 1377154"/>
              <a:gd name="connsiteX3" fmla="*/ 6956403 w 8793762"/>
              <a:gd name="connsiteY3" fmla="*/ 1197417 h 1377154"/>
              <a:gd name="connsiteX4" fmla="*/ 6048774 w 8793762"/>
              <a:gd name="connsiteY4" fmla="*/ 1335352 h 1377154"/>
              <a:gd name="connsiteX5" fmla="*/ 5058175 w 8793762"/>
              <a:gd name="connsiteY5" fmla="*/ 1366219 h 1377154"/>
              <a:gd name="connsiteX6" fmla="*/ 4350739 w 8793762"/>
              <a:gd name="connsiteY6" fmla="*/ 1377154 h 1377154"/>
              <a:gd name="connsiteX7" fmla="*/ 3722888 w 8793762"/>
              <a:gd name="connsiteY7" fmla="*/ 1366306 h 1377154"/>
              <a:gd name="connsiteX8" fmla="*/ 3066062 w 8793762"/>
              <a:gd name="connsiteY8" fmla="*/ 1320973 h 1377154"/>
              <a:gd name="connsiteX9" fmla="*/ 1875837 w 8793762"/>
              <a:gd name="connsiteY9" fmla="*/ 1246625 h 1377154"/>
              <a:gd name="connsiteX10" fmla="*/ 0 w 8793762"/>
              <a:gd name="connsiteY10" fmla="*/ 1195983 h 1377154"/>
              <a:gd name="connsiteX11" fmla="*/ 30762 w 8793762"/>
              <a:gd name="connsiteY11" fmla="*/ 12700 h 1377154"/>
              <a:gd name="connsiteX0" fmla="*/ 30762 w 8793762"/>
              <a:gd name="connsiteY0" fmla="*/ 12700 h 1377154"/>
              <a:gd name="connsiteX1" fmla="*/ 8793762 w 8793762"/>
              <a:gd name="connsiteY1" fmla="*/ 0 h 1377154"/>
              <a:gd name="connsiteX2" fmla="*/ 8450862 w 8793762"/>
              <a:gd name="connsiteY2" fmla="*/ 662324 h 1377154"/>
              <a:gd name="connsiteX3" fmla="*/ 6956403 w 8793762"/>
              <a:gd name="connsiteY3" fmla="*/ 1197417 h 1377154"/>
              <a:gd name="connsiteX4" fmla="*/ 6048774 w 8793762"/>
              <a:gd name="connsiteY4" fmla="*/ 1335352 h 1377154"/>
              <a:gd name="connsiteX5" fmla="*/ 5058175 w 8793762"/>
              <a:gd name="connsiteY5" fmla="*/ 1366219 h 1377154"/>
              <a:gd name="connsiteX6" fmla="*/ 4350739 w 8793762"/>
              <a:gd name="connsiteY6" fmla="*/ 1377154 h 1377154"/>
              <a:gd name="connsiteX7" fmla="*/ 3722888 w 8793762"/>
              <a:gd name="connsiteY7" fmla="*/ 1366306 h 1377154"/>
              <a:gd name="connsiteX8" fmla="*/ 3066062 w 8793762"/>
              <a:gd name="connsiteY8" fmla="*/ 1320973 h 1377154"/>
              <a:gd name="connsiteX9" fmla="*/ 1875837 w 8793762"/>
              <a:gd name="connsiteY9" fmla="*/ 1273876 h 1377154"/>
              <a:gd name="connsiteX10" fmla="*/ 0 w 8793762"/>
              <a:gd name="connsiteY10" fmla="*/ 1195983 h 1377154"/>
              <a:gd name="connsiteX11" fmla="*/ 30762 w 8793762"/>
              <a:gd name="connsiteY11" fmla="*/ 12700 h 1377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793762" h="1377154">
                <a:moveTo>
                  <a:pt x="30762" y="12700"/>
                </a:moveTo>
                <a:lnTo>
                  <a:pt x="8793762" y="0"/>
                </a:lnTo>
                <a:cubicBezTo>
                  <a:pt x="8726029" y="216541"/>
                  <a:pt x="8757088" y="462755"/>
                  <a:pt x="8450862" y="662324"/>
                </a:cubicBezTo>
                <a:cubicBezTo>
                  <a:pt x="8144636" y="861893"/>
                  <a:pt x="7364004" y="1115428"/>
                  <a:pt x="6956403" y="1197417"/>
                </a:cubicBezTo>
                <a:cubicBezTo>
                  <a:pt x="6534229" y="1282337"/>
                  <a:pt x="6313357" y="1305719"/>
                  <a:pt x="6048774" y="1335352"/>
                </a:cubicBezTo>
                <a:lnTo>
                  <a:pt x="5058175" y="1366219"/>
                </a:lnTo>
                <a:lnTo>
                  <a:pt x="4350739" y="1377154"/>
                </a:lnTo>
                <a:lnTo>
                  <a:pt x="3722888" y="1366306"/>
                </a:lnTo>
                <a:lnTo>
                  <a:pt x="3066062" y="1320973"/>
                </a:lnTo>
                <a:lnTo>
                  <a:pt x="1875837" y="1273876"/>
                </a:lnTo>
                <a:lnTo>
                  <a:pt x="0" y="1195983"/>
                </a:lnTo>
                <a:lnTo>
                  <a:pt x="30762" y="1270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25" tIns="60862" rIns="121725" bIns="60862" spcCol="0" rtlCol="0" anchor="ctr"/>
          <a:lstStyle/>
          <a:p>
            <a:pPr algn="ctr"/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812" y="-16933"/>
            <a:ext cx="2203358" cy="2227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171213" y="32012"/>
            <a:ext cx="1127504" cy="697627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en-US" sz="3700" b="1">
                <a:solidFill>
                  <a:schemeClr val="bg1"/>
                </a:solidFill>
                <a:latin typeface="Arrus-Black" pitchFamily="18" charset="0"/>
                <a:ea typeface="Arrus-Black" pitchFamily="18" charset="0"/>
                <a:cs typeface="Arrus-Black" pitchFamily="18" charset="0"/>
              </a:rPr>
              <a:t>Bài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015111" y="481571"/>
            <a:ext cx="1127504" cy="938521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en-US" sz="5300" b="1" smtClean="0">
                <a:solidFill>
                  <a:srgbClr val="FFC000"/>
                </a:solidFill>
                <a:latin typeface=".VnCooper" pitchFamily="34" charset="0"/>
                <a:ea typeface="Arial-Rounded" pitchFamily="34" charset="0"/>
                <a:cs typeface="Arial-Rounded" pitchFamily="34" charset="0"/>
              </a:rPr>
              <a:t>58</a:t>
            </a:r>
            <a:endParaRPr lang="en-US" sz="5300" b="1">
              <a:solidFill>
                <a:srgbClr val="FFC000"/>
              </a:solidFill>
              <a:latin typeface=".VnCooper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823119" y="175312"/>
            <a:ext cx="10717370" cy="150108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</a:pPr>
            <a:r>
              <a:rPr lang="en-US" sz="8800" b="1" smtClean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ach  êch  ich</a:t>
            </a:r>
            <a:endParaRPr lang="en-US" sz="8800" b="1">
              <a:solidFill>
                <a:schemeClr val="bg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574823" y="1937273"/>
            <a:ext cx="3448696" cy="941185"/>
            <a:chOff x="63500" y="1429216"/>
            <a:chExt cx="2592937" cy="705889"/>
          </a:xfrm>
        </p:grpSpPr>
        <p:sp>
          <p:nvSpPr>
            <p:cNvPr id="4" name="Rounded Rectangle 3"/>
            <p:cNvSpPr/>
            <p:nvPr/>
          </p:nvSpPr>
          <p:spPr>
            <a:xfrm>
              <a:off x="384358" y="1429216"/>
              <a:ext cx="2272079" cy="705889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70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Nhận biết</a:t>
              </a:r>
            </a:p>
          </p:txBody>
        </p:sp>
        <p:sp>
          <p:nvSpPr>
            <p:cNvPr id="3" name="Oval 2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30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1</a:t>
              </a:r>
            </a:p>
          </p:txBody>
        </p:sp>
      </p:grpSp>
      <p:sp>
        <p:nvSpPr>
          <p:cNvPr id="34" name="Title 1"/>
          <p:cNvSpPr txBox="1">
            <a:spLocks/>
          </p:cNvSpPr>
          <p:nvPr/>
        </p:nvSpPr>
        <p:spPr>
          <a:xfrm>
            <a:off x="-1000064" y="4977972"/>
            <a:ext cx="11700907" cy="150108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20000"/>
              </a:lnSpc>
            </a:pPr>
            <a:r>
              <a:rPr lang="en-US" sz="5000" b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	   </a:t>
            </a:r>
            <a:r>
              <a:rPr lang="en-US" sz="5000" b="1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Êch </a:t>
            </a:r>
            <a:r>
              <a:rPr lang="en-US" sz="5000" b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con thích đọc s</a:t>
            </a:r>
            <a:r>
              <a:rPr lang="en-US" sz="5000" b="1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ach</a:t>
            </a:r>
            <a:r>
              <a:rPr lang="en-US" sz="5000" b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</a:t>
            </a:r>
            <a:endParaRPr lang="en-US" sz="5000" b="1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787172" y="4871455"/>
            <a:ext cx="2002019" cy="150108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</a:pPr>
            <a:r>
              <a:rPr lang="en-US" sz="5000" b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́</a:t>
            </a:r>
            <a:endParaRPr lang="en-US" sz="5000" b="1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5757776" y="5062355"/>
            <a:ext cx="2002019" cy="150108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</a:pPr>
            <a:r>
              <a:rPr lang="en-US" sz="5000" b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́</a:t>
            </a:r>
            <a:endParaRPr lang="en-US" sz="5000" b="1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3457274" y="4989896"/>
            <a:ext cx="2002019" cy="150108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</a:pPr>
            <a:r>
              <a:rPr lang="en-US" sz="5000" b="1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</a:t>
            </a:r>
            <a:endParaRPr lang="en-US" sz="5000" b="1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19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162" b="-1"/>
          <a:stretch/>
        </p:blipFill>
        <p:spPr bwMode="auto">
          <a:xfrm>
            <a:off x="3345439" y="5614465"/>
            <a:ext cx="1504950" cy="8645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33710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32" grpId="0"/>
      <p:bldP spid="5" grpId="0"/>
      <p:bldP spid="34" grpId="0"/>
      <p:bldP spid="17" grpId="0"/>
      <p:bldP spid="16" grpId="0"/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642519" y="1143000"/>
            <a:ext cx="5105400" cy="1323439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80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So sánh</a:t>
            </a:r>
            <a:endParaRPr lang="en-US" sz="80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46837" y="3512966"/>
            <a:ext cx="3088767" cy="186204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15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ach</a:t>
            </a:r>
            <a:endParaRPr lang="en-US" sz="115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78514" y="3512966"/>
            <a:ext cx="2552700" cy="186204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15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êch</a:t>
            </a:r>
            <a:endParaRPr lang="en-US" sz="115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48933" y="3512966"/>
            <a:ext cx="3088767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</a:t>
            </a:r>
            <a:endParaRPr lang="en-US" sz="115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61939" y="3512966"/>
            <a:ext cx="25527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</a:t>
            </a:r>
            <a:endParaRPr lang="en-US" sz="115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92790" y="3505200"/>
            <a:ext cx="25527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smtClean="0">
                <a:solidFill>
                  <a:srgbClr val="7030A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</a:t>
            </a:r>
            <a:endParaRPr lang="en-US" sz="11500">
              <a:solidFill>
                <a:srgbClr val="7030A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252465" y="3505200"/>
            <a:ext cx="25527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>
                <a:solidFill>
                  <a:srgbClr val="FFFF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ê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625131" y="3512966"/>
            <a:ext cx="3088767" cy="186204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15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ich</a:t>
            </a:r>
            <a:endParaRPr lang="en-US" sz="115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033719" y="3512966"/>
            <a:ext cx="25527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</a:t>
            </a:r>
            <a:endParaRPr lang="en-US" sz="115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176597" y="3505200"/>
            <a:ext cx="25527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smtClean="0">
                <a:solidFill>
                  <a:srgbClr val="00B05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i</a:t>
            </a:r>
            <a:endParaRPr lang="en-US" sz="11500">
              <a:solidFill>
                <a:srgbClr val="00B05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281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9" grpId="0"/>
      <p:bldP spid="10" grpId="0"/>
      <p:bldP spid="12" grpId="0"/>
      <p:bldP spid="13" grpId="0"/>
      <p:bldP spid="14" grpId="0" animBg="1"/>
      <p:bldP spid="15" grpId="0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3924431" y="2881984"/>
            <a:ext cx="2123468" cy="1270916"/>
          </a:xfrm>
          <a:prstGeom prst="rect">
            <a:avLst/>
          </a:prstGeom>
          <a:solidFill>
            <a:srgbClr val="FFE389"/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88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</a:t>
            </a:r>
            <a:endParaRPr lang="en-US" sz="88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121244" y="2881984"/>
            <a:ext cx="2123468" cy="1270916"/>
          </a:xfrm>
          <a:prstGeom prst="rect">
            <a:avLst/>
          </a:prstGeom>
          <a:solidFill>
            <a:srgbClr val="FFE389"/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88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ach</a:t>
            </a:r>
            <a:endParaRPr lang="en-US" sz="88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3925738" y="4271442"/>
            <a:ext cx="4295089" cy="1432470"/>
          </a:xfrm>
          <a:prstGeom prst="rect">
            <a:avLst/>
          </a:prstGeom>
          <a:solidFill>
            <a:srgbClr val="FFE389"/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88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</a:t>
            </a:r>
            <a:r>
              <a:rPr lang="en-US" sz="88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ach</a:t>
            </a:r>
            <a:endParaRPr lang="en-US" sz="88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215396" y="203422"/>
            <a:ext cx="2621250" cy="941185"/>
            <a:chOff x="63500" y="1429216"/>
            <a:chExt cx="1970813" cy="705889"/>
          </a:xfrm>
        </p:grpSpPr>
        <p:sp>
          <p:nvSpPr>
            <p:cNvPr id="35" name="Rounded Rectangle 34"/>
            <p:cNvSpPr/>
            <p:nvPr/>
          </p:nvSpPr>
          <p:spPr>
            <a:xfrm>
              <a:off x="384358" y="1429216"/>
              <a:ext cx="1649955" cy="705889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Đọc</a:t>
              </a:r>
              <a:endParaRPr lang="en-US" sz="480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36" name="Oval 35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3</a:t>
              </a:r>
              <a:endParaRPr lang="en-US" sz="4800">
                <a:solidFill>
                  <a:schemeClr val="tx1"/>
                </a:solidFill>
                <a:latin typeface="Arial Rounded MT Bol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sp>
        <p:nvSpPr>
          <p:cNvPr id="24" name="Title 1"/>
          <p:cNvSpPr txBox="1">
            <a:spLocks/>
          </p:cNvSpPr>
          <p:nvPr/>
        </p:nvSpPr>
        <p:spPr>
          <a:xfrm>
            <a:off x="1966119" y="1557788"/>
            <a:ext cx="2335815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ach</a:t>
            </a:r>
            <a:endParaRPr lang="en-US" sz="88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6" name="Title 1"/>
          <p:cNvSpPr txBox="1">
            <a:spLocks/>
          </p:cNvSpPr>
          <p:nvPr/>
        </p:nvSpPr>
        <p:spPr>
          <a:xfrm>
            <a:off x="4910511" y="1557788"/>
            <a:ext cx="2335815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êch</a:t>
            </a:r>
            <a:endParaRPr lang="en-US" sz="88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5125531" y="4750725"/>
            <a:ext cx="2018038" cy="937203"/>
          </a:xfrm>
          <a:prstGeom prst="rect">
            <a:avLst/>
          </a:prstGeom>
        </p:spPr>
        <p:txBody>
          <a:bodyPr vert="horz" lIns="40487" tIns="20243" rIns="40487" bIns="20243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 smtClean="0">
                <a:solidFill>
                  <a:srgbClr val="0070C0"/>
                </a:solidFill>
                <a:latin typeface="Arial-Rounded"/>
                <a:ea typeface="Arial-Rounded"/>
                <a:cs typeface="Arial-Rounded"/>
              </a:rPr>
              <a:t>́</a:t>
            </a:r>
            <a:endParaRPr lang="en-US" sz="88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7707504" y="1557788"/>
            <a:ext cx="2335815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ich</a:t>
            </a:r>
            <a:endParaRPr lang="en-US" sz="88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1758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24" grpId="0"/>
      <p:bldP spid="26" grpId="0"/>
      <p:bldP spid="11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-738043" y="1341495"/>
            <a:ext cx="5080187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vách</a:t>
            </a:r>
            <a:endParaRPr lang="en-US" sz="96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328419" y="1426630"/>
            <a:ext cx="5080187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tách</a:t>
            </a:r>
            <a:endParaRPr lang="en-US" sz="96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7621194" y="1412280"/>
            <a:ext cx="4618351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sạch</a:t>
            </a:r>
            <a:endParaRPr lang="en-US" sz="96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60375" y="1171067"/>
            <a:ext cx="3154396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ach</a:t>
            </a:r>
            <a:endParaRPr lang="en-US" sz="96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4450523" y="1238474"/>
            <a:ext cx="3154396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ach</a:t>
            </a:r>
            <a:endParaRPr lang="en-US" sz="96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8595519" y="1235996"/>
            <a:ext cx="3154396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ach</a:t>
            </a:r>
            <a:endParaRPr lang="en-US" sz="96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" name="AutoShape 6" descr="Vẹt Sun Conure - PetXinh.net Nhím Kiểng Hamster Thỏ Bọ Ú giá rẻ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8" descr="Vẹt Sun Conure - PetXinh.net Nhím Kiểng Hamster Thỏ Bọ Ú giá rẻ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-665904" y="3271550"/>
            <a:ext cx="5080187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chếch</a:t>
            </a:r>
            <a:endParaRPr lang="en-US" sz="96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3691751" y="3264697"/>
            <a:ext cx="5080187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mếch</a:t>
            </a:r>
            <a:endParaRPr lang="en-US" sz="96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7621194" y="3284342"/>
            <a:ext cx="4618351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lệch</a:t>
            </a:r>
            <a:endParaRPr lang="en-US" sz="96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913629" y="3095266"/>
            <a:ext cx="3154396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êch</a:t>
            </a:r>
            <a:endParaRPr lang="en-US" sz="96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5153956" y="3081565"/>
            <a:ext cx="3154396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êch</a:t>
            </a:r>
            <a:endParaRPr lang="en-US" sz="96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8489123" y="3081565"/>
            <a:ext cx="3154396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êch</a:t>
            </a:r>
            <a:endParaRPr lang="en-US" sz="96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-603321" y="5171104"/>
            <a:ext cx="5080187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bích</a:t>
            </a:r>
            <a:endParaRPr lang="en-US" sz="96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3515332" y="5211050"/>
            <a:ext cx="5080187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xích</a:t>
            </a:r>
            <a:endParaRPr lang="en-US" sz="96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7656037" y="5097722"/>
            <a:ext cx="4618351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kịch</a:t>
            </a:r>
            <a:endParaRPr lang="en-US" sz="96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7" name="Title 1"/>
          <p:cNvSpPr txBox="1">
            <a:spLocks/>
          </p:cNvSpPr>
          <p:nvPr/>
        </p:nvSpPr>
        <p:spPr>
          <a:xfrm>
            <a:off x="8641523" y="4896074"/>
            <a:ext cx="3154396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ich</a:t>
            </a:r>
            <a:endParaRPr lang="en-US" sz="96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97712" y="5131724"/>
            <a:ext cx="2966349" cy="1743550"/>
            <a:chOff x="197712" y="5131724"/>
            <a:chExt cx="2966349" cy="1743550"/>
          </a:xfrm>
        </p:grpSpPr>
        <p:sp>
          <p:nvSpPr>
            <p:cNvPr id="22" name="Title 1"/>
            <p:cNvSpPr txBox="1">
              <a:spLocks/>
            </p:cNvSpPr>
            <p:nvPr/>
          </p:nvSpPr>
          <p:spPr>
            <a:xfrm>
              <a:off x="1675023" y="5131724"/>
              <a:ext cx="1480645" cy="624048"/>
            </a:xfrm>
            <a:prstGeom prst="rect">
              <a:avLst/>
            </a:prstGeom>
          </p:spPr>
          <p:txBody>
            <a:bodyPr vert="horz" lIns="91294" tIns="45647" rIns="91294" bIns="45647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lnSpc>
                  <a:spcPct val="120000"/>
                </a:lnSpc>
              </a:pPr>
              <a:r>
                <a:rPr lang="en-US" sz="9600" b="1" smtClean="0">
                  <a:solidFill>
                    <a:srgbClr val="FF000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ch</a:t>
              </a:r>
              <a:endParaRPr lang="en-US" sz="9600" b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pic>
          <p:nvPicPr>
            <p:cNvPr id="23" name="Picture 4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5162" b="-1"/>
            <a:stretch/>
          </p:blipFill>
          <p:spPr bwMode="auto">
            <a:xfrm>
              <a:off x="197712" y="5171104"/>
              <a:ext cx="2966349" cy="17041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26" name="Group 25"/>
          <p:cNvGrpSpPr/>
          <p:nvPr/>
        </p:nvGrpSpPr>
        <p:grpSpPr>
          <a:xfrm>
            <a:off x="4249247" y="5151414"/>
            <a:ext cx="2966349" cy="1743550"/>
            <a:chOff x="197712" y="5131724"/>
            <a:chExt cx="2966349" cy="1743550"/>
          </a:xfrm>
        </p:grpSpPr>
        <p:sp>
          <p:nvSpPr>
            <p:cNvPr id="28" name="Title 1"/>
            <p:cNvSpPr txBox="1">
              <a:spLocks/>
            </p:cNvSpPr>
            <p:nvPr/>
          </p:nvSpPr>
          <p:spPr>
            <a:xfrm>
              <a:off x="1675023" y="5131724"/>
              <a:ext cx="1480645" cy="624048"/>
            </a:xfrm>
            <a:prstGeom prst="rect">
              <a:avLst/>
            </a:prstGeom>
          </p:spPr>
          <p:txBody>
            <a:bodyPr vert="horz" lIns="91294" tIns="45647" rIns="91294" bIns="45647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lnSpc>
                  <a:spcPct val="120000"/>
                </a:lnSpc>
              </a:pPr>
              <a:r>
                <a:rPr lang="en-US" sz="9600" b="1" smtClean="0">
                  <a:solidFill>
                    <a:srgbClr val="FF000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ch</a:t>
              </a:r>
              <a:endParaRPr lang="en-US" sz="9600" b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pic>
          <p:nvPicPr>
            <p:cNvPr id="29" name="Picture 4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5162" b="-1"/>
            <a:stretch/>
          </p:blipFill>
          <p:spPr bwMode="auto">
            <a:xfrm>
              <a:off x="197712" y="5171104"/>
              <a:ext cx="2966349" cy="17041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71382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3" grpId="0"/>
      <p:bldP spid="16" grpId="0"/>
      <p:bldP spid="17" grpId="0"/>
      <p:bldP spid="18" grpId="0"/>
      <p:bldP spid="2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 txBox="1">
            <a:spLocks/>
          </p:cNvSpPr>
          <p:nvPr/>
        </p:nvSpPr>
        <p:spPr>
          <a:xfrm>
            <a:off x="1791272" y="3779333"/>
            <a:ext cx="2569397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vách</a:t>
            </a:r>
            <a:endParaRPr lang="en-US" sz="66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4706572" y="3800842"/>
            <a:ext cx="2569397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tách</a:t>
            </a:r>
            <a:endParaRPr lang="en-US" sz="66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7898004" y="3797091"/>
            <a:ext cx="2335815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sạch</a:t>
            </a:r>
            <a:endParaRPr lang="en-US" sz="66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1829372" y="4899318"/>
            <a:ext cx="2569397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chếch</a:t>
            </a:r>
            <a:endParaRPr lang="en-US" sz="66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4744672" y="4920827"/>
            <a:ext cx="2569397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mếch</a:t>
            </a:r>
            <a:endParaRPr lang="en-US" sz="66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7936104" y="4917076"/>
            <a:ext cx="2335815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lệch</a:t>
            </a:r>
            <a:endParaRPr lang="en-US" sz="66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5" name="Title 1"/>
          <p:cNvSpPr txBox="1">
            <a:spLocks/>
          </p:cNvSpPr>
          <p:nvPr/>
        </p:nvSpPr>
        <p:spPr>
          <a:xfrm>
            <a:off x="1813719" y="5989133"/>
            <a:ext cx="2569397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bích</a:t>
            </a:r>
            <a:endParaRPr lang="en-US" sz="66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6" name="Title 1"/>
          <p:cNvSpPr txBox="1">
            <a:spLocks/>
          </p:cNvSpPr>
          <p:nvPr/>
        </p:nvSpPr>
        <p:spPr>
          <a:xfrm>
            <a:off x="4729019" y="6010642"/>
            <a:ext cx="2569397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xích</a:t>
            </a:r>
            <a:endParaRPr lang="en-US" sz="66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7" name="Title 1"/>
          <p:cNvSpPr txBox="1">
            <a:spLocks/>
          </p:cNvSpPr>
          <p:nvPr/>
        </p:nvSpPr>
        <p:spPr>
          <a:xfrm>
            <a:off x="7920451" y="6006891"/>
            <a:ext cx="2335815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kịch</a:t>
            </a:r>
            <a:endParaRPr lang="en-US" sz="66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935" y="-62346"/>
            <a:ext cx="6463307" cy="41816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45718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2472099" y="5130077"/>
            <a:ext cx="6979135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sách vở</a:t>
            </a:r>
            <a:endParaRPr lang="en-US" sz="96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314463" y="5127724"/>
            <a:ext cx="2359744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ach</a:t>
            </a:r>
            <a:endParaRPr lang="en-US" sz="96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" name="AutoShape 2" descr="hình ảnh : canh, Mỏ, Đầy màu sắc, màu vàng, Động vật, Lorikeet, Yêu chim,  Cá voi, Động vật có xương sống, con vẹt, đẹp, Chim vẹt, Parakeet, Đa màu,  Ara 2311x2129 - -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4" descr="hình ảnh : canh, Mỏ, Đầy màu sắc, màu vàng, Động vật, Lorikeet, Yêu chim,  Cá voi, Động vật có xương sống, con vẹt, đẹp, Chim vẹt, Parakeet, Đa màu,  Ara 2311x2129 - -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29" b="17510"/>
          <a:stretch/>
        </p:blipFill>
        <p:spPr>
          <a:xfrm>
            <a:off x="2959034" y="825461"/>
            <a:ext cx="6005265" cy="3633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0866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2746598" y="5439505"/>
            <a:ext cx="6592443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chênh lệch</a:t>
            </a:r>
            <a:endParaRPr lang="en-US" sz="96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446680" y="5434172"/>
            <a:ext cx="2869275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êch</a:t>
            </a:r>
            <a:endParaRPr lang="en-US" sz="96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939"/>
          <a:stretch/>
        </p:blipFill>
        <p:spPr>
          <a:xfrm>
            <a:off x="4217903" y="452649"/>
            <a:ext cx="3726033" cy="4310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2857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4065</TotalTime>
  <Words>610</Words>
  <Application>Microsoft Office PowerPoint</Application>
  <PresentationFormat>Custom</PresentationFormat>
  <Paragraphs>207</Paragraphs>
  <Slides>29</Slides>
  <Notes>15</Notes>
  <HiddenSlides>0</HiddenSlides>
  <MMClips>3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9" baseType="lpstr">
      <vt:lpstr>.VnArial</vt:lpstr>
      <vt:lpstr>.VnCooper</vt:lpstr>
      <vt:lpstr>Arial</vt:lpstr>
      <vt:lpstr>Arial Rounded MT Bold</vt:lpstr>
      <vt:lpstr>Arial-Rounded</vt:lpstr>
      <vt:lpstr>Arrus-Black</vt:lpstr>
      <vt:lpstr>AvantGarde</vt:lpstr>
      <vt:lpstr>Bandit</vt:lpstr>
      <vt:lpstr>Calibri</vt:lpstr>
      <vt:lpstr>Office Theme</vt:lpstr>
      <vt:lpstr>TIẾNG VIỆT 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admin</cp:lastModifiedBy>
  <cp:revision>542</cp:revision>
  <dcterms:created xsi:type="dcterms:W3CDTF">2021-05-08T14:00:55Z</dcterms:created>
  <dcterms:modified xsi:type="dcterms:W3CDTF">2021-12-04T09:44:25Z</dcterms:modified>
</cp:coreProperties>
</file>