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57" r:id="rId2"/>
    <p:sldId id="398" r:id="rId3"/>
    <p:sldId id="399" r:id="rId4"/>
    <p:sldId id="400" r:id="rId5"/>
    <p:sldId id="279" r:id="rId6"/>
    <p:sldId id="281" r:id="rId7"/>
    <p:sldId id="360" r:id="rId8"/>
    <p:sldId id="359" r:id="rId9"/>
    <p:sldId id="358" r:id="rId10"/>
    <p:sldId id="369" r:id="rId11"/>
    <p:sldId id="373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BDB7B"/>
    <a:srgbClr val="E14069"/>
    <a:srgbClr val="007D75"/>
    <a:srgbClr val="FF3333"/>
    <a:srgbClr val="0DCDF3"/>
    <a:srgbClr val="572E18"/>
    <a:srgbClr val="123054"/>
    <a:srgbClr val="0171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83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4.wav"/><Relationship Id="rId12" Type="http://schemas.openxmlformats.org/officeDocument/2006/relationships/image" Target="../media/image33.jpeg"/><Relationship Id="rId17" Type="http://schemas.openxmlformats.org/officeDocument/2006/relationships/image" Target="../media/image35.png"/><Relationship Id="rId2" Type="http://schemas.microsoft.com/office/2007/relationships/media" Target="../media/media8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13.wav"/><Relationship Id="rId11" Type="http://schemas.openxmlformats.org/officeDocument/2006/relationships/image" Target="../media/image32.jpeg"/><Relationship Id="rId5" Type="http://schemas.openxmlformats.org/officeDocument/2006/relationships/audio" Target="../media/audio12.wav"/><Relationship Id="rId15" Type="http://schemas.openxmlformats.org/officeDocument/2006/relationships/image" Target="../media/image17.png"/><Relationship Id="rId10" Type="http://schemas.openxmlformats.org/officeDocument/2006/relationships/image" Target="../media/image31.jpeg"/><Relationship Id="rId4" Type="http://schemas.openxmlformats.org/officeDocument/2006/relationships/audio" Target="../media/audio11.wav"/><Relationship Id="rId9" Type="http://schemas.openxmlformats.org/officeDocument/2006/relationships/image" Target="../media/image30.jpe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8.jpeg"/><Relationship Id="rId20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7.png"/><Relationship Id="rId10" Type="http://schemas.openxmlformats.org/officeDocument/2006/relationships/audio" Target="../media/media5.wav"/><Relationship Id="rId19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microsoft.com/office/2007/relationships/media" Target="../media/media7.wav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9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s.sachmem.vn/public/images/TA4T2SHS/U11-L2-4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7592"/>
          <a:stretch/>
        </p:blipFill>
        <p:spPr bwMode="auto">
          <a:xfrm>
            <a:off x="581441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2SHS/U11-L2-4-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b="9824"/>
          <a:stretch/>
        </p:blipFill>
        <p:spPr bwMode="auto">
          <a:xfrm>
            <a:off x="2817285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2SHS/U11-L2-4-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5" b="7700"/>
          <a:stretch/>
        </p:blipFill>
        <p:spPr bwMode="auto">
          <a:xfrm>
            <a:off x="5053130" y="3113433"/>
            <a:ext cx="2247926" cy="19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.sachmem.vn/public/images/TA4T2SHS/U11-L2-4-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0" b="13888"/>
          <a:stretch/>
        </p:blipFill>
        <p:spPr bwMode="auto">
          <a:xfrm>
            <a:off x="7288974" y="3089758"/>
            <a:ext cx="2296254" cy="19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s.sachmem.vn/public/images/TA4T2SHS/U11-L2-4-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9" b="9303"/>
          <a:stretch/>
        </p:blipFill>
        <p:spPr bwMode="auto">
          <a:xfrm>
            <a:off x="9573147" y="3084505"/>
            <a:ext cx="2296254" cy="19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59782" y="4575646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895626" y="4587153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5131470" y="4598660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7367314" y="4610167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603158" y="4621674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718" t="2323" r="2956" b="31012"/>
          <a:stretch/>
        </p:blipFill>
        <p:spPr>
          <a:xfrm>
            <a:off x="896852" y="1243359"/>
            <a:ext cx="1617105" cy="161507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0474" y="1654714"/>
            <a:ext cx="75503" cy="4348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600000" flipH="1">
            <a:off x="1580110" y="1999970"/>
            <a:ext cx="129866" cy="3201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/>
          <a:srcRect l="2718" t="2323" r="2956" b="31012"/>
          <a:stretch/>
        </p:blipFill>
        <p:spPr>
          <a:xfrm>
            <a:off x="3150819" y="1243359"/>
            <a:ext cx="1617105" cy="1615078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V="1">
            <a:off x="3912007" y="2013214"/>
            <a:ext cx="75503" cy="434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261567" flipH="1">
            <a:off x="3801855" y="1977967"/>
            <a:ext cx="129866" cy="320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/>
          <a:srcRect l="2718" t="2323" r="2956" b="31012"/>
          <a:stretch/>
        </p:blipFill>
        <p:spPr>
          <a:xfrm>
            <a:off x="5404786" y="1243359"/>
            <a:ext cx="1617106" cy="1615078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6358324" y="1835345"/>
            <a:ext cx="75503" cy="434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4790159" flipH="1">
            <a:off x="6035375" y="1939477"/>
            <a:ext cx="129866" cy="320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/>
          <a:srcRect l="2718" t="2323" r="2956" b="31012"/>
          <a:stretch/>
        </p:blipFill>
        <p:spPr>
          <a:xfrm>
            <a:off x="7658754" y="1243359"/>
            <a:ext cx="1617105" cy="1615078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2379" y="1654714"/>
            <a:ext cx="75503" cy="434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4400000" flipH="1">
            <a:off x="8296052" y="1957329"/>
            <a:ext cx="129866" cy="32013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/>
          <a:srcRect l="2718" t="2323" r="2956" b="31012"/>
          <a:stretch/>
        </p:blipFill>
        <p:spPr>
          <a:xfrm>
            <a:off x="9912722" y="1243359"/>
            <a:ext cx="1617105" cy="1615078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6347" y="1654714"/>
            <a:ext cx="75503" cy="4348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 flipH="1">
            <a:off x="10536850" y="1892158"/>
            <a:ext cx="129866" cy="3201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6460" y="3216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Listen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time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9782" y="5279017"/>
            <a:ext cx="215750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7:00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829367" y="5279017"/>
            <a:ext cx="222376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053130" y="5279015"/>
            <a:ext cx="224792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8:15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288974" y="5279013"/>
            <a:ext cx="229625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585227" y="5279011"/>
            <a:ext cx="228417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9:00</a:t>
            </a:r>
          </a:p>
        </p:txBody>
      </p:sp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2385267" y="4658259"/>
            <a:ext cx="365759" cy="365760"/>
          </a:xfrm>
          <a:prstGeom prst="ellipse">
            <a:avLst/>
          </a:prstGeom>
        </p:spPr>
      </p:pic>
      <p:pic>
        <p:nvPicPr>
          <p:cNvPr id="53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4627834" y="4692780"/>
            <a:ext cx="365759" cy="365760"/>
          </a:xfrm>
          <a:prstGeom prst="ellipse">
            <a:avLst/>
          </a:prstGeom>
        </p:spPr>
      </p:pic>
      <p:pic>
        <p:nvPicPr>
          <p:cNvPr id="57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9110057" y="4692780"/>
            <a:ext cx="365759" cy="36576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11410836" y="4697865"/>
            <a:ext cx="365759" cy="365760"/>
          </a:xfrm>
          <a:prstGeom prst="ellipse">
            <a:avLst/>
          </a:prstGeom>
        </p:spPr>
      </p:pic>
      <p:pic>
        <p:nvPicPr>
          <p:cNvPr id="2" name="E4. unit 11.2 (part 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24" end="30123.62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38" y="4707096"/>
            <a:ext cx="351444" cy="3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1.2.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48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4T2SHS/U11-L2-5-1-eagojfgnneavllp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5" y="937591"/>
            <a:ext cx="1527882" cy="14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.sachmem.vn/public/images/TA4T2SHS/U11-L2-5-1-eagojfgnneavllp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5" y="3582490"/>
            <a:ext cx="1527882" cy="1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.sachmem.vn/public/images/TA4T2SHS/U11-L2-5-1-eagojfgnneavllp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5" y="4942523"/>
            <a:ext cx="1527882" cy="14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TA4T2SHS/U11-L2-5-1-eagojfgnneavllp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5" y="2259793"/>
            <a:ext cx="1527882" cy="14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6277" y="2499721"/>
            <a:ext cx="6309349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What time do you go to school?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3601" y="1206268"/>
            <a:ext cx="5753100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What time do you get up?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67706" y="3700688"/>
            <a:ext cx="7481043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What time do you have dinner?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13241" y="5171050"/>
            <a:ext cx="5786531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What time do you go to bed?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8502" y="1686625"/>
            <a:ext cx="4211428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get up at _________.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80149" y="4144662"/>
            <a:ext cx="4852713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____________________.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13659" y="2932305"/>
            <a:ext cx="4824138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____________________.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9972" y="5738849"/>
            <a:ext cx="5371511" cy="443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____________________.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4959" y="465245"/>
            <a:ext cx="4815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6252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262520"/>
                </a:solidFill>
                <a:latin typeface="Arial" pitchFamily="34" charset="0"/>
                <a:cs typeface="Arial" pitchFamily="34" charset="0"/>
              </a:rPr>
              <a:t>5. Draw </a:t>
            </a:r>
            <a:r>
              <a:rPr lang="en-US" sz="2800" b="1" dirty="0">
                <a:solidFill>
                  <a:srgbClr val="262520"/>
                </a:solidFill>
                <a:latin typeface="Arial" pitchFamily="34" charset="0"/>
                <a:cs typeface="Arial" pitchFamily="34" charset="0"/>
              </a:rPr>
              <a:t>and write the </a:t>
            </a:r>
            <a:r>
              <a:rPr lang="en-US" sz="2800" b="1" dirty="0" smtClean="0">
                <a:solidFill>
                  <a:srgbClr val="26252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481" y="3695840"/>
            <a:ext cx="2467654" cy="2032000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/>
          <a:srcRect l="7439" t="8975" r="6475" b="6513"/>
          <a:stretch/>
        </p:blipFill>
        <p:spPr>
          <a:xfrm>
            <a:off x="4848665" y="3803230"/>
            <a:ext cx="2597065" cy="2027286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137941" y="5763198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0506" y="5842342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atch TV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94594" y="5830516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ave dinner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37941" y="2880806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0507" y="294656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ave breakfast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4650" y="2929448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up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79" t="-10702" r="-42665" b="18480"/>
          <a:stretch/>
        </p:blipFill>
        <p:spPr>
          <a:xfrm flipH="1">
            <a:off x="8348067" y="718204"/>
            <a:ext cx="2587023" cy="2013122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/>
          <a:srcRect l="2723" t="3063" r="4509" b="2363"/>
          <a:stretch/>
        </p:blipFill>
        <p:spPr>
          <a:xfrm>
            <a:off x="4831198" y="797327"/>
            <a:ext cx="2614532" cy="1933998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7607" y="849140"/>
            <a:ext cx="2430067" cy="1882185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9"/>
          <a:srcRect l="-2318" r="-13632" b="3807"/>
          <a:stretch/>
        </p:blipFill>
        <p:spPr>
          <a:xfrm>
            <a:off x="1419794" y="3765293"/>
            <a:ext cx="2585623" cy="2065223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996963" y="325920"/>
            <a:ext cx="2096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Vocabulary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get u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74" y="2336901"/>
            <a:ext cx="360000" cy="360000"/>
          </a:xfrm>
          <a:prstGeom prst="rect">
            <a:avLst/>
          </a:prstGeom>
        </p:spPr>
      </p:pic>
      <p:pic>
        <p:nvPicPr>
          <p:cNvPr id="18" name="have breakfas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00" y="2287090"/>
            <a:ext cx="360000" cy="360000"/>
          </a:xfrm>
          <a:prstGeom prst="rect">
            <a:avLst/>
          </a:prstGeom>
        </p:spPr>
      </p:pic>
      <p:pic>
        <p:nvPicPr>
          <p:cNvPr id="20" name="go to school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980" y="2337234"/>
            <a:ext cx="360000" cy="360000"/>
          </a:xfrm>
          <a:prstGeom prst="rect">
            <a:avLst/>
          </a:prstGeom>
        </p:spPr>
      </p:pic>
      <p:pic>
        <p:nvPicPr>
          <p:cNvPr id="21" name="have dinner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74" y="5414991"/>
            <a:ext cx="360000" cy="360000"/>
          </a:xfrm>
          <a:prstGeom prst="rect">
            <a:avLst/>
          </a:prstGeom>
        </p:spPr>
      </p:pic>
      <p:pic>
        <p:nvPicPr>
          <p:cNvPr id="23" name="watch tv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00" y="5340010"/>
            <a:ext cx="360000" cy="360000"/>
          </a:xfrm>
          <a:prstGeom prst="rect">
            <a:avLst/>
          </a:prstGeom>
        </p:spPr>
      </p:pic>
      <p:pic>
        <p:nvPicPr>
          <p:cNvPr id="26" name="go to bed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090" y="523783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702026" y="225564"/>
            <a:ext cx="288412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o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atch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ave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o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ave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et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1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708189" y="105228"/>
            <a:ext cx="274466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71508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2711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4702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65936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2410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7772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atch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8404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3882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3713019" y="5921622"/>
            <a:ext cx="2829984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2105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6046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41519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et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6816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6816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6816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7534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8367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60217" y="1900284"/>
            <a:ext cx="3033611" cy="4848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015" y="434646"/>
            <a:ext cx="6577862" cy="1667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0889" y="629997"/>
            <a:ext cx="592991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3008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41013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6180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6165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8790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2076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29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953" y="742497"/>
            <a:ext cx="9296918" cy="5757482"/>
            <a:chOff x="1143036" y="680628"/>
            <a:chExt cx="10129828" cy="6140663"/>
          </a:xfrm>
        </p:grpSpPr>
        <p:grpSp>
          <p:nvGrpSpPr>
            <p:cNvPr id="5" name="Group 4"/>
            <p:cNvGrpSpPr/>
            <p:nvPr/>
          </p:nvGrpSpPr>
          <p:grpSpPr>
            <a:xfrm>
              <a:off x="1143036" y="680628"/>
              <a:ext cx="10129828" cy="3121508"/>
              <a:chOff x="1143036" y="680628"/>
              <a:chExt cx="10129828" cy="3121508"/>
            </a:xfrm>
          </p:grpSpPr>
          <p:pic>
            <p:nvPicPr>
              <p:cNvPr id="1026" name="Picture 2" descr="https://s.sachmem.vn/public/images/v2/TA4T2SHS/U11-L2-1-a_56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36" y="680628"/>
                <a:ext cx="5647647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v2/TA4T2SHS/U11-L2-1-b_44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68" y="680628"/>
                <a:ext cx="4495996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143036" y="3810362"/>
              <a:ext cx="10129828" cy="3010929"/>
              <a:chOff x="1790836" y="3695471"/>
              <a:chExt cx="10064439" cy="2859991"/>
            </a:xfrm>
          </p:grpSpPr>
          <p:pic>
            <p:nvPicPr>
              <p:cNvPr id="1032" name="Picture 8" descr="https://s.sachmem.vn/public/images/v2/TA4T2SHS/U11-L2-1-d_60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571" y="3695471"/>
                <a:ext cx="6042704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v2/TA4T2SHS/U11-L2-1-c_40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836" y="3695471"/>
                <a:ext cx="4011777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819954" y="2610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 Look, listen and repeat.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37916" y="6038314"/>
            <a:ext cx="4017190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Oh no! We're late for school.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7811" y="4185203"/>
            <a:ext cx="1446230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Let's run.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024527" y="4450183"/>
            <a:ext cx="765402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Yes!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29932" y="789492"/>
            <a:ext cx="3720890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What time do you get up? 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88057" y="1220379"/>
            <a:ext cx="1806905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Six o'clock. 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9531" y="785286"/>
            <a:ext cx="2996333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What time is it now? 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77311" y="3247051"/>
            <a:ext cx="2023311" cy="430887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Seven fifteen.</a:t>
            </a:r>
          </a:p>
        </p:txBody>
      </p:sp>
      <p:pic>
        <p:nvPicPr>
          <p:cNvPr id="18" name="sound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4" y="3119524"/>
            <a:ext cx="595152" cy="595152"/>
          </a:xfrm>
          <a:prstGeom prst="ellipse">
            <a:avLst/>
          </a:prstGeom>
        </p:spPr>
      </p:pic>
      <p:pic>
        <p:nvPicPr>
          <p:cNvPr id="3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8.5376" end="1505.1294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86" y="4741924"/>
            <a:ext cx="346532" cy="346532"/>
          </a:xfrm>
          <a:prstGeom prst="rect">
            <a:avLst/>
          </a:prstGeom>
        </p:spPr>
      </p:pic>
      <p:pic>
        <p:nvPicPr>
          <p:cNvPr id="19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90.8784" end="15887.4606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76" y="993362"/>
            <a:ext cx="381030" cy="381030"/>
          </a:xfrm>
          <a:prstGeom prst="rect">
            <a:avLst/>
          </a:prstGeom>
        </p:spPr>
      </p:pic>
      <p:pic>
        <p:nvPicPr>
          <p:cNvPr id="20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5.4952" end="20653.699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45" y="1476312"/>
            <a:ext cx="380685" cy="380685"/>
          </a:xfrm>
          <a:prstGeom prst="rect">
            <a:avLst/>
          </a:prstGeom>
        </p:spPr>
      </p:pic>
      <p:pic>
        <p:nvPicPr>
          <p:cNvPr id="21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50.5672" end="22744.1542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86" y="1111621"/>
            <a:ext cx="364691" cy="364691"/>
          </a:xfrm>
          <a:prstGeom prst="rect">
            <a:avLst/>
          </a:prstGeom>
        </p:spPr>
      </p:pic>
      <p:pic>
        <p:nvPicPr>
          <p:cNvPr id="22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32.1888" end="13128.0606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89" y="3519984"/>
            <a:ext cx="389384" cy="389384"/>
          </a:xfrm>
          <a:prstGeom prst="rect">
            <a:avLst/>
          </a:prstGeom>
        </p:spPr>
      </p:pic>
      <p:pic>
        <p:nvPicPr>
          <p:cNvPr id="23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9.2816" end="6773.075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49" y="6289996"/>
            <a:ext cx="389188" cy="389188"/>
          </a:xfrm>
          <a:prstGeom prst="rect">
            <a:avLst/>
          </a:prstGeom>
        </p:spPr>
      </p:pic>
      <p:pic>
        <p:nvPicPr>
          <p:cNvPr id="31" name="05-track-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20.6464" end="3093.875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88" y="4472488"/>
            <a:ext cx="401665" cy="4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1.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11.2.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11.2.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11.2.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11.2.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3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67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0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42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405" b="9393"/>
          <a:stretch/>
        </p:blipFill>
        <p:spPr>
          <a:xfrm>
            <a:off x="3344460" y="813361"/>
            <a:ext cx="6069723" cy="3760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217" y="3068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 Point and say.</a:t>
            </a:r>
            <a:endParaRPr lang="en-US" sz="2800" b="1" i="0" dirty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5522" y="56873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4982" y="567910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 Point and say.</a:t>
            </a:r>
            <a:endParaRPr lang="en-US" sz="2800" b="1" i="0" dirty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56034" y="5696501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28642" y="5011193"/>
            <a:ext cx="38943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1831" y="5730880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9384" y="5730880"/>
            <a:ext cx="41624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39" t="4697" r="814" b="8010"/>
          <a:stretch/>
        </p:blipFill>
        <p:spPr>
          <a:xfrm>
            <a:off x="3144982" y="795044"/>
            <a:ext cx="5808518" cy="38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 Point and say.</a:t>
            </a:r>
            <a:endParaRPr lang="en-US" sz="2800" b="1" i="0" dirty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54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7520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5572" y="57254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seven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5928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pic>
        <p:nvPicPr>
          <p:cNvPr id="3074" name="Picture 2" descr="https://s.sachmem.vn/public/images/TA4T2SHS/U11-L2-2-3-sbtciomcgszwesl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4725" r="2439" b="8288"/>
          <a:stretch/>
        </p:blipFill>
        <p:spPr bwMode="auto">
          <a:xfrm>
            <a:off x="3178148" y="841004"/>
            <a:ext cx="5755864" cy="3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 Point and say.</a:t>
            </a:r>
            <a:endParaRPr lang="en-US" sz="2800" b="1" i="0" dirty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go to bed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2655" y="5740835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nine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833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4098" name="Picture 2" descr="https://s.sachmem.vn/public/images/TA4T2SHS/U11-L2-2-4-dmshjewzwjuxxva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3735" r="3187" b="11182"/>
          <a:stretch/>
        </p:blipFill>
        <p:spPr bwMode="auto">
          <a:xfrm>
            <a:off x="3144982" y="948979"/>
            <a:ext cx="5526016" cy="36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197</Words>
  <Application>Microsoft Office PowerPoint</Application>
  <PresentationFormat>Widescreen</PresentationFormat>
  <Paragraphs>80</Paragraphs>
  <Slides>11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Century Gothic</vt:lpstr>
      <vt:lpstr>Arial Black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327</cp:revision>
  <dcterms:created xsi:type="dcterms:W3CDTF">2021-01-03T04:19:20Z</dcterms:created>
  <dcterms:modified xsi:type="dcterms:W3CDTF">2023-01-10T16:42:27Z</dcterms:modified>
</cp:coreProperties>
</file>