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5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7" r:id="rId24"/>
    <p:sldId id="266" r:id="rId25"/>
    <p:sldId id="292" r:id="rId26"/>
    <p:sldId id="268" r:id="rId27"/>
    <p:sldId id="269" r:id="rId28"/>
    <p:sldId id="270" r:id="rId29"/>
    <p:sldId id="271" r:id="rId30"/>
    <p:sldId id="294" r:id="rId31"/>
    <p:sldId id="298" r:id="rId32"/>
    <p:sldId id="299" r:id="rId33"/>
    <p:sldId id="300" r:id="rId34"/>
    <p:sldId id="297" r:id="rId35"/>
    <p:sldId id="272" r:id="rId36"/>
    <p:sldId id="273" r:id="rId37"/>
    <p:sldId id="301" r:id="rId38"/>
    <p:sldId id="274" r:id="rId39"/>
    <p:sldId id="275" r:id="rId40"/>
    <p:sldId id="276" r:id="rId41"/>
    <p:sldId id="277" r:id="rId42"/>
    <p:sldId id="278" r:id="rId43"/>
    <p:sldId id="279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</a:t>
            </a: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1196</Words>
  <Application>Microsoft Office PowerPoint</Application>
  <PresentationFormat>On-screen Show (16:9)</PresentationFormat>
  <Paragraphs>144</Paragraphs>
  <Slides>42</Slides>
  <Notes>42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微软雅黑</vt:lpstr>
      <vt:lpstr>宋体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53</cp:revision>
  <dcterms:created xsi:type="dcterms:W3CDTF">2020-08-13T09:19:08Z</dcterms:created>
  <dcterms:modified xsi:type="dcterms:W3CDTF">2022-01-13T16:12:04Z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