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1" r:id="rId2"/>
    <p:sldId id="302" r:id="rId3"/>
    <p:sldId id="306" r:id="rId4"/>
    <p:sldId id="399" r:id="rId5"/>
    <p:sldId id="419" r:id="rId6"/>
    <p:sldId id="420" r:id="rId7"/>
    <p:sldId id="421" r:id="rId8"/>
    <p:sldId id="422" r:id="rId9"/>
    <p:sldId id="423" r:id="rId10"/>
    <p:sldId id="400" r:id="rId11"/>
    <p:sldId id="357" r:id="rId12"/>
    <p:sldId id="365" r:id="rId13"/>
    <p:sldId id="401" r:id="rId14"/>
    <p:sldId id="367" r:id="rId15"/>
    <p:sldId id="402" r:id="rId16"/>
    <p:sldId id="369" r:id="rId17"/>
    <p:sldId id="337" r:id="rId18"/>
    <p:sldId id="295" r:id="rId19"/>
    <p:sldId id="390" r:id="rId20"/>
    <p:sldId id="3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57"/>
  </p:normalViewPr>
  <p:slideViewPr>
    <p:cSldViewPr snapToGrid="0">
      <p:cViewPr varScale="1">
        <p:scale>
          <a:sx n="66" d="100"/>
          <a:sy n="66" d="100"/>
        </p:scale>
        <p:origin x="5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1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24" y="514324"/>
            <a:ext cx="6707775" cy="7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5" y="1362075"/>
            <a:ext cx="4075015" cy="391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25" y="1362075"/>
            <a:ext cx="3933825" cy="391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1362076"/>
            <a:ext cx="3933825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28" y="1239826"/>
            <a:ext cx="3129371" cy="252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58955" y="4072491"/>
            <a:ext cx="255740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950" y="4999094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46" y="837118"/>
            <a:ext cx="3981449" cy="302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222" y="411598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volleyball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589" y="501433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404812"/>
            <a:ext cx="3267074" cy="277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23851"/>
            <a:ext cx="3495675" cy="280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362325"/>
            <a:ext cx="1714500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4229100"/>
            <a:ext cx="1800225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529" y="3307340"/>
            <a:ext cx="2047875" cy="98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353" y="4229099"/>
            <a:ext cx="18002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r>
              <a:rPr lang="en-US" sz="4200" i="1" dirty="0"/>
              <a:t>Can you play soccer?</a:t>
            </a:r>
          </a:p>
          <a:p>
            <a:pPr algn="ctr"/>
            <a:r>
              <a:rPr lang="en-US" sz="4200" i="1" dirty="0"/>
              <a:t>-Yes, I can./No, I can't.</a:t>
            </a:r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badminton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705154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13451"/>
            <a:ext cx="1141133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69)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badminton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tennis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volleyball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basketball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soccer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643" y="1449862"/>
            <a:ext cx="2674852" cy="2522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7567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0591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859" y="1434620"/>
            <a:ext cx="269203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7171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151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21" y="1404137"/>
            <a:ext cx="2530059" cy="2560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169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5301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982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205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039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149" y="1449862"/>
            <a:ext cx="2674852" cy="252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826" y="1434620"/>
            <a:ext cx="2692031" cy="253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362" y="1404137"/>
            <a:ext cx="2530059" cy="256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469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75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138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910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692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99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94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678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042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8213</TotalTime>
  <Words>277</Words>
  <Application>Microsoft Office PowerPoint</Application>
  <PresentationFormat>Widescreen</PresentationFormat>
  <Paragraphs>76</Paragraphs>
  <Slides>20</Slides>
  <Notes>1</Notes>
  <HiddenSlides>0</HiddenSlides>
  <MMClips>30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237</cp:revision>
  <dcterms:created xsi:type="dcterms:W3CDTF">2020-12-08T03:17:05Z</dcterms:created>
  <dcterms:modified xsi:type="dcterms:W3CDTF">2023-01-10T16:48:10Z</dcterms:modified>
</cp:coreProperties>
</file>