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8" r:id="rId2"/>
    <p:sldId id="269" r:id="rId3"/>
    <p:sldId id="330" r:id="rId4"/>
    <p:sldId id="309" r:id="rId5"/>
    <p:sldId id="310" r:id="rId6"/>
    <p:sldId id="311" r:id="rId7"/>
    <p:sldId id="313" r:id="rId8"/>
    <p:sldId id="304" r:id="rId9"/>
    <p:sldId id="305" r:id="rId10"/>
    <p:sldId id="331" r:id="rId11"/>
    <p:sldId id="332" r:id="rId12"/>
    <p:sldId id="289" r:id="rId13"/>
    <p:sldId id="314" r:id="rId14"/>
    <p:sldId id="315" r:id="rId15"/>
    <p:sldId id="316" r:id="rId16"/>
    <p:sldId id="317" r:id="rId17"/>
    <p:sldId id="318" r:id="rId18"/>
    <p:sldId id="319" r:id="rId19"/>
    <p:sldId id="333" r:id="rId20"/>
    <p:sldId id="273" r:id="rId21"/>
    <p:sldId id="321" r:id="rId22"/>
    <p:sldId id="322" r:id="rId23"/>
    <p:sldId id="334" r:id="rId24"/>
    <p:sldId id="302" r:id="rId25"/>
    <p:sldId id="323" r:id="rId26"/>
    <p:sldId id="324" r:id="rId27"/>
    <p:sldId id="325" r:id="rId28"/>
    <p:sldId id="326" r:id="rId29"/>
    <p:sldId id="327" r:id="rId30"/>
    <p:sldId id="328" r:id="rId31"/>
    <p:sldId id="335" r:id="rId32"/>
    <p:sldId id="329" r:id="rId33"/>
    <p:sldId id="336" r:id="rId34"/>
    <p:sldId id="337" r:id="rId35"/>
    <p:sldId id="307" r:id="rId36"/>
    <p:sldId id="301" r:id="rId37"/>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87C"/>
    <a:srgbClr val="FF9933"/>
    <a:srgbClr val="EABBEF"/>
    <a:srgbClr val="ECF763"/>
    <a:srgbClr val="FFB3B3"/>
    <a:srgbClr val="EFFBC5"/>
    <a:srgbClr val="F8FCC4"/>
    <a:srgbClr val="FF6600"/>
    <a:srgbClr val="9A57CD"/>
    <a:srgbClr val="F8F8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15" autoAdjust="0"/>
  </p:normalViewPr>
  <p:slideViewPr>
    <p:cSldViewPr>
      <p:cViewPr>
        <p:scale>
          <a:sx n="33" d="100"/>
          <a:sy n="33" d="100"/>
        </p:scale>
        <p:origin x="-1596" y="-624"/>
      </p:cViewPr>
      <p:guideLst>
        <p:guide orient="horz" pos="2160"/>
        <p:guide pos="3831"/>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6EC521-8BB2-447E-A210-7269D75CCBE4}" type="datetimeFigureOut">
              <a:rPr lang="en-US" smtClean="0"/>
              <a:t>10/4/2021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4AB91-A8C2-45A2-A8DC-9C24C78B8DEA}" type="slidenum">
              <a:rPr lang="en-US" smtClean="0"/>
              <a:t>‹#›</a:t>
            </a:fld>
            <a:endParaRPr lang="en-US"/>
          </a:p>
        </p:txBody>
      </p:sp>
    </p:spTree>
    <p:extLst>
      <p:ext uri="{BB962C8B-B14F-4D97-AF65-F5344CB8AC3E}">
        <p14:creationId xmlns:p14="http://schemas.microsoft.com/office/powerpoint/2010/main" val="1290561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1</a:t>
            </a:fld>
            <a:endParaRPr lang="en-US"/>
          </a:p>
        </p:txBody>
      </p:sp>
    </p:spTree>
    <p:extLst>
      <p:ext uri="{BB962C8B-B14F-4D97-AF65-F5344CB8AC3E}">
        <p14:creationId xmlns:p14="http://schemas.microsoft.com/office/powerpoint/2010/main" val="2026208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từng ô để ra đáp án</a:t>
            </a:r>
            <a:endParaRPr lang="en-US" smtClean="0"/>
          </a:p>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16</a:t>
            </a:fld>
            <a:endParaRPr lang="en-US"/>
          </a:p>
        </p:txBody>
      </p:sp>
    </p:spTree>
    <p:extLst>
      <p:ext uri="{BB962C8B-B14F-4D97-AF65-F5344CB8AC3E}">
        <p14:creationId xmlns:p14="http://schemas.microsoft.com/office/powerpoint/2010/main" val="169065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từng ô để ra đáp án</a:t>
            </a:r>
            <a:endParaRPr lang="en-US" smtClean="0"/>
          </a:p>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17</a:t>
            </a:fld>
            <a:endParaRPr lang="en-US"/>
          </a:p>
        </p:txBody>
      </p:sp>
    </p:spTree>
    <p:extLst>
      <p:ext uri="{BB962C8B-B14F-4D97-AF65-F5344CB8AC3E}">
        <p14:creationId xmlns:p14="http://schemas.microsoft.com/office/powerpoint/2010/main" val="1452806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từng ô để ra đáp án</a:t>
            </a:r>
            <a:endParaRPr lang="en-US" smtClean="0"/>
          </a:p>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18</a:t>
            </a:fld>
            <a:endParaRPr lang="en-US"/>
          </a:p>
        </p:txBody>
      </p:sp>
    </p:spTree>
    <p:extLst>
      <p:ext uri="{BB962C8B-B14F-4D97-AF65-F5344CB8AC3E}">
        <p14:creationId xmlns:p14="http://schemas.microsoft.com/office/powerpoint/2010/main" val="1701054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thuyền để tới câu </a:t>
            </a:r>
            <a:r>
              <a:rPr lang="en-US" baseline="0" smtClean="0"/>
              <a:t>hỏi</a:t>
            </a:r>
            <a:endParaRPr lang="en-US" baseline="0" smtClean="0"/>
          </a:p>
        </p:txBody>
      </p:sp>
      <p:sp>
        <p:nvSpPr>
          <p:cNvPr id="4" name="Slide Number Placeholder 3"/>
          <p:cNvSpPr>
            <a:spLocks noGrp="1"/>
          </p:cNvSpPr>
          <p:nvPr>
            <p:ph type="sldNum" sz="quarter" idx="10"/>
          </p:nvPr>
        </p:nvSpPr>
        <p:spPr/>
        <p:txBody>
          <a:bodyPr/>
          <a:lstStyle/>
          <a:p>
            <a:fld id="{5D6387AE-AB37-47EF-B868-11125CF1B1D8}" type="slidenum">
              <a:rPr lang="en-US" smtClean="0"/>
              <a:t>19</a:t>
            </a:fld>
            <a:endParaRPr lang="en-US"/>
          </a:p>
        </p:txBody>
      </p:sp>
    </p:spTree>
    <p:extLst>
      <p:ext uri="{BB962C8B-B14F-4D97-AF65-F5344CB8AC3E}">
        <p14:creationId xmlns:p14="http://schemas.microsoft.com/office/powerpoint/2010/main" val="2022597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20</a:t>
            </a:fld>
            <a:endParaRPr lang="en-US"/>
          </a:p>
        </p:txBody>
      </p:sp>
    </p:spTree>
    <p:extLst>
      <p:ext uri="{BB962C8B-B14F-4D97-AF65-F5344CB8AC3E}">
        <p14:creationId xmlns:p14="http://schemas.microsoft.com/office/powerpoint/2010/main" val="2246376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từng ô để ra đáp án</a:t>
            </a:r>
            <a:endParaRPr lang="en-US" smtClean="0"/>
          </a:p>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21</a:t>
            </a:fld>
            <a:endParaRPr lang="en-US"/>
          </a:p>
        </p:txBody>
      </p:sp>
    </p:spTree>
    <p:extLst>
      <p:ext uri="{BB962C8B-B14F-4D97-AF65-F5344CB8AC3E}">
        <p14:creationId xmlns:p14="http://schemas.microsoft.com/office/powerpoint/2010/main" val="1668770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từng ô để ra đáp án</a:t>
            </a:r>
            <a:endParaRPr lang="en-US" smtClean="0"/>
          </a:p>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22</a:t>
            </a:fld>
            <a:endParaRPr lang="en-US"/>
          </a:p>
        </p:txBody>
      </p:sp>
    </p:spTree>
    <p:extLst>
      <p:ext uri="{BB962C8B-B14F-4D97-AF65-F5344CB8AC3E}">
        <p14:creationId xmlns:p14="http://schemas.microsoft.com/office/powerpoint/2010/main" val="3498906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thuyền để tới câu </a:t>
            </a:r>
            <a:r>
              <a:rPr lang="en-US" baseline="0" smtClean="0"/>
              <a:t>hỏi</a:t>
            </a:r>
            <a:endParaRPr lang="en-US" baseline="0" smtClean="0"/>
          </a:p>
        </p:txBody>
      </p:sp>
      <p:sp>
        <p:nvSpPr>
          <p:cNvPr id="4" name="Slide Number Placeholder 3"/>
          <p:cNvSpPr>
            <a:spLocks noGrp="1"/>
          </p:cNvSpPr>
          <p:nvPr>
            <p:ph type="sldNum" sz="quarter" idx="10"/>
          </p:nvPr>
        </p:nvSpPr>
        <p:spPr/>
        <p:txBody>
          <a:bodyPr/>
          <a:lstStyle/>
          <a:p>
            <a:fld id="{5D6387AE-AB37-47EF-B868-11125CF1B1D8}" type="slidenum">
              <a:rPr lang="en-US" smtClean="0"/>
              <a:t>23</a:t>
            </a:fld>
            <a:endParaRPr lang="en-US"/>
          </a:p>
        </p:txBody>
      </p:sp>
    </p:spTree>
    <p:extLst>
      <p:ext uri="{BB962C8B-B14F-4D97-AF65-F5344CB8AC3E}">
        <p14:creationId xmlns:p14="http://schemas.microsoft.com/office/powerpoint/2010/main" val="2022597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24</a:t>
            </a:fld>
            <a:endParaRPr lang="en-US"/>
          </a:p>
        </p:txBody>
      </p:sp>
    </p:spTree>
    <p:extLst>
      <p:ext uri="{BB962C8B-B14F-4D97-AF65-F5344CB8AC3E}">
        <p14:creationId xmlns:p14="http://schemas.microsoft.com/office/powerpoint/2010/main" val="2246376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thuyền để tới câu </a:t>
            </a:r>
            <a:r>
              <a:rPr lang="en-US" baseline="0" smtClean="0"/>
              <a:t>hỏi</a:t>
            </a:r>
            <a:endParaRPr lang="en-US" baseline="0" smtClean="0"/>
          </a:p>
        </p:txBody>
      </p:sp>
      <p:sp>
        <p:nvSpPr>
          <p:cNvPr id="4" name="Slide Number Placeholder 3"/>
          <p:cNvSpPr>
            <a:spLocks noGrp="1"/>
          </p:cNvSpPr>
          <p:nvPr>
            <p:ph type="sldNum" sz="quarter" idx="10"/>
          </p:nvPr>
        </p:nvSpPr>
        <p:spPr/>
        <p:txBody>
          <a:bodyPr/>
          <a:lstStyle/>
          <a:p>
            <a:fld id="{5D6387AE-AB37-47EF-B868-11125CF1B1D8}" type="slidenum">
              <a:rPr lang="en-US" smtClean="0"/>
              <a:t>31</a:t>
            </a:fld>
            <a:endParaRPr lang="en-US"/>
          </a:p>
        </p:txBody>
      </p:sp>
    </p:spTree>
    <p:extLst>
      <p:ext uri="{BB962C8B-B14F-4D97-AF65-F5344CB8AC3E}">
        <p14:creationId xmlns:p14="http://schemas.microsoft.com/office/powerpoint/2010/main" val="2022597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t>2</a:t>
            </a:fld>
            <a:endParaRPr lang="en-US"/>
          </a:p>
        </p:txBody>
      </p:sp>
    </p:spTree>
    <p:extLst>
      <p:ext uri="{BB962C8B-B14F-4D97-AF65-F5344CB8AC3E}">
        <p14:creationId xmlns:p14="http://schemas.microsoft.com/office/powerpoint/2010/main" val="2983648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32</a:t>
            </a:fld>
            <a:endParaRPr lang="en-US"/>
          </a:p>
        </p:txBody>
      </p:sp>
    </p:spTree>
    <p:extLst>
      <p:ext uri="{BB962C8B-B14F-4D97-AF65-F5344CB8AC3E}">
        <p14:creationId xmlns:p14="http://schemas.microsoft.com/office/powerpoint/2010/main" val="461362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thuyền để tới câu </a:t>
            </a:r>
            <a:r>
              <a:rPr lang="en-US" baseline="0" smtClean="0"/>
              <a:t>hỏi</a:t>
            </a:r>
            <a:endParaRPr lang="en-US" baseline="0" smtClean="0"/>
          </a:p>
        </p:txBody>
      </p:sp>
      <p:sp>
        <p:nvSpPr>
          <p:cNvPr id="4" name="Slide Number Placeholder 3"/>
          <p:cNvSpPr>
            <a:spLocks noGrp="1"/>
          </p:cNvSpPr>
          <p:nvPr>
            <p:ph type="sldNum" sz="quarter" idx="10"/>
          </p:nvPr>
        </p:nvSpPr>
        <p:spPr/>
        <p:txBody>
          <a:bodyPr/>
          <a:lstStyle/>
          <a:p>
            <a:fld id="{5D6387AE-AB37-47EF-B868-11125CF1B1D8}" type="slidenum">
              <a:rPr lang="en-US" smtClean="0"/>
              <a:t>33</a:t>
            </a:fld>
            <a:endParaRPr lang="en-US"/>
          </a:p>
        </p:txBody>
      </p:sp>
    </p:spTree>
    <p:extLst>
      <p:ext uri="{BB962C8B-B14F-4D97-AF65-F5344CB8AC3E}">
        <p14:creationId xmlns:p14="http://schemas.microsoft.com/office/powerpoint/2010/main" val="2022597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Tàu</a:t>
            </a:r>
            <a:r>
              <a:rPr lang="en-US" baseline="0" smtClean="0"/>
              <a:t> thuyền về bến đỗ bình an</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34</a:t>
            </a:fld>
            <a:endParaRPr lang="en-US"/>
          </a:p>
        </p:txBody>
      </p:sp>
    </p:spTree>
    <p:extLst>
      <p:ext uri="{BB962C8B-B14F-4D97-AF65-F5344CB8AC3E}">
        <p14:creationId xmlns:p14="http://schemas.microsoft.com/office/powerpoint/2010/main" val="2315432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smtClean="0"/>
              <a:t>Click vào</a:t>
            </a:r>
            <a:r>
              <a:rPr lang="en-US" sz="1100" baseline="0" smtClean="0"/>
              <a:t> mặt cảm xúc để đi tới câu hỏi. Click vào mặt cảm xúc để quay lại. Chơi xong click vào ngôi nhà để đi đến bài học</a:t>
            </a:r>
            <a:endParaRPr lang="en-US" sz="1100"/>
          </a:p>
        </p:txBody>
      </p:sp>
      <p:sp>
        <p:nvSpPr>
          <p:cNvPr id="4" name="Slide Number Placeholder 3"/>
          <p:cNvSpPr>
            <a:spLocks noGrp="1"/>
          </p:cNvSpPr>
          <p:nvPr>
            <p:ph type="sldNum" sz="quarter" idx="10"/>
          </p:nvPr>
        </p:nvSpPr>
        <p:spPr/>
        <p:txBody>
          <a:bodyPr/>
          <a:lstStyle/>
          <a:p>
            <a:fld id="{3D44AB91-A8C2-45A2-A8DC-9C24C78B8DEA}" type="slidenum">
              <a:rPr lang="en-US" smtClean="0"/>
              <a:t>3</a:t>
            </a:fld>
            <a:endParaRPr lang="en-US"/>
          </a:p>
        </p:txBody>
      </p:sp>
    </p:spTree>
    <p:extLst>
      <p:ext uri="{BB962C8B-B14F-4D97-AF65-F5344CB8AC3E}">
        <p14:creationId xmlns:p14="http://schemas.microsoft.com/office/powerpoint/2010/main" val="3043441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Dẫn</a:t>
            </a:r>
            <a:r>
              <a:rPr lang="en-US" baseline="0" smtClean="0"/>
              <a:t> dắt: Có một cơn bão đổ vào một vùng biển. Nó mang theo những con gió rất to, Những chiếc thuyền đang gặp nguy hiểm, dễ bị lật và những ng trên thuyền đang gặp nguy hiểm. </a:t>
            </a:r>
            <a:r>
              <a:rPr lang="en-US" baseline="0" smtClean="0"/>
              <a:t>Chúng </a:t>
            </a:r>
            <a:r>
              <a:rPr lang="en-US" baseline="0" smtClean="0"/>
              <a:t>ta hay cùng giúp những con thuyền vào bờ an toàn nhé</a:t>
            </a:r>
            <a:r>
              <a:rPr lang="en-US" baseline="0" smtClean="0"/>
              <a:t>! </a:t>
            </a:r>
          </a:p>
          <a:p>
            <a:r>
              <a:rPr lang="en-US" baseline="0" smtClean="0"/>
              <a:t>Click vào nút đỏ để bắt đầu chơi</a:t>
            </a:r>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t>10</a:t>
            </a:fld>
            <a:endParaRPr lang="en-US"/>
          </a:p>
        </p:txBody>
      </p:sp>
    </p:spTree>
    <p:extLst>
      <p:ext uri="{BB962C8B-B14F-4D97-AF65-F5344CB8AC3E}">
        <p14:creationId xmlns:p14="http://schemas.microsoft.com/office/powerpoint/2010/main" val="202259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thuyền để tới câu </a:t>
            </a:r>
            <a:r>
              <a:rPr lang="en-US" baseline="0" smtClean="0"/>
              <a:t>hỏi</a:t>
            </a:r>
            <a:endParaRPr lang="en-US" baseline="0"/>
          </a:p>
          <a:p>
            <a:r>
              <a:rPr lang="en-US" baseline="0" smtClean="0"/>
              <a:t>Sau đó cứ enter để tới slide mới chứ k quay về slide này nhé!</a:t>
            </a:r>
            <a:endParaRPr lang="en-US" baseline="0" smtClean="0"/>
          </a:p>
        </p:txBody>
      </p:sp>
      <p:sp>
        <p:nvSpPr>
          <p:cNvPr id="4" name="Slide Number Placeholder 3"/>
          <p:cNvSpPr>
            <a:spLocks noGrp="1"/>
          </p:cNvSpPr>
          <p:nvPr>
            <p:ph type="sldNum" sz="quarter" idx="10"/>
          </p:nvPr>
        </p:nvSpPr>
        <p:spPr/>
        <p:txBody>
          <a:bodyPr/>
          <a:lstStyle/>
          <a:p>
            <a:fld id="{5D6387AE-AB37-47EF-B868-11125CF1B1D8}" type="slidenum">
              <a:rPr lang="en-US" smtClean="0"/>
              <a:t>11</a:t>
            </a:fld>
            <a:endParaRPr lang="en-US"/>
          </a:p>
        </p:txBody>
      </p:sp>
    </p:spTree>
    <p:extLst>
      <p:ext uri="{BB962C8B-B14F-4D97-AF65-F5344CB8AC3E}">
        <p14:creationId xmlns:p14="http://schemas.microsoft.com/office/powerpoint/2010/main" val="202259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12</a:t>
            </a:fld>
            <a:endParaRPr lang="en-US"/>
          </a:p>
        </p:txBody>
      </p:sp>
    </p:spTree>
    <p:extLst>
      <p:ext uri="{BB962C8B-B14F-4D97-AF65-F5344CB8AC3E}">
        <p14:creationId xmlns:p14="http://schemas.microsoft.com/office/powerpoint/2010/main" val="3775962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từng ô để ra đáp án</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13</a:t>
            </a:fld>
            <a:endParaRPr lang="en-US"/>
          </a:p>
        </p:txBody>
      </p:sp>
    </p:spTree>
    <p:extLst>
      <p:ext uri="{BB962C8B-B14F-4D97-AF65-F5344CB8AC3E}">
        <p14:creationId xmlns:p14="http://schemas.microsoft.com/office/powerpoint/2010/main" val="1032101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từng ô để ra đáp án</a:t>
            </a:r>
            <a:endParaRPr lang="en-US" smtClean="0"/>
          </a:p>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14</a:t>
            </a:fld>
            <a:endParaRPr lang="en-US"/>
          </a:p>
        </p:txBody>
      </p:sp>
    </p:spTree>
    <p:extLst>
      <p:ext uri="{BB962C8B-B14F-4D97-AF65-F5344CB8AC3E}">
        <p14:creationId xmlns:p14="http://schemas.microsoft.com/office/powerpoint/2010/main" val="1933639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từng ô để ra đáp án</a:t>
            </a:r>
            <a:endParaRPr lang="en-US" smtClean="0"/>
          </a:p>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15</a:t>
            </a:fld>
            <a:endParaRPr lang="en-US"/>
          </a:p>
        </p:txBody>
      </p:sp>
    </p:spTree>
    <p:extLst>
      <p:ext uri="{BB962C8B-B14F-4D97-AF65-F5344CB8AC3E}">
        <p14:creationId xmlns:p14="http://schemas.microsoft.com/office/powerpoint/2010/main" val="3934046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028676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207949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428688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276485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B78667-E865-4580-9C06-63F58C228D54}"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098269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B78667-E865-4580-9C06-63F58C228D54}"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116276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B78667-E865-4580-9C06-63F58C228D54}" type="datetimeFigureOut">
              <a:rPr lang="en-US" smtClean="0"/>
              <a:t>10/4/2021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77762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B78667-E865-4580-9C06-63F58C228D54}" type="datetimeFigureOut">
              <a:rPr lang="en-US" smtClean="0"/>
              <a:t>10/4/2021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80030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78667-E865-4580-9C06-63F58C228D54}" type="datetimeFigureOut">
              <a:rPr lang="en-US" smtClean="0"/>
              <a:t>10/4/2021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051625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96825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841958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78667-E865-4580-9C06-63F58C228D54}" type="datetimeFigureOut">
              <a:rPr lang="en-US" smtClean="0"/>
              <a:t>10/4/2021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1660D-545C-43B4-9EFF-D115F1D4A35C}" type="slidenum">
              <a:rPr lang="en-US" smtClean="0"/>
              <a:t>‹#›</a:t>
            </a:fld>
            <a:endParaRPr lang="en-US"/>
          </a:p>
        </p:txBody>
      </p:sp>
    </p:spTree>
    <p:extLst>
      <p:ext uri="{BB962C8B-B14F-4D97-AF65-F5344CB8AC3E}">
        <p14:creationId xmlns:p14="http://schemas.microsoft.com/office/powerpoint/2010/main" val="3971844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gif"/><Relationship Id="rId13" Type="http://schemas.openxmlformats.org/officeDocument/2006/relationships/image" Target="../media/image18.png"/><Relationship Id="rId18" Type="http://schemas.openxmlformats.org/officeDocument/2006/relationships/image" Target="../media/image22.png"/><Relationship Id="rId3" Type="http://schemas.microsoft.com/office/2007/relationships/media" Target="../media/media2.mp3"/><Relationship Id="rId7" Type="http://schemas.openxmlformats.org/officeDocument/2006/relationships/image" Target="../media/image13.gif"/><Relationship Id="rId12" Type="http://schemas.microsoft.com/office/2007/relationships/hdphoto" Target="../media/hdphoto1.wdp"/><Relationship Id="rId17" Type="http://schemas.openxmlformats.org/officeDocument/2006/relationships/slide" Target="slide11.xml"/><Relationship Id="rId2" Type="http://schemas.openxmlformats.org/officeDocument/2006/relationships/audio" Target="../media/media1.mp3"/><Relationship Id="rId16" Type="http://schemas.openxmlformats.org/officeDocument/2006/relationships/image" Target="../media/image21.png"/><Relationship Id="rId1" Type="http://schemas.microsoft.com/office/2007/relationships/media" Target="../media/media1.mp3"/><Relationship Id="rId6" Type="http://schemas.openxmlformats.org/officeDocument/2006/relationships/notesSlide" Target="../notesSlides/notesSlide4.xml"/><Relationship Id="rId11" Type="http://schemas.openxmlformats.org/officeDocument/2006/relationships/image" Target="../media/image17.png"/><Relationship Id="rId5" Type="http://schemas.openxmlformats.org/officeDocument/2006/relationships/slideLayout" Target="../slideLayouts/slideLayout7.xml"/><Relationship Id="rId15" Type="http://schemas.openxmlformats.org/officeDocument/2006/relationships/image" Target="../media/image20.png"/><Relationship Id="rId10" Type="http://schemas.openxmlformats.org/officeDocument/2006/relationships/image" Target="../media/image16.png"/><Relationship Id="rId4" Type="http://schemas.openxmlformats.org/officeDocument/2006/relationships/audio" Target="../media/media2.mp3"/><Relationship Id="rId9" Type="http://schemas.openxmlformats.org/officeDocument/2006/relationships/image" Target="../media/image15.gif"/><Relationship Id="rId1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15.gif"/><Relationship Id="rId13" Type="http://schemas.openxmlformats.org/officeDocument/2006/relationships/slide" Target="slide12.xml"/><Relationship Id="rId18" Type="http://schemas.openxmlformats.org/officeDocument/2006/relationships/slide" Target="slide9.xml"/><Relationship Id="rId3" Type="http://schemas.microsoft.com/office/2007/relationships/media" Target="../media/media2.mp3"/><Relationship Id="rId7" Type="http://schemas.openxmlformats.org/officeDocument/2006/relationships/image" Target="../media/image13.gif"/><Relationship Id="rId12" Type="http://schemas.openxmlformats.org/officeDocument/2006/relationships/image" Target="../media/image18.png"/><Relationship Id="rId17" Type="http://schemas.openxmlformats.org/officeDocument/2006/relationships/image" Target="../media/image21.png"/><Relationship Id="rId2" Type="http://schemas.openxmlformats.org/officeDocument/2006/relationships/audio" Target="../media/media1.mp3"/><Relationship Id="rId16" Type="http://schemas.openxmlformats.org/officeDocument/2006/relationships/image" Target="../media/image20.png"/><Relationship Id="rId20" Type="http://schemas.openxmlformats.org/officeDocument/2006/relationships/image" Target="../media/image14.gif"/><Relationship Id="rId1" Type="http://schemas.microsoft.com/office/2007/relationships/media" Target="../media/media1.mp3"/><Relationship Id="rId6" Type="http://schemas.openxmlformats.org/officeDocument/2006/relationships/notesSlide" Target="../notesSlides/notesSlide5.xml"/><Relationship Id="rId11" Type="http://schemas.openxmlformats.org/officeDocument/2006/relationships/slide" Target="slide20.xml"/><Relationship Id="rId5" Type="http://schemas.openxmlformats.org/officeDocument/2006/relationships/slideLayout" Target="../slideLayouts/slideLayout7.xml"/><Relationship Id="rId15" Type="http://schemas.openxmlformats.org/officeDocument/2006/relationships/slide" Target="slide32.xml"/><Relationship Id="rId10" Type="http://schemas.openxmlformats.org/officeDocument/2006/relationships/image" Target="../media/image16.png"/><Relationship Id="rId19" Type="http://schemas.openxmlformats.org/officeDocument/2006/relationships/image" Target="../media/image23.png"/><Relationship Id="rId4" Type="http://schemas.openxmlformats.org/officeDocument/2006/relationships/audio" Target="../media/media2.mp3"/><Relationship Id="rId9" Type="http://schemas.openxmlformats.org/officeDocument/2006/relationships/slide" Target="slide24.xml"/><Relationship Id="rId1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15.gif"/><Relationship Id="rId13" Type="http://schemas.openxmlformats.org/officeDocument/2006/relationships/slide" Target="slide12.xml"/><Relationship Id="rId18" Type="http://schemas.openxmlformats.org/officeDocument/2006/relationships/image" Target="../media/image14.gif"/><Relationship Id="rId3" Type="http://schemas.microsoft.com/office/2007/relationships/media" Target="../media/media2.mp3"/><Relationship Id="rId7" Type="http://schemas.openxmlformats.org/officeDocument/2006/relationships/image" Target="../media/image13.gif"/><Relationship Id="rId12" Type="http://schemas.openxmlformats.org/officeDocument/2006/relationships/image" Target="../media/image18.png"/><Relationship Id="rId17" Type="http://schemas.openxmlformats.org/officeDocument/2006/relationships/image" Target="../media/image21.png"/><Relationship Id="rId2" Type="http://schemas.openxmlformats.org/officeDocument/2006/relationships/audio" Target="../media/media1.mp3"/><Relationship Id="rId16" Type="http://schemas.openxmlformats.org/officeDocument/2006/relationships/image" Target="../media/image20.png"/><Relationship Id="rId1" Type="http://schemas.microsoft.com/office/2007/relationships/media" Target="../media/media1.mp3"/><Relationship Id="rId6" Type="http://schemas.openxmlformats.org/officeDocument/2006/relationships/notesSlide" Target="../notesSlides/notesSlide13.xml"/><Relationship Id="rId11" Type="http://schemas.openxmlformats.org/officeDocument/2006/relationships/slide" Target="slide20.xml"/><Relationship Id="rId5" Type="http://schemas.openxmlformats.org/officeDocument/2006/relationships/slideLayout" Target="../slideLayouts/slideLayout7.xml"/><Relationship Id="rId15" Type="http://schemas.openxmlformats.org/officeDocument/2006/relationships/slide" Target="slide32.xml"/><Relationship Id="rId10" Type="http://schemas.openxmlformats.org/officeDocument/2006/relationships/image" Target="../media/image16.png"/><Relationship Id="rId4" Type="http://schemas.openxmlformats.org/officeDocument/2006/relationships/audio" Target="../media/media2.mp3"/><Relationship Id="rId9" Type="http://schemas.openxmlformats.org/officeDocument/2006/relationships/slide" Target="slide24.xml"/><Relationship Id="rId1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15.gif"/><Relationship Id="rId13" Type="http://schemas.openxmlformats.org/officeDocument/2006/relationships/slide" Target="slide32.xml"/><Relationship Id="rId3" Type="http://schemas.microsoft.com/office/2007/relationships/media" Target="../media/media2.mp3"/><Relationship Id="rId7" Type="http://schemas.openxmlformats.org/officeDocument/2006/relationships/image" Target="../media/image13.gif"/><Relationship Id="rId12" Type="http://schemas.openxmlformats.org/officeDocument/2006/relationships/image" Target="../media/image18.png"/><Relationship Id="rId2" Type="http://schemas.openxmlformats.org/officeDocument/2006/relationships/audio" Target="../media/media1.mp3"/><Relationship Id="rId16" Type="http://schemas.openxmlformats.org/officeDocument/2006/relationships/image" Target="../media/image14.gif"/><Relationship Id="rId1" Type="http://schemas.microsoft.com/office/2007/relationships/media" Target="../media/media1.mp3"/><Relationship Id="rId6" Type="http://schemas.openxmlformats.org/officeDocument/2006/relationships/notesSlide" Target="../notesSlides/notesSlide17.xml"/><Relationship Id="rId11" Type="http://schemas.openxmlformats.org/officeDocument/2006/relationships/slide" Target="slide20.xml"/><Relationship Id="rId5" Type="http://schemas.openxmlformats.org/officeDocument/2006/relationships/slideLayout" Target="../slideLayouts/slideLayout7.xml"/><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audio" Target="../media/media2.mp3"/><Relationship Id="rId9" Type="http://schemas.openxmlformats.org/officeDocument/2006/relationships/slide" Target="slide24.xml"/><Relationship Id="rId1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5.xml"/><Relationship Id="rId7" Type="http://schemas.openxmlformats.org/officeDocument/2006/relationships/slide" Target="slide7.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slide" Target="slide4.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8" Type="http://schemas.openxmlformats.org/officeDocument/2006/relationships/image" Target="../media/image15.gif"/><Relationship Id="rId13" Type="http://schemas.openxmlformats.org/officeDocument/2006/relationships/image" Target="../media/image21.png"/><Relationship Id="rId3" Type="http://schemas.microsoft.com/office/2007/relationships/media" Target="../media/media2.mp3"/><Relationship Id="rId7" Type="http://schemas.openxmlformats.org/officeDocument/2006/relationships/image" Target="../media/image13.gif"/><Relationship Id="rId12" Type="http://schemas.openxmlformats.org/officeDocument/2006/relationships/image" Target="../media/image2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9.xml"/><Relationship Id="rId11" Type="http://schemas.openxmlformats.org/officeDocument/2006/relationships/slide" Target="slide32.xml"/><Relationship Id="rId5" Type="http://schemas.openxmlformats.org/officeDocument/2006/relationships/slideLayout" Target="../slideLayouts/slideLayout7.xml"/><Relationship Id="rId10" Type="http://schemas.openxmlformats.org/officeDocument/2006/relationships/image" Target="../media/image16.png"/><Relationship Id="rId4" Type="http://schemas.openxmlformats.org/officeDocument/2006/relationships/audio" Target="../media/media2.mp3"/><Relationship Id="rId9" Type="http://schemas.openxmlformats.org/officeDocument/2006/relationships/slide" Target="slide24.xml"/><Relationship Id="rId14" Type="http://schemas.openxmlformats.org/officeDocument/2006/relationships/image" Target="../media/image14.gif"/></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8" Type="http://schemas.openxmlformats.org/officeDocument/2006/relationships/image" Target="../media/image15.gif"/><Relationship Id="rId3" Type="http://schemas.microsoft.com/office/2007/relationships/media" Target="../media/media2.mp3"/><Relationship Id="rId7" Type="http://schemas.openxmlformats.org/officeDocument/2006/relationships/image" Target="../media/image13.gif"/><Relationship Id="rId12" Type="http://schemas.openxmlformats.org/officeDocument/2006/relationships/image" Target="../media/image14.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1.xml"/><Relationship Id="rId11" Type="http://schemas.openxmlformats.org/officeDocument/2006/relationships/image" Target="../media/image21.png"/><Relationship Id="rId5" Type="http://schemas.openxmlformats.org/officeDocument/2006/relationships/slideLayout" Target="../slideLayouts/slideLayout7.xml"/><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slide" Target="slide32.xml"/></Relationships>
</file>

<file path=ppt/slides/_rels/slide3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5.jpeg"/><Relationship Id="rId7"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slide" Target="slide24.xml"/><Relationship Id="rId5" Type="http://schemas.openxmlformats.org/officeDocument/2006/relationships/image" Target="../media/image20.png"/><Relationship Id="rId4" Type="http://schemas.openxmlformats.org/officeDocument/2006/relationships/slide" Target="slide32.xml"/><Relationship Id="rId9"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hyperlink" Target="https://www.facebook.com/groups/44309690375158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p:nvPr/>
        </p:nvSpPr>
        <p:spPr>
          <a:xfrm>
            <a:off x="-304046" y="219365"/>
            <a:ext cx="12567233" cy="3487337"/>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 name="connsiteX0" fmla="*/ 0 w 9144000"/>
              <a:gd name="connsiteY0" fmla="*/ 0 h 2579888"/>
              <a:gd name="connsiteX1" fmla="*/ 9144000 w 9144000"/>
              <a:gd name="connsiteY1" fmla="*/ 0 h 2579888"/>
              <a:gd name="connsiteX2" fmla="*/ 9144000 w 9144000"/>
              <a:gd name="connsiteY2" fmla="*/ 2343150 h 2579888"/>
              <a:gd name="connsiteX3" fmla="*/ 5340927 w 9144000"/>
              <a:gd name="connsiteY3" fmla="*/ 2514600 h 2579888"/>
              <a:gd name="connsiteX4" fmla="*/ 1340427 w 9144000"/>
              <a:gd name="connsiteY4" fmla="*/ 2192482 h 2579888"/>
              <a:gd name="connsiteX5" fmla="*/ 0 w 9144000"/>
              <a:gd name="connsiteY5" fmla="*/ 2343150 h 2579888"/>
              <a:gd name="connsiteX6" fmla="*/ 0 w 9144000"/>
              <a:gd name="connsiteY6" fmla="*/ 0 h 2579888"/>
              <a:gd name="connsiteX0" fmla="*/ 0 w 9144000"/>
              <a:gd name="connsiteY0" fmla="*/ 0 h 2591660"/>
              <a:gd name="connsiteX1" fmla="*/ 9144000 w 9144000"/>
              <a:gd name="connsiteY1" fmla="*/ 0 h 2591660"/>
              <a:gd name="connsiteX2" fmla="*/ 9144000 w 9144000"/>
              <a:gd name="connsiteY2" fmla="*/ 2343150 h 2591660"/>
              <a:gd name="connsiteX3" fmla="*/ 5340927 w 9144000"/>
              <a:gd name="connsiteY3" fmla="*/ 2514600 h 2591660"/>
              <a:gd name="connsiteX4" fmla="*/ 1340427 w 9144000"/>
              <a:gd name="connsiteY4" fmla="*/ 2192482 h 2591660"/>
              <a:gd name="connsiteX5" fmla="*/ 0 w 9144000"/>
              <a:gd name="connsiteY5" fmla="*/ 2343150 h 2591660"/>
              <a:gd name="connsiteX6" fmla="*/ 0 w 9144000"/>
              <a:gd name="connsiteY6" fmla="*/ 0 h 2591660"/>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15503"/>
              <a:gd name="connsiteX1" fmla="*/ 9144000 w 9144000"/>
              <a:gd name="connsiteY1" fmla="*/ 0 h 2615503"/>
              <a:gd name="connsiteX2" fmla="*/ 9144000 w 9144000"/>
              <a:gd name="connsiteY2" fmla="*/ 2343150 h 2615503"/>
              <a:gd name="connsiteX3" fmla="*/ 5401261 w 9144000"/>
              <a:gd name="connsiteY3" fmla="*/ 2535382 h 2615503"/>
              <a:gd name="connsiteX4" fmla="*/ 1340427 w 9144000"/>
              <a:gd name="connsiteY4" fmla="*/ 2192482 h 2615503"/>
              <a:gd name="connsiteX5" fmla="*/ 0 w 9144000"/>
              <a:gd name="connsiteY5" fmla="*/ 2343150 h 2615503"/>
              <a:gd name="connsiteX6" fmla="*/ 0 w 9144000"/>
              <a:gd name="connsiteY6" fmla="*/ 0 h 261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615503">
                <a:moveTo>
                  <a:pt x="0" y="0"/>
                </a:moveTo>
                <a:lnTo>
                  <a:pt x="9144000" y="0"/>
                </a:lnTo>
                <a:lnTo>
                  <a:pt x="9144000" y="2343150"/>
                </a:lnTo>
                <a:cubicBezTo>
                  <a:pt x="8504959" y="2720686"/>
                  <a:pt x="6712247" y="2622839"/>
                  <a:pt x="5401261" y="2535382"/>
                </a:cubicBezTo>
                <a:cubicBezTo>
                  <a:pt x="4090610" y="2468708"/>
                  <a:pt x="2225386" y="2179493"/>
                  <a:pt x="1340427" y="2192482"/>
                </a:cubicBezTo>
                <a:cubicBezTo>
                  <a:pt x="852055" y="2221923"/>
                  <a:pt x="446809" y="2292927"/>
                  <a:pt x="0" y="2343150"/>
                </a:cubicBezTo>
                <a:lnTo>
                  <a:pt x="0" y="0"/>
                </a:lnTo>
                <a:close/>
              </a:path>
            </a:pathLst>
          </a:cu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endParaRPr lang="en-US" sz="2700"/>
          </a:p>
        </p:txBody>
      </p:sp>
      <p:sp>
        <p:nvSpPr>
          <p:cNvPr id="7" name="Rectangle 6"/>
          <p:cNvSpPr/>
          <p:nvPr/>
        </p:nvSpPr>
        <p:spPr>
          <a:xfrm>
            <a:off x="-304046" y="0"/>
            <a:ext cx="12567233" cy="3397995"/>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548496">
                <a:moveTo>
                  <a:pt x="0" y="0"/>
                </a:moveTo>
                <a:lnTo>
                  <a:pt x="9144000" y="0"/>
                </a:lnTo>
                <a:lnTo>
                  <a:pt x="9144000" y="2343150"/>
                </a:lnTo>
                <a:cubicBezTo>
                  <a:pt x="8504959" y="2720686"/>
                  <a:pt x="6641522" y="2466975"/>
                  <a:pt x="5340927" y="2441864"/>
                </a:cubicBezTo>
                <a:cubicBezTo>
                  <a:pt x="4040332" y="2416753"/>
                  <a:pt x="2225386" y="2179493"/>
                  <a:pt x="1340427" y="2192482"/>
                </a:cubicBezTo>
                <a:cubicBezTo>
                  <a:pt x="852055" y="2221923"/>
                  <a:pt x="446809" y="2292927"/>
                  <a:pt x="0" y="2343150"/>
                </a:cubicBezTo>
                <a:lnTo>
                  <a:pt x="0" y="0"/>
                </a:lnTo>
                <a:close/>
              </a:path>
            </a:pathLst>
          </a:cu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153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TOÁN 1</a:t>
            </a:r>
            <a:endParaRPr lang="en-US" sz="270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6283" b="21526"/>
          <a:stretch/>
        </p:blipFill>
        <p:spPr>
          <a:xfrm>
            <a:off x="3441856" y="3886200"/>
            <a:ext cx="5153663" cy="2689721"/>
          </a:xfrm>
          <a:prstGeom prst="rect">
            <a:avLst/>
          </a:prstGeom>
        </p:spPr>
      </p:pic>
    </p:spTree>
    <p:extLst>
      <p:ext uri="{BB962C8B-B14F-4D97-AF65-F5344CB8AC3E}">
        <p14:creationId xmlns:p14="http://schemas.microsoft.com/office/powerpoint/2010/main" val="1683941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1220" y="-463498"/>
            <a:ext cx="5886450" cy="5886450"/>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0880" y="-238650"/>
            <a:ext cx="5886450" cy="5886450"/>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20606" y="76200"/>
            <a:ext cx="5886450" cy="5886450"/>
          </a:xfrm>
          <a:prstGeom prst="rect">
            <a:avLst/>
          </a:prstGeom>
        </p:spPr>
      </p:pic>
      <p:pic>
        <p:nvPicPr>
          <p:cNvPr id="23" name="Picture 22"/>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7906616" y="-565577"/>
            <a:ext cx="2114550" cy="2114550"/>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0"/>
            <a:ext cx="12161839" cy="6858000"/>
          </a:xfrm>
          <a:prstGeom prst="rect">
            <a:avLst/>
          </a:prstGeom>
        </p:spPr>
      </p:pic>
      <p:sp>
        <p:nvSpPr>
          <p:cNvPr id="4" name="TextBox 3"/>
          <p:cNvSpPr txBox="1"/>
          <p:nvPr/>
        </p:nvSpPr>
        <p:spPr>
          <a:xfrm>
            <a:off x="137319" y="76200"/>
            <a:ext cx="6248400" cy="830997"/>
          </a:xfrm>
          <a:prstGeom prst="rect">
            <a:avLst/>
          </a:prstGeom>
          <a:solidFill>
            <a:schemeClr val="bg1">
              <a:lumMod val="95000"/>
            </a:schemeClr>
          </a:solidFill>
        </p:spPr>
        <p:txBody>
          <a:bodyPr wrap="square" rtlCol="0">
            <a:spAutoFit/>
          </a:bodyPr>
          <a:lstStyle/>
          <a:p>
            <a:r>
              <a:rPr lang="en-US" sz="2400" smtClean="0">
                <a:solidFill>
                  <a:srgbClr val="FF0000"/>
                </a:solidFill>
                <a:latin typeface="Arial" pitchFamily="34" charset="0"/>
                <a:cs typeface="Arial" pitchFamily="34" charset="0"/>
              </a:rPr>
              <a:t>KHỞI ĐỘNG</a:t>
            </a:r>
          </a:p>
          <a:p>
            <a:r>
              <a:rPr lang="en-US" sz="2400" smtClean="0">
                <a:solidFill>
                  <a:srgbClr val="FF0000"/>
                </a:solidFill>
                <a:latin typeface="Arial" pitchFamily="34" charset="0"/>
                <a:cs typeface="Arial" pitchFamily="34" charset="0"/>
              </a:rPr>
              <a:t>TRÒ CHƠI: </a:t>
            </a:r>
            <a:r>
              <a:rPr lang="en-US" sz="2400" i="1" smtClean="0">
                <a:solidFill>
                  <a:srgbClr val="FF0000"/>
                </a:solidFill>
                <a:latin typeface="Arial" pitchFamily="34" charset="0"/>
                <a:cs typeface="Arial" pitchFamily="34" charset="0"/>
              </a:rPr>
              <a:t>ĐƯA THUYỀN VÀO BỜ</a:t>
            </a:r>
            <a:endParaRPr lang="en-US" sz="2400" i="1">
              <a:solidFill>
                <a:srgbClr val="FF0000"/>
              </a:solidFill>
              <a:latin typeface="Arial" pitchFamily="34" charset="0"/>
              <a:cs typeface="Arial" pitchFamily="34" charset="0"/>
            </a:endParaRPr>
          </a:p>
        </p:txBody>
      </p:sp>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37919" y="3429000"/>
            <a:ext cx="1245610" cy="1662978"/>
          </a:xfrm>
          <a:prstGeom prst="rect">
            <a:avLst/>
          </a:prstGeom>
        </p:spPr>
      </p:pic>
      <p:pic>
        <p:nvPicPr>
          <p:cNvPr id="7" name="Picture 6"/>
          <p:cNvPicPr>
            <a:picLocks noChangeAspect="1"/>
          </p:cNvPicPr>
          <p:nvPr/>
        </p:nvPicPr>
        <p:blipFill>
          <a:blip r:embed="rId11">
            <a:extLst>
              <a:ext uri="{BEBA8EAE-BF5A-486C-A8C5-ECC9F3942E4B}">
                <a14:imgProps xmlns:a14="http://schemas.microsoft.com/office/drawing/2010/main">
                  <a14:imgLayer r:embed="rId12">
                    <a14:imgEffect>
                      <a14:backgroundRemoval t="0" b="89516" l="0" r="100000">
                        <a14:backgroundMark x1="16256" y1="8871" x2="5911" y2="45161"/>
                        <a14:backgroundMark x1="83744" y1="4435" x2="90640" y2="28629"/>
                        <a14:backgroundMark x1="89163" y1="72581" x2="93103" y2="69355"/>
                      </a14:backgroundRemoval>
                    </a14:imgEffect>
                  </a14:imgLayer>
                </a14:imgProps>
              </a:ext>
              <a:ext uri="{28A0092B-C50C-407E-A947-70E740481C1C}">
                <a14:useLocalDpi xmlns:a14="http://schemas.microsoft.com/office/drawing/2010/main" val="0"/>
              </a:ext>
            </a:extLst>
          </a:blip>
          <a:stretch>
            <a:fillRect/>
          </a:stretch>
        </p:blipFill>
        <p:spPr>
          <a:xfrm>
            <a:off x="7005494" y="4098900"/>
            <a:ext cx="1030225" cy="1258600"/>
          </a:xfrm>
          <a:prstGeom prst="rect">
            <a:avLst/>
          </a:prstGeom>
        </p:spPr>
      </p:pic>
      <p:pic>
        <p:nvPicPr>
          <p:cNvPr id="8" name="Picture 7"/>
          <p:cNvPicPr>
            <a:picLocks noChangeAspect="1"/>
          </p:cNvPicPr>
          <p:nvPr/>
        </p:nvPicPr>
        <p:blipFill rotWithShape="1">
          <a:blip r:embed="rId13" cstate="print">
            <a:extLst>
              <a:ext uri="{28A0092B-C50C-407E-A947-70E740481C1C}">
                <a14:useLocalDpi xmlns:a14="http://schemas.microsoft.com/office/drawing/2010/main" val="0"/>
              </a:ext>
            </a:extLst>
          </a:blip>
          <a:srcRect l="17538" t="8029" r="13438" b="24064"/>
          <a:stretch/>
        </p:blipFill>
        <p:spPr>
          <a:xfrm>
            <a:off x="2499519" y="4439477"/>
            <a:ext cx="2840182" cy="2095656"/>
          </a:xfrm>
          <a:prstGeom prst="rect">
            <a:avLst/>
          </a:prstGeom>
        </p:spPr>
      </p:pic>
      <p:pic>
        <p:nvPicPr>
          <p:cNvPr id="9" name="Picture 8"/>
          <p:cNvPicPr>
            <a:picLocks noChangeAspect="1"/>
          </p:cNvPicPr>
          <p:nvPr/>
        </p:nvPicPr>
        <p:blipFill rotWithShape="1">
          <a:blip r:embed="rId14">
            <a:extLst>
              <a:ext uri="{28A0092B-C50C-407E-A947-70E740481C1C}">
                <a14:useLocalDpi xmlns:a14="http://schemas.microsoft.com/office/drawing/2010/main" val="0"/>
              </a:ext>
            </a:extLst>
          </a:blip>
          <a:srcRect b="24356"/>
          <a:stretch/>
        </p:blipFill>
        <p:spPr>
          <a:xfrm>
            <a:off x="764233" y="3429000"/>
            <a:ext cx="2187325" cy="1965537"/>
          </a:xfrm>
          <a:prstGeom prst="rect">
            <a:avLst/>
          </a:prstGeom>
        </p:spPr>
      </p:pic>
      <p:pic>
        <p:nvPicPr>
          <p:cNvPr id="10" name="Picture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290719" y="2771109"/>
            <a:ext cx="3452957" cy="3653999"/>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929481" y="1981200"/>
            <a:ext cx="609600" cy="609600"/>
          </a:xfrm>
          <a:prstGeom prst="rect">
            <a:avLst/>
          </a:prstGeom>
        </p:spPr>
      </p:pic>
      <p:pic>
        <p:nvPicPr>
          <p:cNvPr id="12" name="Picture 11">
            <a:hlinkClick r:id="rId17" action="ppaction://hlinksldjump"/>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182151" y="-153566"/>
            <a:ext cx="1322294" cy="1322294"/>
          </a:xfrm>
          <a:prstGeom prst="rect">
            <a:avLst/>
          </a:prstGeom>
        </p:spPr>
      </p:pic>
      <p:pic>
        <p:nvPicPr>
          <p:cNvPr id="16" name="Picture 15"/>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103188" y="723900"/>
            <a:ext cx="3124200" cy="3124200"/>
          </a:xfrm>
          <a:prstGeom prst="rect">
            <a:avLst/>
          </a:prstGeom>
        </p:spPr>
      </p:pic>
      <p:pic>
        <p:nvPicPr>
          <p:cNvPr id="18" name="Tieng-mua-roi-ti-tach-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13102256" y="1962150"/>
            <a:ext cx="609600" cy="609600"/>
          </a:xfrm>
          <a:prstGeom prst="rect">
            <a:avLst/>
          </a:prstGeom>
        </p:spPr>
      </p:pic>
      <p:pic>
        <p:nvPicPr>
          <p:cNvPr id="22" name="Picture 21"/>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10195719" y="1743075"/>
            <a:ext cx="2114550" cy="2114550"/>
          </a:xfrm>
          <a:prstGeom prst="rect">
            <a:avLst/>
          </a:prstGeom>
        </p:spPr>
      </p:pic>
    </p:spTree>
    <p:extLst>
      <p:ext uri="{BB962C8B-B14F-4D97-AF65-F5344CB8AC3E}">
        <p14:creationId xmlns:p14="http://schemas.microsoft.com/office/powerpoint/2010/main" val="134316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427" fill="hold"/>
                                        <p:tgtEl>
                                          <p:spTgt spid="18"/>
                                        </p:tgtEl>
                                      </p:cBhvr>
                                    </p:cmd>
                                  </p:childTnLst>
                                </p:cTn>
                              </p:par>
                              <p:par>
                                <p:cTn id="7" presetID="1" presetClass="mediacall" presetSubtype="0" fill="hold" nodeType="withEffect">
                                  <p:stCondLst>
                                    <p:cond delay="0"/>
                                  </p:stCondLst>
                                  <p:childTnLst>
                                    <p:cmd type="call" cmd="playFrom(0.0)">
                                      <p:cBhvr>
                                        <p:cTn id="8" dur="27898" fill="hold"/>
                                        <p:tgtEl>
                                          <p:spTgt spid="11"/>
                                        </p:tgtEl>
                                      </p:cBhvr>
                                    </p:cmd>
                                  </p:childTnLst>
                                </p:cTn>
                              </p:par>
                              <p:par>
                                <p:cTn id="9" presetID="32" presetClass="emph" presetSubtype="0" repeatCount="indefinite" fill="hold" nodeType="withEffect">
                                  <p:stCondLst>
                                    <p:cond delay="0"/>
                                  </p:st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32" presetClass="emph" presetSubtype="0" repeatCount="indefinite" fill="hold" nodeType="withEffect">
                                  <p:stCondLst>
                                    <p:cond delay="0"/>
                                  </p:stCondLst>
                                  <p:childTnLst>
                                    <p:animRot by="120000">
                                      <p:cBhvr>
                                        <p:cTn id="16" dur="100" fill="hold">
                                          <p:stCondLst>
                                            <p:cond delay="0"/>
                                          </p:stCondLst>
                                        </p:cTn>
                                        <p:tgtEl>
                                          <p:spTgt spid="8"/>
                                        </p:tgtEl>
                                        <p:attrNameLst>
                                          <p:attrName>r</p:attrName>
                                        </p:attrNameLst>
                                      </p:cBhvr>
                                    </p:animRot>
                                    <p:animRot by="-240000">
                                      <p:cBhvr>
                                        <p:cTn id="17" dur="200" fill="hold">
                                          <p:stCondLst>
                                            <p:cond delay="200"/>
                                          </p:stCondLst>
                                        </p:cTn>
                                        <p:tgtEl>
                                          <p:spTgt spid="8"/>
                                        </p:tgtEl>
                                        <p:attrNameLst>
                                          <p:attrName>r</p:attrName>
                                        </p:attrNameLst>
                                      </p:cBhvr>
                                    </p:animRot>
                                    <p:animRot by="240000">
                                      <p:cBhvr>
                                        <p:cTn id="18" dur="200" fill="hold">
                                          <p:stCondLst>
                                            <p:cond delay="400"/>
                                          </p:stCondLst>
                                        </p:cTn>
                                        <p:tgtEl>
                                          <p:spTgt spid="8"/>
                                        </p:tgtEl>
                                        <p:attrNameLst>
                                          <p:attrName>r</p:attrName>
                                        </p:attrNameLst>
                                      </p:cBhvr>
                                    </p:animRot>
                                    <p:animRot by="-240000">
                                      <p:cBhvr>
                                        <p:cTn id="19" dur="200" fill="hold">
                                          <p:stCondLst>
                                            <p:cond delay="600"/>
                                          </p:stCondLst>
                                        </p:cTn>
                                        <p:tgtEl>
                                          <p:spTgt spid="8"/>
                                        </p:tgtEl>
                                        <p:attrNameLst>
                                          <p:attrName>r</p:attrName>
                                        </p:attrNameLst>
                                      </p:cBhvr>
                                    </p:animRot>
                                    <p:animRot by="120000">
                                      <p:cBhvr>
                                        <p:cTn id="20" dur="200" fill="hold">
                                          <p:stCondLst>
                                            <p:cond delay="800"/>
                                          </p:stCondLst>
                                        </p:cTn>
                                        <p:tgtEl>
                                          <p:spTgt spid="8"/>
                                        </p:tgtEl>
                                        <p:attrNameLst>
                                          <p:attrName>r</p:attrName>
                                        </p:attrNameLst>
                                      </p:cBhvr>
                                    </p:animRot>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6"/>
                                        </p:tgtEl>
                                        <p:attrNameLst>
                                          <p:attrName>r</p:attrName>
                                        </p:attrNameLst>
                                      </p:cBhvr>
                                    </p:animRot>
                                    <p:animRot by="-240000">
                                      <p:cBhvr>
                                        <p:cTn id="23" dur="200" fill="hold">
                                          <p:stCondLst>
                                            <p:cond delay="200"/>
                                          </p:stCondLst>
                                        </p:cTn>
                                        <p:tgtEl>
                                          <p:spTgt spid="6"/>
                                        </p:tgtEl>
                                        <p:attrNameLst>
                                          <p:attrName>r</p:attrName>
                                        </p:attrNameLst>
                                      </p:cBhvr>
                                    </p:animRot>
                                    <p:animRot by="240000">
                                      <p:cBhvr>
                                        <p:cTn id="24" dur="200" fill="hold">
                                          <p:stCondLst>
                                            <p:cond delay="400"/>
                                          </p:stCondLst>
                                        </p:cTn>
                                        <p:tgtEl>
                                          <p:spTgt spid="6"/>
                                        </p:tgtEl>
                                        <p:attrNameLst>
                                          <p:attrName>r</p:attrName>
                                        </p:attrNameLst>
                                      </p:cBhvr>
                                    </p:animRot>
                                    <p:animRot by="-240000">
                                      <p:cBhvr>
                                        <p:cTn id="25" dur="200" fill="hold">
                                          <p:stCondLst>
                                            <p:cond delay="600"/>
                                          </p:stCondLst>
                                        </p:cTn>
                                        <p:tgtEl>
                                          <p:spTgt spid="6"/>
                                        </p:tgtEl>
                                        <p:attrNameLst>
                                          <p:attrName>r</p:attrName>
                                        </p:attrNameLst>
                                      </p:cBhvr>
                                    </p:animRot>
                                    <p:animRot by="120000">
                                      <p:cBhvr>
                                        <p:cTn id="26" dur="200" fill="hold">
                                          <p:stCondLst>
                                            <p:cond delay="800"/>
                                          </p:stCondLst>
                                        </p:cTn>
                                        <p:tgtEl>
                                          <p:spTgt spid="6"/>
                                        </p:tgtEl>
                                        <p:attrNameLst>
                                          <p:attrName>r</p:attrName>
                                        </p:attrNameLst>
                                      </p:cBhvr>
                                    </p:animRo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7"/>
                                        </p:tgtEl>
                                        <p:attrNameLst>
                                          <p:attrName>r</p:attrName>
                                        </p:attrNameLst>
                                      </p:cBhvr>
                                    </p:animRot>
                                    <p:animRot by="-240000">
                                      <p:cBhvr>
                                        <p:cTn id="29" dur="200" fill="hold">
                                          <p:stCondLst>
                                            <p:cond delay="200"/>
                                          </p:stCondLst>
                                        </p:cTn>
                                        <p:tgtEl>
                                          <p:spTgt spid="7"/>
                                        </p:tgtEl>
                                        <p:attrNameLst>
                                          <p:attrName>r</p:attrName>
                                        </p:attrNameLst>
                                      </p:cBhvr>
                                    </p:animRot>
                                    <p:animRot by="240000">
                                      <p:cBhvr>
                                        <p:cTn id="30" dur="200" fill="hold">
                                          <p:stCondLst>
                                            <p:cond delay="400"/>
                                          </p:stCondLst>
                                        </p:cTn>
                                        <p:tgtEl>
                                          <p:spTgt spid="7"/>
                                        </p:tgtEl>
                                        <p:attrNameLst>
                                          <p:attrName>r</p:attrName>
                                        </p:attrNameLst>
                                      </p:cBhvr>
                                    </p:animRot>
                                    <p:animRot by="-240000">
                                      <p:cBhvr>
                                        <p:cTn id="31" dur="200" fill="hold">
                                          <p:stCondLst>
                                            <p:cond delay="600"/>
                                          </p:stCondLst>
                                        </p:cTn>
                                        <p:tgtEl>
                                          <p:spTgt spid="7"/>
                                        </p:tgtEl>
                                        <p:attrNameLst>
                                          <p:attrName>r</p:attrName>
                                        </p:attrNameLst>
                                      </p:cBhvr>
                                    </p:animRot>
                                    <p:animRot by="120000">
                                      <p:cBhvr>
                                        <p:cTn id="32" dur="200" fill="hold">
                                          <p:stCondLst>
                                            <p:cond delay="800"/>
                                          </p:stCondLst>
                                        </p:cTn>
                                        <p:tgtEl>
                                          <p:spTgt spid="7"/>
                                        </p:tgtEl>
                                        <p:attrNameLst>
                                          <p:attrName>r</p:attrName>
                                        </p:attrNameLst>
                                      </p:cBhvr>
                                    </p:animRot>
                                  </p:childTnLst>
                                </p:cTn>
                              </p:par>
                              <p:par>
                                <p:cTn id="33" presetID="32" presetClass="emph" presetSubtype="0" repeatCount="indefinite" fill="hold" nodeType="withEffect">
                                  <p:stCondLst>
                                    <p:cond delay="0"/>
                                  </p:stCondLst>
                                  <p:childTnLst>
                                    <p:animRot by="120000">
                                      <p:cBhvr>
                                        <p:cTn id="34" dur="100" fill="hold">
                                          <p:stCondLst>
                                            <p:cond delay="0"/>
                                          </p:stCondLst>
                                        </p:cTn>
                                        <p:tgtEl>
                                          <p:spTgt spid="10"/>
                                        </p:tgtEl>
                                        <p:attrNameLst>
                                          <p:attrName>r</p:attrName>
                                        </p:attrNameLst>
                                      </p:cBhvr>
                                    </p:animRot>
                                    <p:animRot by="-240000">
                                      <p:cBhvr>
                                        <p:cTn id="35" dur="200" fill="hold">
                                          <p:stCondLst>
                                            <p:cond delay="200"/>
                                          </p:stCondLst>
                                        </p:cTn>
                                        <p:tgtEl>
                                          <p:spTgt spid="10"/>
                                        </p:tgtEl>
                                        <p:attrNameLst>
                                          <p:attrName>r</p:attrName>
                                        </p:attrNameLst>
                                      </p:cBhvr>
                                    </p:animRot>
                                    <p:animRot by="240000">
                                      <p:cBhvr>
                                        <p:cTn id="36" dur="200" fill="hold">
                                          <p:stCondLst>
                                            <p:cond delay="400"/>
                                          </p:stCondLst>
                                        </p:cTn>
                                        <p:tgtEl>
                                          <p:spTgt spid="10"/>
                                        </p:tgtEl>
                                        <p:attrNameLst>
                                          <p:attrName>r</p:attrName>
                                        </p:attrNameLst>
                                      </p:cBhvr>
                                    </p:animRot>
                                    <p:animRot by="-240000">
                                      <p:cBhvr>
                                        <p:cTn id="37" dur="200" fill="hold">
                                          <p:stCondLst>
                                            <p:cond delay="600"/>
                                          </p:stCondLst>
                                        </p:cTn>
                                        <p:tgtEl>
                                          <p:spTgt spid="10"/>
                                        </p:tgtEl>
                                        <p:attrNameLst>
                                          <p:attrName>r</p:attrName>
                                        </p:attrNameLst>
                                      </p:cBhvr>
                                    </p:animRot>
                                    <p:animRot by="120000">
                                      <p:cBhvr>
                                        <p:cTn id="38"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repeatCount="indefinite" fill="hold" display="0">
                  <p:stCondLst>
                    <p:cond delay="indefinite"/>
                  </p:stCondLst>
                  <p:endCondLst>
                    <p:cond evt="onStopAudio" delay="0">
                      <p:tgtEl>
                        <p:sldTgt/>
                      </p:tgtEl>
                    </p:cond>
                  </p:endCondLst>
                </p:cTn>
                <p:tgtEl>
                  <p:spTgt spid="18"/>
                </p:tgtEl>
              </p:cMediaNode>
            </p:audio>
            <p:audio>
              <p:cMediaNode vol="15094">
                <p:cTn id="40" repeatCount="indefinite" fill="hold" display="0">
                  <p:stCondLst>
                    <p:cond delay="indefinite"/>
                  </p:stCondLst>
                  <p:endCondLst>
                    <p:cond evt="onStopAudio" delay="0">
                      <p:tgtEl>
                        <p:sldTgt/>
                      </p:tgtEl>
                    </p:cond>
                  </p:endCondLst>
                </p:cTn>
                <p:tgtEl>
                  <p:spTgt spid="11"/>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1220" y="-463498"/>
            <a:ext cx="5886450" cy="5886450"/>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0880" y="-238650"/>
            <a:ext cx="5886450" cy="5886450"/>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20606" y="76200"/>
            <a:ext cx="5886450" cy="5886450"/>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0"/>
            <a:ext cx="12161839" cy="6858000"/>
          </a:xfrm>
          <a:prstGeom prst="rect">
            <a:avLst/>
          </a:prstGeom>
        </p:spPr>
      </p:pic>
      <p:pic>
        <p:nvPicPr>
          <p:cNvPr id="6" name="xanh xa">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37919" y="3429000"/>
            <a:ext cx="1245610" cy="1662978"/>
          </a:xfrm>
          <a:prstGeom prst="rect">
            <a:avLst/>
          </a:prstGeom>
        </p:spPr>
      </p:pic>
      <p:pic>
        <p:nvPicPr>
          <p:cNvPr id="8" name="da">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17539" t="13169" r="17266" b="24064"/>
          <a:stretch/>
        </p:blipFill>
        <p:spPr>
          <a:xfrm>
            <a:off x="2425205" y="4741636"/>
            <a:ext cx="2682632" cy="1937025"/>
          </a:xfrm>
          <a:prstGeom prst="rect">
            <a:avLst/>
          </a:prstGeom>
        </p:spPr>
      </p:pic>
      <p:pic>
        <p:nvPicPr>
          <p:cNvPr id="9" name="xám">
            <a:hlinkClick r:id="rId13" action="ppaction://hlinksldjump"/>
          </p:cNvPr>
          <p:cNvPicPr>
            <a:picLocks noChangeAspect="1"/>
          </p:cNvPicPr>
          <p:nvPr/>
        </p:nvPicPr>
        <p:blipFill rotWithShape="1">
          <a:blip r:embed="rId14">
            <a:extLst>
              <a:ext uri="{28A0092B-C50C-407E-A947-70E740481C1C}">
                <a14:useLocalDpi xmlns:a14="http://schemas.microsoft.com/office/drawing/2010/main" val="0"/>
              </a:ext>
            </a:extLst>
          </a:blip>
          <a:srcRect b="24356"/>
          <a:stretch/>
        </p:blipFill>
        <p:spPr>
          <a:xfrm>
            <a:off x="352554" y="3429000"/>
            <a:ext cx="2187325" cy="1965537"/>
          </a:xfrm>
          <a:prstGeom prst="rect">
            <a:avLst/>
          </a:prstGeom>
        </p:spPr>
      </p:pic>
      <p:pic>
        <p:nvPicPr>
          <p:cNvPr id="10" name="đỏ gần">
            <a:hlinkClick r:id="rId15" action="ppaction://hlinksldjump"/>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522142" y="2590800"/>
            <a:ext cx="3452957" cy="3653999"/>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929481" y="1981200"/>
            <a:ext cx="609600" cy="609600"/>
          </a:xfrm>
          <a:prstGeom prst="rect">
            <a:avLst/>
          </a:prstGeom>
        </p:spPr>
      </p:pic>
      <p:pic>
        <p:nvPicPr>
          <p:cNvPr id="2" name="Picture 1">
            <a:hlinkClick r:id="rId18" action="ppaction://hlinksldjump"/>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959456" y="6190007"/>
            <a:ext cx="1187543" cy="667993"/>
          </a:xfrm>
          <a:prstGeom prst="rect">
            <a:avLst/>
          </a:prstGeom>
        </p:spPr>
      </p:pic>
      <p:pic>
        <p:nvPicPr>
          <p:cNvPr id="16" name="Picture 15"/>
          <p:cNvPicPr>
            <a:picLocks noChangeAspect="1"/>
          </p:cNvPicPr>
          <p:nvPr/>
        </p:nvPicPr>
        <p:blipFill>
          <a:blip r:embed="rId20">
            <a:grayscl/>
            <a:extLst>
              <a:ext uri="{28A0092B-C50C-407E-A947-70E740481C1C}">
                <a14:useLocalDpi xmlns:a14="http://schemas.microsoft.com/office/drawing/2010/main" val="0"/>
              </a:ext>
            </a:extLst>
          </a:blip>
          <a:stretch>
            <a:fillRect/>
          </a:stretch>
        </p:blipFill>
        <p:spPr>
          <a:xfrm>
            <a:off x="2275036" y="-679877"/>
            <a:ext cx="3124200" cy="3124200"/>
          </a:xfrm>
          <a:prstGeom prst="rect">
            <a:avLst/>
          </a:prstGeom>
        </p:spPr>
      </p:pic>
      <p:pic>
        <p:nvPicPr>
          <p:cNvPr id="17" name="Tieng-mua-roi-ti-tach-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13102256" y="1962150"/>
            <a:ext cx="609600" cy="609600"/>
          </a:xfrm>
          <a:prstGeom prst="rect">
            <a:avLst/>
          </a:prstGeom>
        </p:spPr>
      </p:pic>
      <p:pic>
        <p:nvPicPr>
          <p:cNvPr id="18" name="Picture 17"/>
          <p:cNvPicPr>
            <a:picLocks noChangeAspect="1"/>
          </p:cNvPicPr>
          <p:nvPr/>
        </p:nvPicPr>
        <p:blipFill>
          <a:blip r:embed="rId20">
            <a:grayscl/>
            <a:extLst>
              <a:ext uri="{28A0092B-C50C-407E-A947-70E740481C1C}">
                <a14:useLocalDpi xmlns:a14="http://schemas.microsoft.com/office/drawing/2010/main" val="0"/>
              </a:ext>
            </a:extLst>
          </a:blip>
          <a:stretch>
            <a:fillRect/>
          </a:stretch>
        </p:blipFill>
        <p:spPr>
          <a:xfrm>
            <a:off x="10248620" y="1314450"/>
            <a:ext cx="2114550" cy="2114550"/>
          </a:xfrm>
          <a:prstGeom prst="rect">
            <a:avLst/>
          </a:prstGeom>
        </p:spPr>
      </p:pic>
      <p:pic>
        <p:nvPicPr>
          <p:cNvPr id="19" name="Picture 18"/>
          <p:cNvPicPr>
            <a:picLocks noChangeAspect="1"/>
          </p:cNvPicPr>
          <p:nvPr/>
        </p:nvPicPr>
        <p:blipFill>
          <a:blip r:embed="rId20">
            <a:grayscl/>
            <a:extLst>
              <a:ext uri="{28A0092B-C50C-407E-A947-70E740481C1C}">
                <a14:useLocalDpi xmlns:a14="http://schemas.microsoft.com/office/drawing/2010/main" val="0"/>
              </a:ext>
            </a:extLst>
          </a:blip>
          <a:stretch>
            <a:fillRect/>
          </a:stretch>
        </p:blipFill>
        <p:spPr>
          <a:xfrm>
            <a:off x="7906616" y="-565577"/>
            <a:ext cx="2114550" cy="2114550"/>
          </a:xfrm>
          <a:prstGeom prst="rect">
            <a:avLst/>
          </a:prstGeom>
        </p:spPr>
      </p:pic>
      <p:sp>
        <p:nvSpPr>
          <p:cNvPr id="3" name="TextBox 2"/>
          <p:cNvSpPr txBox="1"/>
          <p:nvPr/>
        </p:nvSpPr>
        <p:spPr>
          <a:xfrm>
            <a:off x="1080477" y="2583359"/>
            <a:ext cx="780685" cy="769441"/>
          </a:xfrm>
          <a:prstGeom prst="rect">
            <a:avLst/>
          </a:prstGeom>
          <a:solidFill>
            <a:srgbClr val="EFF87C"/>
          </a:solidFill>
          <a:effectLst>
            <a:softEdge rad="127000"/>
          </a:effectLst>
        </p:spPr>
        <p:txBody>
          <a:bodyPr wrap="square" rtlCol="0">
            <a:spAutoFit/>
          </a:bodyPr>
          <a:lstStyle/>
          <a:p>
            <a:pPr algn="ctr"/>
            <a:r>
              <a:rPr lang="en-US" sz="4400" b="1" smtClean="0">
                <a:latin typeface="Arial" pitchFamily="34" charset="0"/>
                <a:cs typeface="Arial" pitchFamily="34" charset="0"/>
              </a:rPr>
              <a:t>1</a:t>
            </a:r>
            <a:endParaRPr lang="en-US" sz="4400" b="1">
              <a:latin typeface="Arial" pitchFamily="34" charset="0"/>
              <a:cs typeface="Arial" pitchFamily="34" charset="0"/>
            </a:endParaRPr>
          </a:p>
        </p:txBody>
      </p:sp>
      <p:sp>
        <p:nvSpPr>
          <p:cNvPr id="23" name="TextBox 22"/>
          <p:cNvSpPr txBox="1"/>
          <p:nvPr/>
        </p:nvSpPr>
        <p:spPr>
          <a:xfrm>
            <a:off x="3622157" y="4356916"/>
            <a:ext cx="780685" cy="769441"/>
          </a:xfrm>
          <a:prstGeom prst="rect">
            <a:avLst/>
          </a:prstGeom>
          <a:solidFill>
            <a:srgbClr val="EFF87C"/>
          </a:solidFill>
          <a:effectLst>
            <a:softEdge rad="127000"/>
          </a:effectLst>
        </p:spPr>
        <p:txBody>
          <a:bodyPr wrap="square" rtlCol="0">
            <a:spAutoFit/>
          </a:bodyPr>
          <a:lstStyle/>
          <a:p>
            <a:pPr algn="ctr"/>
            <a:r>
              <a:rPr lang="en-US" sz="4400" b="1" smtClean="0">
                <a:latin typeface="Arial" pitchFamily="34" charset="0"/>
                <a:cs typeface="Arial" pitchFamily="34" charset="0"/>
              </a:rPr>
              <a:t>2</a:t>
            </a:r>
            <a:endParaRPr lang="en-US" sz="4400" b="1">
              <a:latin typeface="Arial" pitchFamily="34" charset="0"/>
              <a:cs typeface="Arial" pitchFamily="34" charset="0"/>
            </a:endParaRPr>
          </a:p>
        </p:txBody>
      </p:sp>
      <p:sp>
        <p:nvSpPr>
          <p:cNvPr id="24" name="TextBox 23"/>
          <p:cNvSpPr txBox="1"/>
          <p:nvPr/>
        </p:nvSpPr>
        <p:spPr>
          <a:xfrm>
            <a:off x="5649364" y="2897803"/>
            <a:ext cx="780685" cy="769441"/>
          </a:xfrm>
          <a:prstGeom prst="rect">
            <a:avLst/>
          </a:prstGeom>
          <a:solidFill>
            <a:srgbClr val="EFF87C"/>
          </a:solidFill>
          <a:effectLst>
            <a:softEdge rad="127000"/>
          </a:effectLst>
        </p:spPr>
        <p:txBody>
          <a:bodyPr wrap="square" rtlCol="0">
            <a:spAutoFit/>
          </a:bodyPr>
          <a:lstStyle/>
          <a:p>
            <a:pPr algn="ctr"/>
            <a:r>
              <a:rPr lang="en-US" sz="4400" b="1">
                <a:latin typeface="Arial" pitchFamily="34" charset="0"/>
                <a:cs typeface="Arial" pitchFamily="34" charset="0"/>
              </a:rPr>
              <a:t>3</a:t>
            </a:r>
          </a:p>
        </p:txBody>
      </p:sp>
      <p:sp>
        <p:nvSpPr>
          <p:cNvPr id="25" name="TextBox 24"/>
          <p:cNvSpPr txBox="1"/>
          <p:nvPr/>
        </p:nvSpPr>
        <p:spPr>
          <a:xfrm>
            <a:off x="9057327" y="3259871"/>
            <a:ext cx="780685" cy="769441"/>
          </a:xfrm>
          <a:prstGeom prst="rect">
            <a:avLst/>
          </a:prstGeom>
          <a:solidFill>
            <a:srgbClr val="EFF87C"/>
          </a:solidFill>
          <a:effectLst>
            <a:softEdge rad="127000"/>
          </a:effectLst>
        </p:spPr>
        <p:txBody>
          <a:bodyPr wrap="square" rtlCol="0">
            <a:spAutoFit/>
          </a:bodyPr>
          <a:lstStyle/>
          <a:p>
            <a:pPr algn="ctr"/>
            <a:r>
              <a:rPr lang="en-US" sz="4400" b="1" smtClean="0">
                <a:latin typeface="Arial" pitchFamily="34" charset="0"/>
                <a:cs typeface="Arial" pitchFamily="34" charset="0"/>
              </a:rPr>
              <a:t>4</a:t>
            </a:r>
            <a:endParaRPr lang="en-US" sz="4400" b="1">
              <a:latin typeface="Arial" pitchFamily="34" charset="0"/>
              <a:cs typeface="Arial" pitchFamily="34" charset="0"/>
            </a:endParaRPr>
          </a:p>
        </p:txBody>
      </p:sp>
    </p:spTree>
    <p:extLst>
      <p:ext uri="{BB962C8B-B14F-4D97-AF65-F5344CB8AC3E}">
        <p14:creationId xmlns:p14="http://schemas.microsoft.com/office/powerpoint/2010/main" val="388265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427" fill="hold"/>
                                        <p:tgtEl>
                                          <p:spTgt spid="17"/>
                                        </p:tgtEl>
                                      </p:cBhvr>
                                    </p:cmd>
                                  </p:childTnLst>
                                </p:cTn>
                              </p:par>
                              <p:par>
                                <p:cTn id="7" presetID="1" presetClass="mediacall" presetSubtype="0" fill="hold" nodeType="withEffect">
                                  <p:stCondLst>
                                    <p:cond delay="0"/>
                                  </p:stCondLst>
                                  <p:childTnLst>
                                    <p:cmd type="call" cmd="playFrom(0.0)">
                                      <p:cBhvr>
                                        <p:cTn id="8" dur="27898" fill="hold"/>
                                        <p:tgtEl>
                                          <p:spTgt spid="11"/>
                                        </p:tgtEl>
                                      </p:cBhvr>
                                    </p:cmd>
                                  </p:childTnLst>
                                </p:cTn>
                              </p:par>
                              <p:par>
                                <p:cTn id="9" presetID="32" presetClass="emph" presetSubtype="0" repeatCount="indefinite" fill="hold" nodeType="withEffect">
                                  <p:stCondLst>
                                    <p:cond delay="0"/>
                                  </p:stCondLst>
                                  <p:childTnLst>
                                    <p:animRot by="120000">
                                      <p:cBhvr>
                                        <p:cTn id="10" dur="100" fill="hold">
                                          <p:stCondLst>
                                            <p:cond delay="0"/>
                                          </p:stCondLst>
                                        </p:cTn>
                                        <p:tgtEl>
                                          <p:spTgt spid="8"/>
                                        </p:tgtEl>
                                        <p:attrNameLst>
                                          <p:attrName>r</p:attrName>
                                        </p:attrNameLst>
                                      </p:cBhvr>
                                    </p:animRot>
                                    <p:animRot by="-240000">
                                      <p:cBhvr>
                                        <p:cTn id="11" dur="200" fill="hold">
                                          <p:stCondLst>
                                            <p:cond delay="200"/>
                                          </p:stCondLst>
                                        </p:cTn>
                                        <p:tgtEl>
                                          <p:spTgt spid="8"/>
                                        </p:tgtEl>
                                        <p:attrNameLst>
                                          <p:attrName>r</p:attrName>
                                        </p:attrNameLst>
                                      </p:cBhvr>
                                    </p:animRot>
                                    <p:animRot by="240000">
                                      <p:cBhvr>
                                        <p:cTn id="12" dur="200" fill="hold">
                                          <p:stCondLst>
                                            <p:cond delay="400"/>
                                          </p:stCondLst>
                                        </p:cTn>
                                        <p:tgtEl>
                                          <p:spTgt spid="8"/>
                                        </p:tgtEl>
                                        <p:attrNameLst>
                                          <p:attrName>r</p:attrName>
                                        </p:attrNameLst>
                                      </p:cBhvr>
                                    </p:animRot>
                                    <p:animRot by="-240000">
                                      <p:cBhvr>
                                        <p:cTn id="13" dur="200" fill="hold">
                                          <p:stCondLst>
                                            <p:cond delay="600"/>
                                          </p:stCondLst>
                                        </p:cTn>
                                        <p:tgtEl>
                                          <p:spTgt spid="8"/>
                                        </p:tgtEl>
                                        <p:attrNameLst>
                                          <p:attrName>r</p:attrName>
                                        </p:attrNameLst>
                                      </p:cBhvr>
                                    </p:animRot>
                                    <p:animRot by="120000">
                                      <p:cBhvr>
                                        <p:cTn id="14" dur="200" fill="hold">
                                          <p:stCondLst>
                                            <p:cond delay="800"/>
                                          </p:stCondLst>
                                        </p:cTn>
                                        <p:tgtEl>
                                          <p:spTgt spid="8"/>
                                        </p:tgtEl>
                                        <p:attrNameLst>
                                          <p:attrName>r</p:attrName>
                                        </p:attrNameLst>
                                      </p:cBhvr>
                                    </p:animRot>
                                  </p:childTnLst>
                                </p:cTn>
                              </p:par>
                              <p:par>
                                <p:cTn id="15" presetID="32" presetClass="emph" presetSubtype="0" repeatCount="indefinite" fill="hold" nodeType="withEffect">
                                  <p:stCondLst>
                                    <p:cond delay="0"/>
                                  </p:stCondLst>
                                  <p:childTnLst>
                                    <p:animRot by="120000">
                                      <p:cBhvr>
                                        <p:cTn id="16" dur="100" fill="hold">
                                          <p:stCondLst>
                                            <p:cond delay="0"/>
                                          </p:stCondLst>
                                        </p:cTn>
                                        <p:tgtEl>
                                          <p:spTgt spid="9"/>
                                        </p:tgtEl>
                                        <p:attrNameLst>
                                          <p:attrName>r</p:attrName>
                                        </p:attrNameLst>
                                      </p:cBhvr>
                                    </p:animRot>
                                    <p:animRot by="-240000">
                                      <p:cBhvr>
                                        <p:cTn id="17" dur="200" fill="hold">
                                          <p:stCondLst>
                                            <p:cond delay="200"/>
                                          </p:stCondLst>
                                        </p:cTn>
                                        <p:tgtEl>
                                          <p:spTgt spid="9"/>
                                        </p:tgtEl>
                                        <p:attrNameLst>
                                          <p:attrName>r</p:attrName>
                                        </p:attrNameLst>
                                      </p:cBhvr>
                                    </p:animRot>
                                    <p:animRot by="240000">
                                      <p:cBhvr>
                                        <p:cTn id="18" dur="200" fill="hold">
                                          <p:stCondLst>
                                            <p:cond delay="400"/>
                                          </p:stCondLst>
                                        </p:cTn>
                                        <p:tgtEl>
                                          <p:spTgt spid="9"/>
                                        </p:tgtEl>
                                        <p:attrNameLst>
                                          <p:attrName>r</p:attrName>
                                        </p:attrNameLst>
                                      </p:cBhvr>
                                    </p:animRot>
                                    <p:animRot by="-240000">
                                      <p:cBhvr>
                                        <p:cTn id="19" dur="200" fill="hold">
                                          <p:stCondLst>
                                            <p:cond delay="600"/>
                                          </p:stCondLst>
                                        </p:cTn>
                                        <p:tgtEl>
                                          <p:spTgt spid="9"/>
                                        </p:tgtEl>
                                        <p:attrNameLst>
                                          <p:attrName>r</p:attrName>
                                        </p:attrNameLst>
                                      </p:cBhvr>
                                    </p:animRot>
                                    <p:animRot by="120000">
                                      <p:cBhvr>
                                        <p:cTn id="20" dur="200" fill="hold">
                                          <p:stCondLst>
                                            <p:cond delay="800"/>
                                          </p:stCondLst>
                                        </p:cTn>
                                        <p:tgtEl>
                                          <p:spTgt spid="9"/>
                                        </p:tgtEl>
                                        <p:attrNameLst>
                                          <p:attrName>r</p:attrName>
                                        </p:attrNameLst>
                                      </p:cBhvr>
                                    </p:animRot>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6"/>
                                        </p:tgtEl>
                                        <p:attrNameLst>
                                          <p:attrName>r</p:attrName>
                                        </p:attrNameLst>
                                      </p:cBhvr>
                                    </p:animRot>
                                    <p:animRot by="-240000">
                                      <p:cBhvr>
                                        <p:cTn id="23" dur="200" fill="hold">
                                          <p:stCondLst>
                                            <p:cond delay="200"/>
                                          </p:stCondLst>
                                        </p:cTn>
                                        <p:tgtEl>
                                          <p:spTgt spid="6"/>
                                        </p:tgtEl>
                                        <p:attrNameLst>
                                          <p:attrName>r</p:attrName>
                                        </p:attrNameLst>
                                      </p:cBhvr>
                                    </p:animRot>
                                    <p:animRot by="240000">
                                      <p:cBhvr>
                                        <p:cTn id="24" dur="200" fill="hold">
                                          <p:stCondLst>
                                            <p:cond delay="400"/>
                                          </p:stCondLst>
                                        </p:cTn>
                                        <p:tgtEl>
                                          <p:spTgt spid="6"/>
                                        </p:tgtEl>
                                        <p:attrNameLst>
                                          <p:attrName>r</p:attrName>
                                        </p:attrNameLst>
                                      </p:cBhvr>
                                    </p:animRot>
                                    <p:animRot by="-240000">
                                      <p:cBhvr>
                                        <p:cTn id="25" dur="200" fill="hold">
                                          <p:stCondLst>
                                            <p:cond delay="600"/>
                                          </p:stCondLst>
                                        </p:cTn>
                                        <p:tgtEl>
                                          <p:spTgt spid="6"/>
                                        </p:tgtEl>
                                        <p:attrNameLst>
                                          <p:attrName>r</p:attrName>
                                        </p:attrNameLst>
                                      </p:cBhvr>
                                    </p:animRot>
                                    <p:animRot by="120000">
                                      <p:cBhvr>
                                        <p:cTn id="26" dur="200" fill="hold">
                                          <p:stCondLst>
                                            <p:cond delay="800"/>
                                          </p:stCondLst>
                                        </p:cTn>
                                        <p:tgtEl>
                                          <p:spTgt spid="6"/>
                                        </p:tgtEl>
                                        <p:attrNameLst>
                                          <p:attrName>r</p:attrName>
                                        </p:attrNameLst>
                                      </p:cBhvr>
                                    </p:animRo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0"/>
                                        </p:tgtEl>
                                        <p:attrNameLst>
                                          <p:attrName>r</p:attrName>
                                        </p:attrNameLst>
                                      </p:cBhvr>
                                    </p:animRot>
                                    <p:animRot by="-240000">
                                      <p:cBhvr>
                                        <p:cTn id="29" dur="200" fill="hold">
                                          <p:stCondLst>
                                            <p:cond delay="200"/>
                                          </p:stCondLst>
                                        </p:cTn>
                                        <p:tgtEl>
                                          <p:spTgt spid="10"/>
                                        </p:tgtEl>
                                        <p:attrNameLst>
                                          <p:attrName>r</p:attrName>
                                        </p:attrNameLst>
                                      </p:cBhvr>
                                    </p:animRot>
                                    <p:animRot by="240000">
                                      <p:cBhvr>
                                        <p:cTn id="30" dur="200" fill="hold">
                                          <p:stCondLst>
                                            <p:cond delay="400"/>
                                          </p:stCondLst>
                                        </p:cTn>
                                        <p:tgtEl>
                                          <p:spTgt spid="10"/>
                                        </p:tgtEl>
                                        <p:attrNameLst>
                                          <p:attrName>r</p:attrName>
                                        </p:attrNameLst>
                                      </p:cBhvr>
                                    </p:animRot>
                                    <p:animRot by="-240000">
                                      <p:cBhvr>
                                        <p:cTn id="31" dur="200" fill="hold">
                                          <p:stCondLst>
                                            <p:cond delay="600"/>
                                          </p:stCondLst>
                                        </p:cTn>
                                        <p:tgtEl>
                                          <p:spTgt spid="10"/>
                                        </p:tgtEl>
                                        <p:attrNameLst>
                                          <p:attrName>r</p:attrName>
                                        </p:attrNameLst>
                                      </p:cBhvr>
                                    </p:animRot>
                                    <p:animRot by="120000">
                                      <p:cBhvr>
                                        <p:cTn id="32"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8"/>
                    </p:tgtEl>
                  </p:cond>
                </p:stCondLst>
                <p:endSync evt="end" delay="0">
                  <p:rtn val="all"/>
                </p:endSync>
                <p:childTnLst>
                  <p:par>
                    <p:cTn id="34" fill="hold">
                      <p:stCondLst>
                        <p:cond delay="0"/>
                      </p:stCondLst>
                      <p:childTnLst>
                        <p:par>
                          <p:cTn id="35" fill="hold">
                            <p:stCondLst>
                              <p:cond delay="0"/>
                            </p:stCondLst>
                            <p:childTnLst>
                              <p:par>
                                <p:cTn id="36" presetID="42" presetClass="path" presetSubtype="0" accel="50000" decel="50000" fill="hold" nodeType="clickEffect">
                                  <p:stCondLst>
                                    <p:cond delay="0"/>
                                  </p:stCondLst>
                                  <p:childTnLst>
                                    <p:animMotion origin="layout" path="M 2.41002E-6 4.44444E-6 L -0.85851 -0.04167 " pathEditMode="relative" rAng="0" ptsTypes="AA">
                                      <p:cBhvr>
                                        <p:cTn id="37" dur="2000" fill="hold"/>
                                        <p:tgtEl>
                                          <p:spTgt spid="8"/>
                                        </p:tgtEl>
                                        <p:attrNameLst>
                                          <p:attrName>ppt_x</p:attrName>
                                          <p:attrName>ppt_y</p:attrName>
                                        </p:attrNameLst>
                                      </p:cBhvr>
                                      <p:rCtr x="-42919" y="-2083"/>
                                    </p:animMotion>
                                  </p:childTnLst>
                                </p:cTn>
                              </p:par>
                              <p:par>
                                <p:cTn id="38" presetID="10" presetClass="exit" presetSubtype="0" fill="hold" grpId="0" nodeType="withEffect">
                                  <p:stCondLst>
                                    <p:cond delay="0"/>
                                  </p:stCondLst>
                                  <p:childTnLst>
                                    <p:animEffect transition="out" filter="fade">
                                      <p:cBhvr>
                                        <p:cTn id="39" dur="500"/>
                                        <p:tgtEl>
                                          <p:spTgt spid="23"/>
                                        </p:tgtEl>
                                      </p:cBhvr>
                                    </p:animEffect>
                                    <p:set>
                                      <p:cBhvr>
                                        <p:cTn id="40"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1" restart="whenNotActive" fill="hold" evtFilter="cancelBubble" nodeType="interactiveSeq">
                <p:stCondLst>
                  <p:cond evt="onClick" delay="0">
                    <p:tgtEl>
                      <p:spTgt spid="9"/>
                    </p:tgtEl>
                  </p:cond>
                </p:stCondLst>
                <p:endSync evt="end" delay="0">
                  <p:rtn val="all"/>
                </p:endSync>
                <p:childTnLst>
                  <p:par>
                    <p:cTn id="42" fill="hold">
                      <p:stCondLst>
                        <p:cond delay="0"/>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4.57486E-6 2.96296E-6 L -0.57082 -0.00996 " pathEditMode="relative" rAng="0" ptsTypes="AA">
                                      <p:cBhvr>
                                        <p:cTn id="45" dur="2000" fill="hold"/>
                                        <p:tgtEl>
                                          <p:spTgt spid="9"/>
                                        </p:tgtEl>
                                        <p:attrNameLst>
                                          <p:attrName>ppt_x</p:attrName>
                                          <p:attrName>ppt_y</p:attrName>
                                        </p:attrNameLst>
                                      </p:cBhvr>
                                      <p:rCtr x="-28534" y="-509"/>
                                    </p:animMotion>
                                  </p:childTnLst>
                                </p:cTn>
                              </p:par>
                              <p:par>
                                <p:cTn id="46" presetID="10" presetClass="exit" presetSubtype="0" fill="hold" grpId="0" nodeType="withEffect">
                                  <p:stCondLst>
                                    <p:cond delay="0"/>
                                  </p:stCondLst>
                                  <p:childTnLst>
                                    <p:animEffect transition="out" filter="fade">
                                      <p:cBhvr>
                                        <p:cTn id="47" dur="500"/>
                                        <p:tgtEl>
                                          <p:spTgt spid="3"/>
                                        </p:tgtEl>
                                      </p:cBhvr>
                                    </p:animEffect>
                                    <p:set>
                                      <p:cBhvr>
                                        <p:cTn id="48"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9" restart="whenNotActive" fill="hold" evtFilter="cancelBubble" nodeType="interactiveSeq">
                <p:stCondLst>
                  <p:cond evt="onClick" delay="0">
                    <p:tgtEl>
                      <p:spTgt spid="6"/>
                    </p:tgtEl>
                  </p:cond>
                </p:stCondLst>
                <p:endSync evt="end" delay="0">
                  <p:rtn val="all"/>
                </p:endSync>
                <p:childTnLst>
                  <p:par>
                    <p:cTn id="50" fill="hold">
                      <p:stCondLst>
                        <p:cond delay="0"/>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3.59416E-6 3.7037E-6 L 1.00053 -0.05463 " pathEditMode="relative" rAng="0" ptsTypes="AA">
                                      <p:cBhvr>
                                        <p:cTn id="53" dur="2000" fill="hold"/>
                                        <p:tgtEl>
                                          <p:spTgt spid="6"/>
                                        </p:tgtEl>
                                        <p:attrNameLst>
                                          <p:attrName>ppt_x</p:attrName>
                                          <p:attrName>ppt_y</p:attrName>
                                        </p:attrNameLst>
                                      </p:cBhvr>
                                      <p:rCtr x="50026" y="-2731"/>
                                    </p:animMotion>
                                  </p:childTnLst>
                                </p:cTn>
                              </p:par>
                              <p:par>
                                <p:cTn id="54" presetID="10" presetClass="exit" presetSubtype="0" fill="hold" grpId="0" nodeType="withEffect">
                                  <p:stCondLst>
                                    <p:cond delay="0"/>
                                  </p:stCondLst>
                                  <p:childTnLst>
                                    <p:animEffect transition="out" filter="fade">
                                      <p:cBhvr>
                                        <p:cTn id="55" dur="500"/>
                                        <p:tgtEl>
                                          <p:spTgt spid="24"/>
                                        </p:tgtEl>
                                      </p:cBhvr>
                                    </p:animEffect>
                                    <p:set>
                                      <p:cBhvr>
                                        <p:cTn id="56"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57" restart="whenNotActive" fill="hold" evtFilter="cancelBubble" nodeType="interactiveSeq">
                <p:stCondLst>
                  <p:cond evt="onClick" delay="0">
                    <p:tgtEl>
                      <p:spTgt spid="10"/>
                    </p:tgtEl>
                  </p:cond>
                </p:stCondLst>
                <p:endSync evt="end" delay="0">
                  <p:rtn val="all"/>
                </p:endSync>
                <p:childTnLst>
                  <p:par>
                    <p:cTn id="58" fill="hold">
                      <p:stCondLst>
                        <p:cond delay="0"/>
                      </p:stCondLst>
                      <p:childTnLst>
                        <p:par>
                          <p:cTn id="59" fill="hold">
                            <p:stCondLst>
                              <p:cond delay="0"/>
                            </p:stCondLst>
                            <p:childTnLst>
                              <p:par>
                                <p:cTn id="60" presetID="42" presetClass="path" presetSubtype="0" accel="50000" decel="50000" fill="hold" nodeType="clickEffect">
                                  <p:stCondLst>
                                    <p:cond delay="0"/>
                                  </p:stCondLst>
                                  <p:childTnLst>
                                    <p:animMotion origin="layout" path="M -1.19979E-7 -2.96296E-6 L -1.42527 0.00023 " pathEditMode="relative" rAng="0" ptsTypes="AA">
                                      <p:cBhvr>
                                        <p:cTn id="61" dur="2000" fill="hold"/>
                                        <p:tgtEl>
                                          <p:spTgt spid="10"/>
                                        </p:tgtEl>
                                        <p:attrNameLst>
                                          <p:attrName>ppt_x</p:attrName>
                                          <p:attrName>ppt_y</p:attrName>
                                        </p:attrNameLst>
                                      </p:cBhvr>
                                      <p:rCtr x="-71270" y="0"/>
                                    </p:animMotion>
                                  </p:childTnLst>
                                </p:cTn>
                              </p:par>
                              <p:par>
                                <p:cTn id="62" presetID="10" presetClass="exit" presetSubtype="0" fill="hold" grpId="0" nodeType="withEffect">
                                  <p:stCondLst>
                                    <p:cond delay="0"/>
                                  </p:stCondLst>
                                  <p:childTnLst>
                                    <p:animEffect transition="out" filter="fade">
                                      <p:cBhvr>
                                        <p:cTn id="63" dur="500"/>
                                        <p:tgtEl>
                                          <p:spTgt spid="25"/>
                                        </p:tgtEl>
                                      </p:cBhvr>
                                    </p:animEffect>
                                    <p:set>
                                      <p:cBhvr>
                                        <p:cTn id="64"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0"/>
                  </p:tgtEl>
                </p:cond>
              </p:nextCondLst>
            </p:seq>
            <p:audio>
              <p:cMediaNode vol="80000">
                <p:cTn id="65" repeatCount="indefinite" fill="hold" display="0">
                  <p:stCondLst>
                    <p:cond delay="indefinite"/>
                  </p:stCondLst>
                  <p:endCondLst>
                    <p:cond evt="onStopAudio" delay="0">
                      <p:tgtEl>
                        <p:sldTgt/>
                      </p:tgtEl>
                    </p:cond>
                  </p:endCondLst>
                </p:cTn>
                <p:tgtEl>
                  <p:spTgt spid="17"/>
                </p:tgtEl>
              </p:cMediaNode>
            </p:audio>
            <p:audio>
              <p:cMediaNode vol="18868">
                <p:cTn id="66" repeatCount="indefinite" fill="hold" display="0">
                  <p:stCondLst>
                    <p:cond delay="indefinite"/>
                  </p:stCondLst>
                  <p:endCondLst>
                    <p:cond evt="onStopAudio" delay="0">
                      <p:tgtEl>
                        <p:sldTgt/>
                      </p:tgtEl>
                    </p:cond>
                  </p:endCondLst>
                </p:cTn>
                <p:tgtEl>
                  <p:spTgt spid="11"/>
                </p:tgtEl>
              </p:cMediaNode>
            </p:audio>
          </p:childTnLst>
        </p:cTn>
      </p:par>
    </p:tnLst>
    <p:bldLst>
      <p:bldP spid="3" grpId="0" animBg="1"/>
      <p:bldP spid="23"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37914" y="265699"/>
            <a:ext cx="10924605" cy="855884"/>
            <a:chOff x="559883" y="346364"/>
            <a:chExt cx="10924605" cy="855884"/>
          </a:xfrm>
        </p:grpSpPr>
        <p:sp>
          <p:nvSpPr>
            <p:cNvPr id="2" name="Oval 1"/>
            <p:cNvSpPr/>
            <p:nvPr/>
          </p:nvSpPr>
          <p:spPr>
            <a:xfrm>
              <a:off x="559883" y="346364"/>
              <a:ext cx="831273" cy="83127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n w="57150" cmpd="sng">
                    <a:solidFill>
                      <a:schemeClr val="bg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1</a:t>
              </a:r>
              <a:endParaRPr lang="en-US" sz="4800">
                <a:ln w="57150" cmpd="sng">
                  <a:solidFill>
                    <a:schemeClr val="bg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4" name="TextBox 3"/>
            <p:cNvSpPr txBox="1"/>
            <p:nvPr/>
          </p:nvSpPr>
          <p:spPr>
            <a:xfrm>
              <a:off x="1550352" y="432807"/>
              <a:ext cx="9934136" cy="769441"/>
            </a:xfrm>
            <a:prstGeom prst="rect">
              <a:avLst/>
            </a:prstGeom>
            <a:noFill/>
          </p:spPr>
          <p:txBody>
            <a:bodyPr wrap="square" rtlCol="0">
              <a:spAutoFit/>
            </a:bodyPr>
            <a:lstStyle/>
            <a:p>
              <a:pPr algn="just"/>
              <a:r>
                <a:rPr lang="en-US" sz="4400" smtClean="0">
                  <a:solidFill>
                    <a:srgbClr val="0070C0"/>
                  </a:solidFill>
                  <a:latin typeface="Arial" pitchFamily="34" charset="0"/>
                  <a:cs typeface="Arial" pitchFamily="34" charset="0"/>
                </a:rPr>
                <a:t>Số?</a:t>
              </a:r>
              <a:endParaRPr lang="en-US" sz="4400">
                <a:solidFill>
                  <a:srgbClr val="0070C0"/>
                </a:solidFill>
                <a:latin typeface="Arial" pitchFamily="34" charset="0"/>
                <a:cs typeface="Arial" pitchFamily="34" charset="0"/>
              </a:endParaRPr>
            </a:p>
          </p:txBody>
        </p:sp>
      </p:grpSp>
      <p:grpSp>
        <p:nvGrpSpPr>
          <p:cNvPr id="5" name="Group 4"/>
          <p:cNvGrpSpPr/>
          <p:nvPr/>
        </p:nvGrpSpPr>
        <p:grpSpPr>
          <a:xfrm>
            <a:off x="3098388" y="1538838"/>
            <a:ext cx="5486400" cy="4800600"/>
            <a:chOff x="3098388" y="1538838"/>
            <a:chExt cx="5486400" cy="4800600"/>
          </a:xfrm>
        </p:grpSpPr>
        <p:pic>
          <p:nvPicPr>
            <p:cNvPr id="49" name="Picture 2" descr="F:\AAA-PDF-SGK\B5-LT-1.png"/>
            <p:cNvPicPr>
              <a:picLocks noChangeAspect="1" noChangeArrowheads="1"/>
            </p:cNvPicPr>
            <p:nvPr/>
          </p:nvPicPr>
          <p:blipFill>
            <a:blip r:embed="rId3" cstate="print"/>
            <a:srcRect l="24536" t="19090" r="15948" b="42726"/>
            <a:stretch>
              <a:fillRect/>
            </a:stretch>
          </p:blipFill>
          <p:spPr bwMode="auto">
            <a:xfrm>
              <a:off x="3098388" y="1538838"/>
              <a:ext cx="5486400" cy="4800600"/>
            </a:xfrm>
            <a:prstGeom prst="rect">
              <a:avLst/>
            </a:prstGeom>
            <a:noFill/>
          </p:spPr>
        </p:pic>
        <p:sp>
          <p:nvSpPr>
            <p:cNvPr id="50" name="TextBox 49"/>
            <p:cNvSpPr txBox="1"/>
            <p:nvPr/>
          </p:nvSpPr>
          <p:spPr>
            <a:xfrm>
              <a:off x="3791563" y="1570732"/>
              <a:ext cx="385042" cy="523220"/>
            </a:xfrm>
            <a:prstGeom prst="rect">
              <a:avLst/>
            </a:prstGeom>
            <a:noFill/>
          </p:spPr>
          <p:txBody>
            <a:bodyPr wrap="none" rtlCol="0">
              <a:spAutoFit/>
            </a:bodyPr>
            <a:lstStyle/>
            <a:p>
              <a:r>
                <a:rPr lang="en-US" sz="2800" b="1" dirty="0" smtClean="0">
                  <a:solidFill>
                    <a:schemeClr val="accent5"/>
                  </a:solidFill>
                  <a:latin typeface="Lato"/>
                </a:rPr>
                <a:t>1</a:t>
              </a:r>
              <a:endParaRPr lang="en-US" sz="2800" b="1" dirty="0">
                <a:solidFill>
                  <a:schemeClr val="accent5"/>
                </a:solidFill>
                <a:latin typeface="Lato"/>
              </a:endParaRPr>
            </a:p>
          </p:txBody>
        </p:sp>
        <p:sp>
          <p:nvSpPr>
            <p:cNvPr id="51" name="TextBox 50"/>
            <p:cNvSpPr txBox="1"/>
            <p:nvPr/>
          </p:nvSpPr>
          <p:spPr>
            <a:xfrm>
              <a:off x="3780196" y="2249191"/>
              <a:ext cx="385042" cy="523220"/>
            </a:xfrm>
            <a:prstGeom prst="rect">
              <a:avLst/>
            </a:prstGeom>
            <a:noFill/>
          </p:spPr>
          <p:txBody>
            <a:bodyPr wrap="none" rtlCol="0">
              <a:spAutoFit/>
            </a:bodyPr>
            <a:lstStyle/>
            <a:p>
              <a:r>
                <a:rPr lang="en-US" sz="2800" b="1" dirty="0" smtClean="0">
                  <a:solidFill>
                    <a:schemeClr val="accent5"/>
                  </a:solidFill>
                  <a:latin typeface="Lato"/>
                </a:rPr>
                <a:t>2</a:t>
              </a:r>
              <a:endParaRPr lang="en-US" sz="2800" b="1" dirty="0">
                <a:solidFill>
                  <a:schemeClr val="accent5"/>
                </a:solidFill>
                <a:latin typeface="Lato"/>
              </a:endParaRPr>
            </a:p>
          </p:txBody>
        </p:sp>
        <p:sp>
          <p:nvSpPr>
            <p:cNvPr id="52" name="TextBox 51"/>
            <p:cNvSpPr txBox="1"/>
            <p:nvPr/>
          </p:nvSpPr>
          <p:spPr>
            <a:xfrm>
              <a:off x="4657979" y="1904509"/>
              <a:ext cx="385042" cy="523220"/>
            </a:xfrm>
            <a:prstGeom prst="rect">
              <a:avLst/>
            </a:prstGeom>
            <a:noFill/>
          </p:spPr>
          <p:txBody>
            <a:bodyPr wrap="none" rtlCol="0">
              <a:spAutoFit/>
            </a:bodyPr>
            <a:lstStyle/>
            <a:p>
              <a:r>
                <a:rPr lang="en-US" sz="2800" b="1" dirty="0" smtClean="0">
                  <a:solidFill>
                    <a:schemeClr val="accent5"/>
                  </a:solidFill>
                  <a:latin typeface="Lato"/>
                </a:rPr>
                <a:t>3</a:t>
              </a:r>
              <a:endParaRPr lang="en-US" sz="2800" b="1" dirty="0">
                <a:solidFill>
                  <a:schemeClr val="accent5"/>
                </a:solidFill>
                <a:latin typeface="Lato"/>
              </a:endParaRPr>
            </a:p>
          </p:txBody>
        </p:sp>
        <p:sp>
          <p:nvSpPr>
            <p:cNvPr id="53" name="TextBox 52"/>
            <p:cNvSpPr txBox="1"/>
            <p:nvPr/>
          </p:nvSpPr>
          <p:spPr>
            <a:xfrm>
              <a:off x="3773970" y="3347214"/>
              <a:ext cx="404278" cy="523220"/>
            </a:xfrm>
            <a:prstGeom prst="rect">
              <a:avLst/>
            </a:prstGeom>
            <a:noFill/>
          </p:spPr>
          <p:txBody>
            <a:bodyPr wrap="none" rtlCol="0">
              <a:spAutoFit/>
            </a:bodyPr>
            <a:lstStyle/>
            <a:p>
              <a:r>
                <a:rPr lang="en-US" sz="2800" b="1" dirty="0" smtClean="0">
                  <a:latin typeface="Lato"/>
                </a:rPr>
                <a:t>?</a:t>
              </a:r>
              <a:endParaRPr lang="en-US" sz="2800" b="1" dirty="0">
                <a:latin typeface="Lato"/>
              </a:endParaRPr>
            </a:p>
          </p:txBody>
        </p:sp>
        <p:sp>
          <p:nvSpPr>
            <p:cNvPr id="54" name="TextBox 53"/>
            <p:cNvSpPr txBox="1"/>
            <p:nvPr/>
          </p:nvSpPr>
          <p:spPr>
            <a:xfrm>
              <a:off x="3778369" y="4019878"/>
              <a:ext cx="404278" cy="523220"/>
            </a:xfrm>
            <a:prstGeom prst="rect">
              <a:avLst/>
            </a:prstGeom>
            <a:noFill/>
          </p:spPr>
          <p:txBody>
            <a:bodyPr wrap="none" rtlCol="0">
              <a:spAutoFit/>
            </a:bodyPr>
            <a:lstStyle/>
            <a:p>
              <a:r>
                <a:rPr lang="en-US" sz="2800" b="1" dirty="0" smtClean="0">
                  <a:latin typeface="Lato"/>
                </a:rPr>
                <a:t>?</a:t>
              </a:r>
              <a:endParaRPr lang="en-US" sz="2800" b="1" dirty="0">
                <a:latin typeface="Lato"/>
              </a:endParaRPr>
            </a:p>
          </p:txBody>
        </p:sp>
        <p:sp>
          <p:nvSpPr>
            <p:cNvPr id="55" name="TextBox 54"/>
            <p:cNvSpPr txBox="1"/>
            <p:nvPr/>
          </p:nvSpPr>
          <p:spPr>
            <a:xfrm>
              <a:off x="7254086" y="3336990"/>
              <a:ext cx="404278" cy="523220"/>
            </a:xfrm>
            <a:prstGeom prst="rect">
              <a:avLst/>
            </a:prstGeom>
            <a:noFill/>
          </p:spPr>
          <p:txBody>
            <a:bodyPr wrap="none" rtlCol="0">
              <a:spAutoFit/>
            </a:bodyPr>
            <a:lstStyle/>
            <a:p>
              <a:r>
                <a:rPr lang="en-US" sz="2800" b="1" dirty="0" smtClean="0">
                  <a:latin typeface="Lato"/>
                </a:rPr>
                <a:t>?</a:t>
              </a:r>
              <a:endParaRPr lang="en-US" sz="2800" b="1" dirty="0">
                <a:latin typeface="Lato"/>
              </a:endParaRPr>
            </a:p>
          </p:txBody>
        </p:sp>
        <p:sp>
          <p:nvSpPr>
            <p:cNvPr id="56" name="TextBox 55"/>
            <p:cNvSpPr txBox="1"/>
            <p:nvPr/>
          </p:nvSpPr>
          <p:spPr>
            <a:xfrm>
              <a:off x="7274250" y="4028784"/>
              <a:ext cx="404278" cy="523220"/>
            </a:xfrm>
            <a:prstGeom prst="rect">
              <a:avLst/>
            </a:prstGeom>
            <a:noFill/>
          </p:spPr>
          <p:txBody>
            <a:bodyPr wrap="none" rtlCol="0">
              <a:spAutoFit/>
            </a:bodyPr>
            <a:lstStyle/>
            <a:p>
              <a:r>
                <a:rPr lang="en-US" sz="2800" b="1" dirty="0" smtClean="0">
                  <a:latin typeface="Lato"/>
                </a:rPr>
                <a:t>?</a:t>
              </a:r>
              <a:endParaRPr lang="en-US" sz="2800" b="1" dirty="0">
                <a:latin typeface="Lato"/>
              </a:endParaRPr>
            </a:p>
          </p:txBody>
        </p:sp>
        <p:sp>
          <p:nvSpPr>
            <p:cNvPr id="57" name="TextBox 56"/>
            <p:cNvSpPr txBox="1"/>
            <p:nvPr/>
          </p:nvSpPr>
          <p:spPr>
            <a:xfrm>
              <a:off x="3778369" y="5122921"/>
              <a:ext cx="404278" cy="523220"/>
            </a:xfrm>
            <a:prstGeom prst="rect">
              <a:avLst/>
            </a:prstGeom>
            <a:noFill/>
          </p:spPr>
          <p:txBody>
            <a:bodyPr wrap="none" rtlCol="0">
              <a:spAutoFit/>
            </a:bodyPr>
            <a:lstStyle/>
            <a:p>
              <a:r>
                <a:rPr lang="en-US" sz="2800" b="1" dirty="0" smtClean="0">
                  <a:latin typeface="Lato"/>
                </a:rPr>
                <a:t>?</a:t>
              </a:r>
              <a:endParaRPr lang="en-US" sz="2800" b="1" dirty="0">
                <a:latin typeface="Lato"/>
              </a:endParaRPr>
            </a:p>
          </p:txBody>
        </p:sp>
        <p:sp>
          <p:nvSpPr>
            <p:cNvPr id="58" name="TextBox 57"/>
            <p:cNvSpPr txBox="1"/>
            <p:nvPr/>
          </p:nvSpPr>
          <p:spPr>
            <a:xfrm>
              <a:off x="3782767" y="5801380"/>
              <a:ext cx="404278" cy="523220"/>
            </a:xfrm>
            <a:prstGeom prst="rect">
              <a:avLst/>
            </a:prstGeom>
            <a:noFill/>
          </p:spPr>
          <p:txBody>
            <a:bodyPr wrap="none" rtlCol="0">
              <a:spAutoFit/>
            </a:bodyPr>
            <a:lstStyle/>
            <a:p>
              <a:r>
                <a:rPr lang="en-US" sz="2800" b="1" dirty="0" smtClean="0">
                  <a:latin typeface="Lato"/>
                </a:rPr>
                <a:t>?</a:t>
              </a:r>
              <a:endParaRPr lang="en-US" sz="2800" b="1" dirty="0">
                <a:latin typeface="Lato"/>
              </a:endParaRPr>
            </a:p>
          </p:txBody>
        </p:sp>
        <p:sp>
          <p:nvSpPr>
            <p:cNvPr id="59" name="TextBox 58"/>
            <p:cNvSpPr txBox="1"/>
            <p:nvPr/>
          </p:nvSpPr>
          <p:spPr>
            <a:xfrm>
              <a:off x="7271679" y="5104723"/>
              <a:ext cx="404278" cy="523220"/>
            </a:xfrm>
            <a:prstGeom prst="rect">
              <a:avLst/>
            </a:prstGeom>
            <a:noFill/>
          </p:spPr>
          <p:txBody>
            <a:bodyPr wrap="none" rtlCol="0">
              <a:spAutoFit/>
            </a:bodyPr>
            <a:lstStyle/>
            <a:p>
              <a:r>
                <a:rPr lang="en-US" sz="2800" b="1" dirty="0" smtClean="0">
                  <a:latin typeface="Lato"/>
                </a:rPr>
                <a:t>?</a:t>
              </a:r>
              <a:endParaRPr lang="en-US" sz="2800" b="1" dirty="0">
                <a:latin typeface="Lato"/>
              </a:endParaRPr>
            </a:p>
          </p:txBody>
        </p:sp>
        <p:sp>
          <p:nvSpPr>
            <p:cNvPr id="60" name="TextBox 59"/>
            <p:cNvSpPr txBox="1"/>
            <p:nvPr/>
          </p:nvSpPr>
          <p:spPr>
            <a:xfrm>
              <a:off x="7278649" y="5801380"/>
              <a:ext cx="404278" cy="523220"/>
            </a:xfrm>
            <a:prstGeom prst="rect">
              <a:avLst/>
            </a:prstGeom>
            <a:noFill/>
          </p:spPr>
          <p:txBody>
            <a:bodyPr wrap="none" rtlCol="0">
              <a:spAutoFit/>
            </a:bodyPr>
            <a:lstStyle/>
            <a:p>
              <a:r>
                <a:rPr lang="en-US" sz="2800" b="1" dirty="0" smtClean="0">
                  <a:latin typeface="Lato"/>
                </a:rPr>
                <a:t>?</a:t>
              </a:r>
              <a:endParaRPr lang="en-US" sz="2800" b="1" dirty="0">
                <a:latin typeface="Lato"/>
              </a:endParaRPr>
            </a:p>
          </p:txBody>
        </p:sp>
        <p:sp>
          <p:nvSpPr>
            <p:cNvPr id="61" name="TextBox 60"/>
            <p:cNvSpPr txBox="1"/>
            <p:nvPr/>
          </p:nvSpPr>
          <p:spPr>
            <a:xfrm>
              <a:off x="7297045" y="1609140"/>
              <a:ext cx="404278" cy="523220"/>
            </a:xfrm>
            <a:prstGeom prst="rect">
              <a:avLst/>
            </a:prstGeom>
            <a:noFill/>
          </p:spPr>
          <p:txBody>
            <a:bodyPr wrap="none" rtlCol="0">
              <a:spAutoFit/>
            </a:bodyPr>
            <a:lstStyle/>
            <a:p>
              <a:r>
                <a:rPr lang="en-US" sz="2800" b="1" dirty="0" smtClean="0">
                  <a:latin typeface="Lato"/>
                </a:rPr>
                <a:t>?</a:t>
              </a:r>
              <a:endParaRPr lang="en-US" sz="2800" b="1" dirty="0">
                <a:latin typeface="Lato"/>
              </a:endParaRPr>
            </a:p>
          </p:txBody>
        </p:sp>
        <p:sp>
          <p:nvSpPr>
            <p:cNvPr id="62" name="TextBox 61"/>
            <p:cNvSpPr txBox="1"/>
            <p:nvPr/>
          </p:nvSpPr>
          <p:spPr>
            <a:xfrm>
              <a:off x="7256717" y="2258499"/>
              <a:ext cx="404278" cy="523220"/>
            </a:xfrm>
            <a:prstGeom prst="rect">
              <a:avLst/>
            </a:prstGeom>
            <a:noFill/>
          </p:spPr>
          <p:txBody>
            <a:bodyPr wrap="none" rtlCol="0">
              <a:spAutoFit/>
            </a:bodyPr>
            <a:lstStyle/>
            <a:p>
              <a:r>
                <a:rPr lang="en-US" sz="2800" b="1" dirty="0" smtClean="0">
                  <a:latin typeface="Lato"/>
                </a:rPr>
                <a:t>?</a:t>
              </a:r>
              <a:endParaRPr lang="en-US" sz="2800" b="1" dirty="0">
                <a:latin typeface="Lato"/>
              </a:endParaRPr>
            </a:p>
          </p:txBody>
        </p:sp>
        <p:sp>
          <p:nvSpPr>
            <p:cNvPr id="63" name="TextBox 62"/>
            <p:cNvSpPr txBox="1"/>
            <p:nvPr/>
          </p:nvSpPr>
          <p:spPr>
            <a:xfrm>
              <a:off x="8101905" y="1929166"/>
              <a:ext cx="404278" cy="523220"/>
            </a:xfrm>
            <a:prstGeom prst="rect">
              <a:avLst/>
            </a:prstGeom>
            <a:noFill/>
          </p:spPr>
          <p:txBody>
            <a:bodyPr wrap="none" rtlCol="0">
              <a:spAutoFit/>
            </a:bodyPr>
            <a:lstStyle/>
            <a:p>
              <a:r>
                <a:rPr lang="en-US" sz="2800" b="1" dirty="0" smtClean="0">
                  <a:latin typeface="Lato"/>
                </a:rPr>
                <a:t>?</a:t>
              </a:r>
              <a:endParaRPr lang="en-US" sz="2800" b="1" dirty="0">
                <a:latin typeface="Lato"/>
              </a:endParaRPr>
            </a:p>
          </p:txBody>
        </p:sp>
        <p:sp>
          <p:nvSpPr>
            <p:cNvPr id="64" name="TextBox 63"/>
            <p:cNvSpPr txBox="1"/>
            <p:nvPr/>
          </p:nvSpPr>
          <p:spPr>
            <a:xfrm>
              <a:off x="8133378" y="3668337"/>
              <a:ext cx="404278" cy="523220"/>
            </a:xfrm>
            <a:prstGeom prst="rect">
              <a:avLst/>
            </a:prstGeom>
            <a:noFill/>
          </p:spPr>
          <p:txBody>
            <a:bodyPr wrap="none" rtlCol="0">
              <a:spAutoFit/>
            </a:bodyPr>
            <a:lstStyle/>
            <a:p>
              <a:r>
                <a:rPr lang="en-US" sz="2800" b="1" dirty="0" smtClean="0">
                  <a:latin typeface="Lato"/>
                </a:rPr>
                <a:t>?</a:t>
              </a:r>
              <a:endParaRPr lang="en-US" sz="2800" b="1" dirty="0">
                <a:latin typeface="Lato"/>
              </a:endParaRPr>
            </a:p>
          </p:txBody>
        </p:sp>
        <p:sp>
          <p:nvSpPr>
            <p:cNvPr id="65" name="TextBox 64"/>
            <p:cNvSpPr txBox="1"/>
            <p:nvPr/>
          </p:nvSpPr>
          <p:spPr>
            <a:xfrm>
              <a:off x="8115041" y="5434057"/>
              <a:ext cx="404278" cy="523220"/>
            </a:xfrm>
            <a:prstGeom prst="rect">
              <a:avLst/>
            </a:prstGeom>
            <a:noFill/>
          </p:spPr>
          <p:txBody>
            <a:bodyPr wrap="none" rtlCol="0">
              <a:spAutoFit/>
            </a:bodyPr>
            <a:lstStyle/>
            <a:p>
              <a:r>
                <a:rPr lang="en-US" sz="2800" b="1" dirty="0" smtClean="0">
                  <a:latin typeface="Lato"/>
                </a:rPr>
                <a:t>?</a:t>
              </a:r>
              <a:endParaRPr lang="en-US" sz="2800" b="1" dirty="0">
                <a:latin typeface="Lato"/>
              </a:endParaRPr>
            </a:p>
          </p:txBody>
        </p:sp>
        <p:sp>
          <p:nvSpPr>
            <p:cNvPr id="66" name="TextBox 65"/>
            <p:cNvSpPr txBox="1"/>
            <p:nvPr/>
          </p:nvSpPr>
          <p:spPr>
            <a:xfrm>
              <a:off x="4641895" y="3668337"/>
              <a:ext cx="404278" cy="523220"/>
            </a:xfrm>
            <a:prstGeom prst="rect">
              <a:avLst/>
            </a:prstGeom>
            <a:noFill/>
          </p:spPr>
          <p:txBody>
            <a:bodyPr wrap="none" rtlCol="0">
              <a:spAutoFit/>
            </a:bodyPr>
            <a:lstStyle/>
            <a:p>
              <a:r>
                <a:rPr lang="en-US" sz="2800" b="1" dirty="0" smtClean="0">
                  <a:latin typeface="Lato"/>
                </a:rPr>
                <a:t>?</a:t>
              </a:r>
              <a:endParaRPr lang="en-US" sz="2800" b="1" dirty="0">
                <a:latin typeface="Lato"/>
              </a:endParaRPr>
            </a:p>
          </p:txBody>
        </p:sp>
        <p:sp>
          <p:nvSpPr>
            <p:cNvPr id="67" name="TextBox 66"/>
            <p:cNvSpPr txBox="1"/>
            <p:nvPr/>
          </p:nvSpPr>
          <p:spPr>
            <a:xfrm>
              <a:off x="4614761" y="5461144"/>
              <a:ext cx="404278" cy="523220"/>
            </a:xfrm>
            <a:prstGeom prst="rect">
              <a:avLst/>
            </a:prstGeom>
            <a:noFill/>
          </p:spPr>
          <p:txBody>
            <a:bodyPr wrap="none" rtlCol="0">
              <a:spAutoFit/>
            </a:bodyPr>
            <a:lstStyle/>
            <a:p>
              <a:r>
                <a:rPr lang="en-US" sz="2800" b="1" dirty="0" smtClean="0">
                  <a:latin typeface="Lato"/>
                </a:rPr>
                <a:t>?</a:t>
              </a:r>
              <a:endParaRPr lang="en-US" sz="2800" b="1" dirty="0">
                <a:latin typeface="Lato"/>
              </a:endParaRPr>
            </a:p>
          </p:txBody>
        </p:sp>
      </p:grpSp>
    </p:spTree>
    <p:extLst>
      <p:ext uri="{BB962C8B-B14F-4D97-AF65-F5344CB8AC3E}">
        <p14:creationId xmlns:p14="http://schemas.microsoft.com/office/powerpoint/2010/main" val="2468873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15015" y="2438726"/>
            <a:ext cx="2185861" cy="2551656"/>
          </a:xfrm>
          <a:prstGeom prst="rect">
            <a:avLst/>
          </a:prstGeom>
        </p:spPr>
      </p:pic>
      <p:pic>
        <p:nvPicPr>
          <p:cNvPr id="16" name="Picture 2" descr="F:\AAA-PDF-SGK\B5-LT-1.png"/>
          <p:cNvPicPr>
            <a:picLocks noChangeAspect="1" noChangeArrowheads="1"/>
          </p:cNvPicPr>
          <p:nvPr/>
        </p:nvPicPr>
        <p:blipFill>
          <a:blip r:embed="rId4" cstate="print"/>
          <a:srcRect l="24536" t="19090" r="53985" b="70906"/>
          <a:stretch>
            <a:fillRect/>
          </a:stretch>
        </p:blipFill>
        <p:spPr bwMode="auto">
          <a:xfrm>
            <a:off x="4346348" y="1715873"/>
            <a:ext cx="6342770" cy="3997363"/>
          </a:xfrm>
          <a:prstGeom prst="rect">
            <a:avLst/>
          </a:prstGeom>
          <a:noFill/>
        </p:spPr>
      </p:pic>
      <p:sp>
        <p:nvSpPr>
          <p:cNvPr id="18" name="TextBox 17"/>
          <p:cNvSpPr txBox="1"/>
          <p:nvPr/>
        </p:nvSpPr>
        <p:spPr>
          <a:xfrm>
            <a:off x="6706952" y="4133845"/>
            <a:ext cx="870001" cy="1353799"/>
          </a:xfrm>
          <a:prstGeom prst="rect">
            <a:avLst/>
          </a:prstGeom>
          <a:noFill/>
        </p:spPr>
        <p:txBody>
          <a:bodyPr wrap="none" lIns="121679" tIns="60840" rIns="121679" bIns="60840" rtlCol="0">
            <a:spAutoFit/>
          </a:bodyPr>
          <a:lstStyle/>
          <a:p>
            <a:r>
              <a:rPr lang="en-US" sz="8000" b="1" dirty="0">
                <a:solidFill>
                  <a:schemeClr val="accent5"/>
                </a:solidFill>
                <a:latin typeface="Lato"/>
              </a:rPr>
              <a:t>?</a:t>
            </a:r>
            <a:endParaRPr lang="en-US" sz="8000" b="1" dirty="0">
              <a:solidFill>
                <a:schemeClr val="accent5"/>
              </a:solidFill>
              <a:latin typeface="Lato"/>
            </a:endParaRPr>
          </a:p>
        </p:txBody>
      </p:sp>
      <p:sp>
        <p:nvSpPr>
          <p:cNvPr id="19" name="TextBox 18"/>
          <p:cNvSpPr txBox="1"/>
          <p:nvPr/>
        </p:nvSpPr>
        <p:spPr>
          <a:xfrm>
            <a:off x="9462678" y="3041982"/>
            <a:ext cx="870001" cy="1353799"/>
          </a:xfrm>
          <a:prstGeom prst="rect">
            <a:avLst/>
          </a:prstGeom>
          <a:noFill/>
        </p:spPr>
        <p:txBody>
          <a:bodyPr wrap="none" lIns="121679" tIns="60840" rIns="121679" bIns="60840" rtlCol="0">
            <a:spAutoFit/>
          </a:bodyPr>
          <a:lstStyle/>
          <a:p>
            <a:r>
              <a:rPr lang="en-US" sz="8000" b="1" dirty="0">
                <a:solidFill>
                  <a:schemeClr val="accent5"/>
                </a:solidFill>
                <a:latin typeface="Lato"/>
              </a:rPr>
              <a:t>?</a:t>
            </a:r>
            <a:endParaRPr lang="en-US" sz="8000" b="1" dirty="0">
              <a:solidFill>
                <a:schemeClr val="accent5"/>
              </a:solidFill>
              <a:latin typeface="Lato"/>
            </a:endParaRPr>
          </a:p>
        </p:txBody>
      </p:sp>
      <p:sp>
        <p:nvSpPr>
          <p:cNvPr id="17" name="TextBox 16"/>
          <p:cNvSpPr txBox="1"/>
          <p:nvPr/>
        </p:nvSpPr>
        <p:spPr>
          <a:xfrm>
            <a:off x="6717083" y="1980589"/>
            <a:ext cx="870001" cy="1353799"/>
          </a:xfrm>
          <a:prstGeom prst="rect">
            <a:avLst/>
          </a:prstGeom>
          <a:noFill/>
        </p:spPr>
        <p:txBody>
          <a:bodyPr wrap="none" lIns="121679" tIns="60840" rIns="121679" bIns="60840" rtlCol="0">
            <a:spAutoFit/>
          </a:bodyPr>
          <a:lstStyle/>
          <a:p>
            <a:r>
              <a:rPr lang="en-US" sz="8000" b="1" dirty="0">
                <a:solidFill>
                  <a:schemeClr val="accent5"/>
                </a:solidFill>
                <a:latin typeface="Lato"/>
              </a:rPr>
              <a:t>?</a:t>
            </a:r>
            <a:endParaRPr lang="en-US" sz="8000" b="1" dirty="0">
              <a:solidFill>
                <a:schemeClr val="accent5"/>
              </a:solidFill>
              <a:latin typeface="Lato"/>
            </a:endParaRPr>
          </a:p>
        </p:txBody>
      </p:sp>
      <p:sp>
        <p:nvSpPr>
          <p:cNvPr id="41" name="TextBox 40"/>
          <p:cNvSpPr txBox="1"/>
          <p:nvPr/>
        </p:nvSpPr>
        <p:spPr>
          <a:xfrm>
            <a:off x="6811386" y="4256916"/>
            <a:ext cx="702591" cy="110775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none" lIns="121679" tIns="60840" rIns="121679" bIns="60840" rtlCol="0">
            <a:spAutoFit/>
          </a:bodyPr>
          <a:lstStyle/>
          <a:p>
            <a:r>
              <a:rPr lang="en-US" sz="6400" b="1" dirty="0">
                <a:solidFill>
                  <a:srgbClr val="FF0000"/>
                </a:solidFill>
                <a:latin typeface="Lato"/>
              </a:rPr>
              <a:t>2</a:t>
            </a:r>
            <a:endParaRPr lang="en-US" sz="6400" b="1" dirty="0">
              <a:solidFill>
                <a:srgbClr val="FF0000"/>
              </a:solidFill>
              <a:latin typeface="Lato"/>
            </a:endParaRPr>
          </a:p>
        </p:txBody>
      </p:sp>
      <p:sp>
        <p:nvSpPr>
          <p:cNvPr id="42" name="TextBox 41"/>
          <p:cNvSpPr txBox="1"/>
          <p:nvPr/>
        </p:nvSpPr>
        <p:spPr>
          <a:xfrm>
            <a:off x="9567112" y="3160728"/>
            <a:ext cx="702591" cy="110775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none" lIns="121679" tIns="60840" rIns="121679" bIns="60840" rtlCol="0">
            <a:spAutoFit/>
          </a:bodyPr>
          <a:lstStyle/>
          <a:p>
            <a:r>
              <a:rPr lang="en-US" sz="6400" b="1" dirty="0">
                <a:solidFill>
                  <a:srgbClr val="FF0000"/>
                </a:solidFill>
                <a:latin typeface="Lato"/>
              </a:rPr>
              <a:t>3</a:t>
            </a:r>
            <a:endParaRPr lang="en-US" sz="6400" b="1" dirty="0">
              <a:solidFill>
                <a:srgbClr val="FF0000"/>
              </a:solidFill>
              <a:latin typeface="Lato"/>
            </a:endParaRPr>
          </a:p>
        </p:txBody>
      </p:sp>
      <p:sp>
        <p:nvSpPr>
          <p:cNvPr id="43" name="TextBox 42"/>
          <p:cNvSpPr txBox="1"/>
          <p:nvPr/>
        </p:nvSpPr>
        <p:spPr>
          <a:xfrm>
            <a:off x="6749693" y="2103661"/>
            <a:ext cx="819653" cy="1107654"/>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lIns="121679" tIns="60840" rIns="121679" bIns="60840" rtlCol="0">
            <a:spAutoFit/>
          </a:bodyPr>
          <a:lstStyle/>
          <a:p>
            <a:pPr algn="ctr"/>
            <a:r>
              <a:rPr lang="en-US" sz="6400" b="1" dirty="0">
                <a:solidFill>
                  <a:srgbClr val="FF0000"/>
                </a:solidFill>
                <a:latin typeface="Lato"/>
              </a:rPr>
              <a:t>1</a:t>
            </a:r>
            <a:endParaRPr lang="en-US" sz="6400" b="1" dirty="0">
              <a:solidFill>
                <a:srgbClr val="FF0000"/>
              </a:solidFill>
              <a:latin typeface="Lato"/>
            </a:endParaRPr>
          </a:p>
        </p:txBody>
      </p:sp>
    </p:spTree>
    <p:extLst>
      <p:ext uri="{BB962C8B-B14F-4D97-AF65-F5344CB8AC3E}">
        <p14:creationId xmlns:p14="http://schemas.microsoft.com/office/powerpoint/2010/main" val="38369844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Clr clrSpc="rgb" dir="cw">
                                      <p:cBhvr override="childStyle">
                                        <p:cTn id="6" dur="200" fill="hold"/>
                                        <p:tgtEl>
                                          <p:spTgt spid="14"/>
                                        </p:tgtEl>
                                        <p:attrNameLst>
                                          <p:attrName>style.color</p:attrName>
                                        </p:attrNameLst>
                                      </p:cBhvr>
                                      <p:to>
                                        <a:schemeClr val="bg1"/>
                                      </p:to>
                                    </p:animClr>
                                    <p:animClr clrSpc="rgb" dir="cw">
                                      <p:cBhvr>
                                        <p:cTn id="7" dur="200" fill="hold"/>
                                        <p:tgtEl>
                                          <p:spTgt spid="14"/>
                                        </p:tgtEl>
                                        <p:attrNameLst>
                                          <p:attrName>fillcolor</p:attrName>
                                        </p:attrNameLst>
                                      </p:cBhvr>
                                      <p:to>
                                        <a:schemeClr val="bg1"/>
                                      </p:to>
                                    </p:animClr>
                                    <p:set>
                                      <p:cBhvr>
                                        <p:cTn id="8" dur="200" fill="hold"/>
                                        <p:tgtEl>
                                          <p:spTgt spid="14"/>
                                        </p:tgtEl>
                                        <p:attrNameLst>
                                          <p:attrName>fill.type</p:attrName>
                                        </p:attrNameLst>
                                      </p:cBhvr>
                                      <p:to>
                                        <p:strVal val="solid"/>
                                      </p:to>
                                    </p:set>
                                    <p:set>
                                      <p:cBhvr>
                                        <p:cTn id="9" dur="200" fill="hold"/>
                                        <p:tgtEl>
                                          <p:spTgt spid="14"/>
                                        </p:tgtEl>
                                        <p:attrNameLst>
                                          <p:attrName>fill.on</p:attrName>
                                        </p:attrNameLst>
                                      </p:cBhvr>
                                      <p:to>
                                        <p:strVal val="true"/>
                                      </p:to>
                                    </p:set>
                                    <p:animRot by="120000">
                                      <p:cBhvr>
                                        <p:cTn id="10" dur="200" fill="hold">
                                          <p:stCondLst>
                                            <p:cond delay="0"/>
                                          </p:stCondLst>
                                        </p:cTn>
                                        <p:tgtEl>
                                          <p:spTgt spid="14"/>
                                        </p:tgtEl>
                                        <p:attrNameLst>
                                          <p:attrName>r</p:attrName>
                                        </p:attrNameLst>
                                      </p:cBhvr>
                                    </p:animRot>
                                    <p:animRot by="-240000">
                                      <p:cBhvr>
                                        <p:cTn id="11" dur="400" fill="hold">
                                          <p:stCondLst>
                                            <p:cond delay="400"/>
                                          </p:stCondLst>
                                        </p:cTn>
                                        <p:tgtEl>
                                          <p:spTgt spid="14"/>
                                        </p:tgtEl>
                                        <p:attrNameLst>
                                          <p:attrName>r</p:attrName>
                                        </p:attrNameLst>
                                      </p:cBhvr>
                                    </p:animRot>
                                    <p:animRot by="240000">
                                      <p:cBhvr>
                                        <p:cTn id="12" dur="400" fill="hold">
                                          <p:stCondLst>
                                            <p:cond delay="800"/>
                                          </p:stCondLst>
                                        </p:cTn>
                                        <p:tgtEl>
                                          <p:spTgt spid="14"/>
                                        </p:tgtEl>
                                        <p:attrNameLst>
                                          <p:attrName>r</p:attrName>
                                        </p:attrNameLst>
                                      </p:cBhvr>
                                    </p:animRot>
                                    <p:animRot by="-240000">
                                      <p:cBhvr>
                                        <p:cTn id="13" dur="400" fill="hold">
                                          <p:stCondLst>
                                            <p:cond delay="1200"/>
                                          </p:stCondLst>
                                        </p:cTn>
                                        <p:tgtEl>
                                          <p:spTgt spid="14"/>
                                        </p:tgtEl>
                                        <p:attrNameLst>
                                          <p:attrName>r</p:attrName>
                                        </p:attrNameLst>
                                      </p:cBhvr>
                                    </p:animRot>
                                    <p:animRot by="120000">
                                      <p:cBhvr>
                                        <p:cTn id="14"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8"/>
                    </p:tgtEl>
                  </p:cond>
                </p:stCondLst>
                <p:endSync evt="end" delay="0">
                  <p:rtn val="all"/>
                </p:endSync>
                <p:childTnLst>
                  <p:par>
                    <p:cTn id="16" fill="hold">
                      <p:stCondLst>
                        <p:cond delay="0"/>
                      </p:stCondLst>
                      <p:childTnLst>
                        <p:par>
                          <p:cTn id="17" fill="hold">
                            <p:stCondLst>
                              <p:cond delay="0"/>
                            </p:stCondLst>
                            <p:childTnLst>
                              <p:par>
                                <p:cTn id="18" presetID="4" presetClass="exit" presetSubtype="16" fill="hold" grpId="0" nodeType="clickEffect">
                                  <p:stCondLst>
                                    <p:cond delay="0"/>
                                  </p:stCondLst>
                                  <p:childTnLst>
                                    <p:animEffect transition="out" filter="box(in)">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childTnLst>
                          </p:cTn>
                        </p:par>
                        <p:par>
                          <p:cTn id="21" fill="hold">
                            <p:stCondLst>
                              <p:cond delay="500"/>
                            </p:stCondLst>
                            <p:childTnLst>
                              <p:par>
                                <p:cTn id="22" presetID="1" presetClass="entr" presetSubtype="0" fill="hold" grpId="0" nodeType="afterEffect">
                                  <p:stCondLst>
                                    <p:cond delay="500"/>
                                  </p:stCondLst>
                                  <p:childTnLst>
                                    <p:set>
                                      <p:cBhvr>
                                        <p:cTn id="23"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24" restart="whenNotActive" fill="hold" evtFilter="cancelBubble" nodeType="interactiveSeq">
                <p:stCondLst>
                  <p:cond evt="onClick" delay="0">
                    <p:tgtEl>
                      <p:spTgt spid="17"/>
                    </p:tgtEl>
                  </p:cond>
                </p:stCondLst>
                <p:endSync evt="end" delay="0">
                  <p:rtn val="all"/>
                </p:endSync>
                <p:childTnLst>
                  <p:par>
                    <p:cTn id="25" fill="hold">
                      <p:stCondLst>
                        <p:cond delay="0"/>
                      </p:stCondLst>
                      <p:childTnLst>
                        <p:par>
                          <p:cTn id="26" fill="hold">
                            <p:stCondLst>
                              <p:cond delay="0"/>
                            </p:stCondLst>
                            <p:childTnLst>
                              <p:par>
                                <p:cTn id="27" presetID="4" presetClass="exit" presetSubtype="16" fill="hold" grpId="0" nodeType="clickEffect">
                                  <p:stCondLst>
                                    <p:cond delay="0"/>
                                  </p:stCondLst>
                                  <p:childTnLst>
                                    <p:animEffect transition="out" filter="box(in)">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childTnLst>
                          </p:cTn>
                        </p:par>
                        <p:par>
                          <p:cTn id="30" fill="hold">
                            <p:stCondLst>
                              <p:cond delay="500"/>
                            </p:stCondLst>
                            <p:childTnLst>
                              <p:par>
                                <p:cTn id="31" presetID="1" presetClass="entr" presetSubtype="0" fill="hold" grpId="0" nodeType="afterEffect">
                                  <p:stCondLst>
                                    <p:cond delay="50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33" restart="whenNotActive" fill="hold" evtFilter="cancelBubble" nodeType="interactiveSeq">
                <p:stCondLst>
                  <p:cond evt="onClick" delay="0">
                    <p:tgtEl>
                      <p:spTgt spid="19"/>
                    </p:tgtEl>
                  </p:cond>
                </p:stCondLst>
                <p:endSync evt="end" delay="0">
                  <p:rtn val="all"/>
                </p:endSync>
                <p:childTnLst>
                  <p:par>
                    <p:cTn id="34" fill="hold">
                      <p:stCondLst>
                        <p:cond delay="0"/>
                      </p:stCondLst>
                      <p:childTnLst>
                        <p:par>
                          <p:cTn id="35" fill="hold">
                            <p:stCondLst>
                              <p:cond delay="0"/>
                            </p:stCondLst>
                            <p:childTnLst>
                              <p:par>
                                <p:cTn id="36" presetID="4" presetClass="exit" presetSubtype="16" fill="hold" grpId="0" nodeType="clickEffect">
                                  <p:stCondLst>
                                    <p:cond delay="0"/>
                                  </p:stCondLst>
                                  <p:childTnLst>
                                    <p:animEffect transition="out" filter="box(in)">
                                      <p:cBhvr>
                                        <p:cTn id="37" dur="500"/>
                                        <p:tgtEl>
                                          <p:spTgt spid="19"/>
                                        </p:tgtEl>
                                      </p:cBhvr>
                                    </p:animEffect>
                                    <p:set>
                                      <p:cBhvr>
                                        <p:cTn id="38" dur="1" fill="hold">
                                          <p:stCondLst>
                                            <p:cond delay="499"/>
                                          </p:stCondLst>
                                        </p:cTn>
                                        <p:tgtEl>
                                          <p:spTgt spid="19"/>
                                        </p:tgtEl>
                                        <p:attrNameLst>
                                          <p:attrName>style.visibility</p:attrName>
                                        </p:attrNameLst>
                                      </p:cBhvr>
                                      <p:to>
                                        <p:strVal val="hidden"/>
                                      </p:to>
                                    </p:set>
                                  </p:childTnLst>
                                </p:cTn>
                              </p:par>
                            </p:childTnLst>
                          </p:cTn>
                        </p:par>
                        <p:par>
                          <p:cTn id="39" fill="hold">
                            <p:stCondLst>
                              <p:cond delay="500"/>
                            </p:stCondLst>
                            <p:childTnLst>
                              <p:par>
                                <p:cTn id="40" presetID="1" presetClass="entr" presetSubtype="0" fill="hold" grpId="0" nodeType="afterEffect">
                                  <p:stCondLst>
                                    <p:cond delay="500"/>
                                  </p:stCondLst>
                                  <p:childTnLst>
                                    <p:set>
                                      <p:cBhvr>
                                        <p:cTn id="41"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childTnLst>
        </p:cTn>
      </p:par>
    </p:tnLst>
    <p:bldLst>
      <p:bldP spid="18" grpId="0"/>
      <p:bldP spid="19" grpId="0"/>
      <p:bldP spid="17" grpId="0"/>
      <p:bldP spid="41" grpId="0" animBg="1"/>
      <p:bldP spid="42" grpId="0" animBg="1"/>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F:\AAA-PDF-SGK\B5-LT-1.png"/>
          <p:cNvPicPr>
            <a:picLocks noChangeAspect="1" noChangeArrowheads="1"/>
          </p:cNvPicPr>
          <p:nvPr/>
        </p:nvPicPr>
        <p:blipFill>
          <a:blip r:embed="rId3" cstate="print"/>
          <a:srcRect l="62574" t="19090" r="15948" b="70906"/>
          <a:stretch>
            <a:fillRect/>
          </a:stretch>
        </p:blipFill>
        <p:spPr bwMode="auto">
          <a:xfrm>
            <a:off x="4398018" y="1718541"/>
            <a:ext cx="6344752" cy="3997742"/>
          </a:xfrm>
          <a:prstGeom prst="rect">
            <a:avLst/>
          </a:prstGeom>
          <a:noFill/>
        </p:spPr>
      </p:pic>
      <p:sp>
        <p:nvSpPr>
          <p:cNvPr id="36" name="TextBox 35"/>
          <p:cNvSpPr txBox="1"/>
          <p:nvPr/>
        </p:nvSpPr>
        <p:spPr>
          <a:xfrm>
            <a:off x="6706952" y="4133845"/>
            <a:ext cx="870001" cy="1353799"/>
          </a:xfrm>
          <a:prstGeom prst="rect">
            <a:avLst/>
          </a:prstGeom>
          <a:noFill/>
        </p:spPr>
        <p:txBody>
          <a:bodyPr wrap="none" lIns="121679" tIns="60840" rIns="121679" bIns="60840" rtlCol="0">
            <a:spAutoFit/>
          </a:bodyPr>
          <a:lstStyle/>
          <a:p>
            <a:r>
              <a:rPr lang="en-US" sz="8000" b="1" dirty="0">
                <a:latin typeface="Lato"/>
              </a:rPr>
              <a:t>?</a:t>
            </a:r>
            <a:endParaRPr lang="en-US" sz="8000" b="1" dirty="0">
              <a:latin typeface="Lato"/>
            </a:endParaRPr>
          </a:p>
        </p:txBody>
      </p:sp>
      <p:sp>
        <p:nvSpPr>
          <p:cNvPr id="37" name="TextBox 36"/>
          <p:cNvSpPr txBox="1"/>
          <p:nvPr/>
        </p:nvSpPr>
        <p:spPr>
          <a:xfrm>
            <a:off x="9462678" y="3041982"/>
            <a:ext cx="870001" cy="1353799"/>
          </a:xfrm>
          <a:prstGeom prst="rect">
            <a:avLst/>
          </a:prstGeom>
          <a:noFill/>
        </p:spPr>
        <p:txBody>
          <a:bodyPr wrap="none" lIns="121679" tIns="60840" rIns="121679" bIns="60840" rtlCol="0">
            <a:spAutoFit/>
          </a:bodyPr>
          <a:lstStyle/>
          <a:p>
            <a:r>
              <a:rPr lang="en-US" sz="8000" b="1" dirty="0">
                <a:latin typeface="Lato"/>
              </a:rPr>
              <a:t>?</a:t>
            </a:r>
            <a:endParaRPr lang="en-US" sz="8000" b="1" dirty="0">
              <a:latin typeface="Lato"/>
            </a:endParaRPr>
          </a:p>
        </p:txBody>
      </p:sp>
      <p:sp>
        <p:nvSpPr>
          <p:cNvPr id="38" name="TextBox 37"/>
          <p:cNvSpPr txBox="1"/>
          <p:nvPr/>
        </p:nvSpPr>
        <p:spPr>
          <a:xfrm>
            <a:off x="6717083" y="1980589"/>
            <a:ext cx="870001" cy="1353799"/>
          </a:xfrm>
          <a:prstGeom prst="rect">
            <a:avLst/>
          </a:prstGeom>
          <a:noFill/>
        </p:spPr>
        <p:txBody>
          <a:bodyPr wrap="none" lIns="121679" tIns="60840" rIns="121679" bIns="60840" rtlCol="0">
            <a:spAutoFit/>
          </a:bodyPr>
          <a:lstStyle/>
          <a:p>
            <a:r>
              <a:rPr lang="en-US" sz="8000" b="1" dirty="0">
                <a:latin typeface="Lato"/>
              </a:rPr>
              <a:t>?</a:t>
            </a:r>
            <a:endParaRPr lang="en-US" sz="8000" b="1" dirty="0">
              <a:latin typeface="Lato"/>
            </a:endParaRPr>
          </a:p>
        </p:txBody>
      </p:sp>
      <p:sp>
        <p:nvSpPr>
          <p:cNvPr id="42" name="TextBox 41"/>
          <p:cNvSpPr txBox="1"/>
          <p:nvPr/>
        </p:nvSpPr>
        <p:spPr>
          <a:xfrm>
            <a:off x="6821517" y="4256916"/>
            <a:ext cx="702591" cy="110775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none" lIns="121679" tIns="60840" rIns="121679" bIns="60840" rtlCol="0">
            <a:spAutoFit/>
          </a:bodyPr>
          <a:lstStyle/>
          <a:p>
            <a:r>
              <a:rPr lang="en-US" sz="6400" b="1" dirty="0">
                <a:solidFill>
                  <a:srgbClr val="FF0000"/>
                </a:solidFill>
                <a:latin typeface="Lato"/>
              </a:rPr>
              <a:t>4</a:t>
            </a:r>
            <a:endParaRPr lang="en-US" sz="6400" b="1" dirty="0">
              <a:solidFill>
                <a:srgbClr val="FF0000"/>
              </a:solidFill>
              <a:latin typeface="Lato"/>
            </a:endParaRPr>
          </a:p>
        </p:txBody>
      </p:sp>
      <p:sp>
        <p:nvSpPr>
          <p:cNvPr id="43" name="TextBox 42"/>
          <p:cNvSpPr txBox="1"/>
          <p:nvPr/>
        </p:nvSpPr>
        <p:spPr>
          <a:xfrm>
            <a:off x="9575583" y="3211315"/>
            <a:ext cx="702591" cy="110775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none" lIns="121679" tIns="60840" rIns="121679" bIns="60840" rtlCol="0">
            <a:spAutoFit/>
          </a:bodyPr>
          <a:lstStyle/>
          <a:p>
            <a:r>
              <a:rPr lang="en-US" sz="6400" b="1" dirty="0">
                <a:solidFill>
                  <a:srgbClr val="FF0000"/>
                </a:solidFill>
                <a:latin typeface="Lato"/>
              </a:rPr>
              <a:t>7</a:t>
            </a:r>
            <a:endParaRPr lang="en-US" sz="6400" b="1" dirty="0">
              <a:solidFill>
                <a:srgbClr val="FF0000"/>
              </a:solidFill>
              <a:latin typeface="Lato"/>
            </a:endParaRPr>
          </a:p>
        </p:txBody>
      </p:sp>
      <p:sp>
        <p:nvSpPr>
          <p:cNvPr id="44" name="TextBox 43"/>
          <p:cNvSpPr txBox="1"/>
          <p:nvPr/>
        </p:nvSpPr>
        <p:spPr>
          <a:xfrm>
            <a:off x="6811386" y="2103661"/>
            <a:ext cx="702591" cy="110775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none" lIns="121679" tIns="60840" rIns="121679" bIns="60840" rtlCol="0">
            <a:spAutoFit/>
          </a:bodyPr>
          <a:lstStyle/>
          <a:p>
            <a:r>
              <a:rPr lang="en-US" sz="6400" b="1" dirty="0">
                <a:solidFill>
                  <a:srgbClr val="FF0000"/>
                </a:solidFill>
                <a:latin typeface="Lato"/>
              </a:rPr>
              <a:t>3</a:t>
            </a:r>
            <a:endParaRPr lang="en-US" sz="6400" b="1" dirty="0">
              <a:solidFill>
                <a:srgbClr val="FF0000"/>
              </a:solidFill>
              <a:latin typeface="Lato"/>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1719" y="2981088"/>
            <a:ext cx="2185861" cy="2551656"/>
          </a:xfrm>
          <a:prstGeom prst="rect">
            <a:avLst/>
          </a:prstGeom>
        </p:spPr>
      </p:pic>
    </p:spTree>
    <p:extLst>
      <p:ext uri="{BB962C8B-B14F-4D97-AF65-F5344CB8AC3E}">
        <p14:creationId xmlns:p14="http://schemas.microsoft.com/office/powerpoint/2010/main" val="29298001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Clr clrSpc="rgb" dir="cw">
                                      <p:cBhvr override="childStyle">
                                        <p:cTn id="6" dur="200" fill="hold"/>
                                        <p:tgtEl>
                                          <p:spTgt spid="11"/>
                                        </p:tgtEl>
                                        <p:attrNameLst>
                                          <p:attrName>style.color</p:attrName>
                                        </p:attrNameLst>
                                      </p:cBhvr>
                                      <p:to>
                                        <a:schemeClr val="bg1"/>
                                      </p:to>
                                    </p:animClr>
                                    <p:animClr clrSpc="rgb" dir="cw">
                                      <p:cBhvr>
                                        <p:cTn id="7" dur="200" fill="hold"/>
                                        <p:tgtEl>
                                          <p:spTgt spid="11"/>
                                        </p:tgtEl>
                                        <p:attrNameLst>
                                          <p:attrName>fillcolor</p:attrName>
                                        </p:attrNameLst>
                                      </p:cBhvr>
                                      <p:to>
                                        <a:schemeClr val="bg1"/>
                                      </p:to>
                                    </p:animClr>
                                    <p:set>
                                      <p:cBhvr>
                                        <p:cTn id="8" dur="200" fill="hold"/>
                                        <p:tgtEl>
                                          <p:spTgt spid="11"/>
                                        </p:tgtEl>
                                        <p:attrNameLst>
                                          <p:attrName>fill.type</p:attrName>
                                        </p:attrNameLst>
                                      </p:cBhvr>
                                      <p:to>
                                        <p:strVal val="solid"/>
                                      </p:to>
                                    </p:set>
                                    <p:set>
                                      <p:cBhvr>
                                        <p:cTn id="9" dur="200" fill="hold"/>
                                        <p:tgtEl>
                                          <p:spTgt spid="11"/>
                                        </p:tgtEl>
                                        <p:attrNameLst>
                                          <p:attrName>fill.on</p:attrName>
                                        </p:attrNameLst>
                                      </p:cBhvr>
                                      <p:to>
                                        <p:strVal val="true"/>
                                      </p:to>
                                    </p:set>
                                    <p:animRot by="120000">
                                      <p:cBhvr>
                                        <p:cTn id="10" dur="200" fill="hold">
                                          <p:stCondLst>
                                            <p:cond delay="0"/>
                                          </p:stCondLst>
                                        </p:cTn>
                                        <p:tgtEl>
                                          <p:spTgt spid="11"/>
                                        </p:tgtEl>
                                        <p:attrNameLst>
                                          <p:attrName>r</p:attrName>
                                        </p:attrNameLst>
                                      </p:cBhvr>
                                    </p:animRot>
                                    <p:animRot by="-240000">
                                      <p:cBhvr>
                                        <p:cTn id="11" dur="400" fill="hold">
                                          <p:stCondLst>
                                            <p:cond delay="400"/>
                                          </p:stCondLst>
                                        </p:cTn>
                                        <p:tgtEl>
                                          <p:spTgt spid="11"/>
                                        </p:tgtEl>
                                        <p:attrNameLst>
                                          <p:attrName>r</p:attrName>
                                        </p:attrNameLst>
                                      </p:cBhvr>
                                    </p:animRot>
                                    <p:animRot by="240000">
                                      <p:cBhvr>
                                        <p:cTn id="12" dur="400" fill="hold">
                                          <p:stCondLst>
                                            <p:cond delay="800"/>
                                          </p:stCondLst>
                                        </p:cTn>
                                        <p:tgtEl>
                                          <p:spTgt spid="11"/>
                                        </p:tgtEl>
                                        <p:attrNameLst>
                                          <p:attrName>r</p:attrName>
                                        </p:attrNameLst>
                                      </p:cBhvr>
                                    </p:animRot>
                                    <p:animRot by="-240000">
                                      <p:cBhvr>
                                        <p:cTn id="13" dur="400" fill="hold">
                                          <p:stCondLst>
                                            <p:cond delay="1200"/>
                                          </p:stCondLst>
                                        </p:cTn>
                                        <p:tgtEl>
                                          <p:spTgt spid="11"/>
                                        </p:tgtEl>
                                        <p:attrNameLst>
                                          <p:attrName>r</p:attrName>
                                        </p:attrNameLst>
                                      </p:cBhvr>
                                    </p:animRot>
                                    <p:animRot by="120000">
                                      <p:cBhvr>
                                        <p:cTn id="14" dur="400" fill="hold">
                                          <p:stCondLst>
                                            <p:cond delay="16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6"/>
                    </p:tgtEl>
                  </p:cond>
                </p:stCondLst>
                <p:endSync evt="end" delay="0">
                  <p:rtn val="all"/>
                </p:endSync>
                <p:childTnLst>
                  <p:par>
                    <p:cTn id="16" fill="hold">
                      <p:stCondLst>
                        <p:cond delay="0"/>
                      </p:stCondLst>
                      <p:childTnLst>
                        <p:par>
                          <p:cTn id="17" fill="hold">
                            <p:stCondLst>
                              <p:cond delay="0"/>
                            </p:stCondLst>
                            <p:childTnLst>
                              <p:par>
                                <p:cTn id="18" presetID="4" presetClass="exit" presetSubtype="16" fill="hold" grpId="0" nodeType="clickEffect">
                                  <p:stCondLst>
                                    <p:cond delay="0"/>
                                  </p:stCondLst>
                                  <p:childTnLst>
                                    <p:animEffect transition="out" filter="box(in)">
                                      <p:cBhvr>
                                        <p:cTn id="19" dur="500"/>
                                        <p:tgtEl>
                                          <p:spTgt spid="36"/>
                                        </p:tgtEl>
                                      </p:cBhvr>
                                    </p:animEffect>
                                    <p:set>
                                      <p:cBhvr>
                                        <p:cTn id="20" dur="1" fill="hold">
                                          <p:stCondLst>
                                            <p:cond delay="499"/>
                                          </p:stCondLst>
                                        </p:cTn>
                                        <p:tgtEl>
                                          <p:spTgt spid="36"/>
                                        </p:tgtEl>
                                        <p:attrNameLst>
                                          <p:attrName>style.visibility</p:attrName>
                                        </p:attrNameLst>
                                      </p:cBhvr>
                                      <p:to>
                                        <p:strVal val="hidden"/>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36"/>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4" presetClass="exit" presetSubtype="16" fill="hold" grpId="0" nodeType="clickEffect">
                                  <p:stCondLst>
                                    <p:cond delay="0"/>
                                  </p:stCondLst>
                                  <p:childTnLst>
                                    <p:animEffect transition="out" filter="box(in)">
                                      <p:cBhvr>
                                        <p:cTn id="28" dur="500"/>
                                        <p:tgtEl>
                                          <p:spTgt spid="38"/>
                                        </p:tgtEl>
                                      </p:cBhvr>
                                    </p:animEffect>
                                    <p:set>
                                      <p:cBhvr>
                                        <p:cTn id="29" dur="1" fill="hold">
                                          <p:stCondLst>
                                            <p:cond delay="499"/>
                                          </p:stCondLst>
                                        </p:cTn>
                                        <p:tgtEl>
                                          <p:spTgt spid="38"/>
                                        </p:tgtEl>
                                        <p:attrNameLst>
                                          <p:attrName>style.visibility</p:attrName>
                                        </p:attrNameLst>
                                      </p:cBhvr>
                                      <p:to>
                                        <p:strVal val="hidden"/>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38"/>
                  </p:tgtEl>
                </p:cond>
              </p:nextCondLst>
            </p:seq>
            <p:seq concurrent="1" nextAc="seek">
              <p:cTn id="33" restart="whenNotActive" fill="hold" evtFilter="cancelBubble" nodeType="interactiveSeq">
                <p:stCondLst>
                  <p:cond evt="onClick" delay="0">
                    <p:tgtEl>
                      <p:spTgt spid="37"/>
                    </p:tgtEl>
                  </p:cond>
                </p:stCondLst>
                <p:endSync evt="end" delay="0">
                  <p:rtn val="all"/>
                </p:endSync>
                <p:childTnLst>
                  <p:par>
                    <p:cTn id="34" fill="hold">
                      <p:stCondLst>
                        <p:cond delay="0"/>
                      </p:stCondLst>
                      <p:childTnLst>
                        <p:par>
                          <p:cTn id="35" fill="hold">
                            <p:stCondLst>
                              <p:cond delay="0"/>
                            </p:stCondLst>
                            <p:childTnLst>
                              <p:par>
                                <p:cTn id="36" presetID="4" presetClass="exit" presetSubtype="16" fill="hold" grpId="0" nodeType="clickEffect">
                                  <p:stCondLst>
                                    <p:cond delay="0"/>
                                  </p:stCondLst>
                                  <p:childTnLst>
                                    <p:animEffect transition="out" filter="box(in)">
                                      <p:cBhvr>
                                        <p:cTn id="37" dur="500"/>
                                        <p:tgtEl>
                                          <p:spTgt spid="37"/>
                                        </p:tgtEl>
                                      </p:cBhvr>
                                    </p:animEffect>
                                    <p:set>
                                      <p:cBhvr>
                                        <p:cTn id="38" dur="1" fill="hold">
                                          <p:stCondLst>
                                            <p:cond delay="499"/>
                                          </p:stCondLst>
                                        </p:cTn>
                                        <p:tgtEl>
                                          <p:spTgt spid="37"/>
                                        </p:tgtEl>
                                        <p:attrNameLst>
                                          <p:attrName>style.visibility</p:attrName>
                                        </p:attrNameLst>
                                      </p:cBhvr>
                                      <p:to>
                                        <p:strVal val="hidden"/>
                                      </p:to>
                                    </p:se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37"/>
                  </p:tgtEl>
                </p:cond>
              </p:nextCondLst>
            </p:seq>
          </p:childTnLst>
        </p:cTn>
      </p:par>
    </p:tnLst>
    <p:bldLst>
      <p:bldP spid="36" grpId="0"/>
      <p:bldP spid="37" grpId="0"/>
      <p:bldP spid="38" grpId="0"/>
      <p:bldP spid="42" grpId="0" animBg="1"/>
      <p:bldP spid="43" grpId="0" animBg="1"/>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F:\AAA-PDF-SGK\B5-LT-1.png"/>
          <p:cNvPicPr>
            <a:picLocks noChangeAspect="1" noChangeArrowheads="1"/>
          </p:cNvPicPr>
          <p:nvPr/>
        </p:nvPicPr>
        <p:blipFill>
          <a:blip r:embed="rId3" cstate="print"/>
          <a:srcRect l="24539" t="32726" r="53985" b="56361"/>
          <a:stretch>
            <a:fillRect/>
          </a:stretch>
        </p:blipFill>
        <p:spPr bwMode="auto">
          <a:xfrm>
            <a:off x="4352427" y="1535718"/>
            <a:ext cx="6346276" cy="4363386"/>
          </a:xfrm>
          <a:prstGeom prst="rect">
            <a:avLst/>
          </a:prstGeom>
          <a:noFill/>
        </p:spPr>
      </p:pic>
      <p:sp>
        <p:nvSpPr>
          <p:cNvPr id="33" name="TextBox 32"/>
          <p:cNvSpPr txBox="1"/>
          <p:nvPr/>
        </p:nvSpPr>
        <p:spPr>
          <a:xfrm>
            <a:off x="6706952" y="4133845"/>
            <a:ext cx="870001" cy="1353799"/>
          </a:xfrm>
          <a:prstGeom prst="rect">
            <a:avLst/>
          </a:prstGeom>
          <a:noFill/>
        </p:spPr>
        <p:txBody>
          <a:bodyPr wrap="none" lIns="121679" tIns="60840" rIns="121679" bIns="60840" rtlCol="0">
            <a:spAutoFit/>
          </a:bodyPr>
          <a:lstStyle/>
          <a:p>
            <a:r>
              <a:rPr lang="en-US" sz="8000" b="1" dirty="0">
                <a:latin typeface="Lato"/>
              </a:rPr>
              <a:t>?</a:t>
            </a:r>
            <a:endParaRPr lang="en-US" sz="8000" b="1" dirty="0">
              <a:latin typeface="Lato"/>
            </a:endParaRPr>
          </a:p>
        </p:txBody>
      </p:sp>
      <p:sp>
        <p:nvSpPr>
          <p:cNvPr id="35" name="TextBox 34"/>
          <p:cNvSpPr txBox="1"/>
          <p:nvPr/>
        </p:nvSpPr>
        <p:spPr>
          <a:xfrm>
            <a:off x="9462678" y="3041982"/>
            <a:ext cx="870001" cy="1353799"/>
          </a:xfrm>
          <a:prstGeom prst="rect">
            <a:avLst/>
          </a:prstGeom>
          <a:noFill/>
        </p:spPr>
        <p:txBody>
          <a:bodyPr wrap="none" lIns="121679" tIns="60840" rIns="121679" bIns="60840" rtlCol="0">
            <a:spAutoFit/>
          </a:bodyPr>
          <a:lstStyle/>
          <a:p>
            <a:r>
              <a:rPr lang="en-US" sz="8000" b="1" dirty="0">
                <a:latin typeface="Lato"/>
              </a:rPr>
              <a:t>?</a:t>
            </a:r>
            <a:endParaRPr lang="en-US" sz="8000" b="1" dirty="0">
              <a:latin typeface="Lato"/>
            </a:endParaRPr>
          </a:p>
        </p:txBody>
      </p:sp>
      <p:sp>
        <p:nvSpPr>
          <p:cNvPr id="39" name="TextBox 38"/>
          <p:cNvSpPr txBox="1"/>
          <p:nvPr/>
        </p:nvSpPr>
        <p:spPr>
          <a:xfrm>
            <a:off x="6717083" y="1980589"/>
            <a:ext cx="870001" cy="1353799"/>
          </a:xfrm>
          <a:prstGeom prst="rect">
            <a:avLst/>
          </a:prstGeom>
          <a:noFill/>
        </p:spPr>
        <p:txBody>
          <a:bodyPr wrap="none" lIns="121679" tIns="60840" rIns="121679" bIns="60840" rtlCol="0">
            <a:spAutoFit/>
          </a:bodyPr>
          <a:lstStyle/>
          <a:p>
            <a:r>
              <a:rPr lang="en-US" sz="8000" b="1" dirty="0">
                <a:latin typeface="Lato"/>
              </a:rPr>
              <a:t>?</a:t>
            </a:r>
            <a:endParaRPr lang="en-US" sz="8000" b="1" dirty="0">
              <a:latin typeface="Lato"/>
            </a:endParaRPr>
          </a:p>
        </p:txBody>
      </p:sp>
      <p:sp>
        <p:nvSpPr>
          <p:cNvPr id="40" name="TextBox 39"/>
          <p:cNvSpPr txBox="1"/>
          <p:nvPr/>
        </p:nvSpPr>
        <p:spPr>
          <a:xfrm>
            <a:off x="6821517" y="4256916"/>
            <a:ext cx="702591" cy="110775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none" lIns="121679" tIns="60840" rIns="121679" bIns="60840" rtlCol="0">
            <a:spAutoFit/>
          </a:bodyPr>
          <a:lstStyle/>
          <a:p>
            <a:r>
              <a:rPr lang="en-US" sz="6400" b="1" dirty="0">
                <a:solidFill>
                  <a:srgbClr val="FF0000"/>
                </a:solidFill>
                <a:latin typeface="Lato"/>
              </a:rPr>
              <a:t>2</a:t>
            </a:r>
            <a:endParaRPr lang="en-US" sz="6400" b="1" dirty="0">
              <a:solidFill>
                <a:srgbClr val="FF0000"/>
              </a:solidFill>
              <a:latin typeface="Lato"/>
            </a:endParaRPr>
          </a:p>
        </p:txBody>
      </p:sp>
      <p:sp>
        <p:nvSpPr>
          <p:cNvPr id="41" name="TextBox 40"/>
          <p:cNvSpPr txBox="1"/>
          <p:nvPr/>
        </p:nvSpPr>
        <p:spPr>
          <a:xfrm>
            <a:off x="9567112" y="3163584"/>
            <a:ext cx="702591" cy="110775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none" lIns="121679" tIns="60840" rIns="121679" bIns="60840" rtlCol="0">
            <a:spAutoFit/>
          </a:bodyPr>
          <a:lstStyle/>
          <a:p>
            <a:r>
              <a:rPr lang="en-US" sz="6400" b="1" dirty="0">
                <a:solidFill>
                  <a:srgbClr val="FF0000"/>
                </a:solidFill>
                <a:latin typeface="Lato"/>
              </a:rPr>
              <a:t>8</a:t>
            </a:r>
            <a:endParaRPr lang="en-US" sz="6400" b="1" dirty="0">
              <a:solidFill>
                <a:srgbClr val="FF0000"/>
              </a:solidFill>
              <a:latin typeface="Lato"/>
            </a:endParaRPr>
          </a:p>
        </p:txBody>
      </p:sp>
      <p:sp>
        <p:nvSpPr>
          <p:cNvPr id="45" name="TextBox 44"/>
          <p:cNvSpPr txBox="1"/>
          <p:nvPr/>
        </p:nvSpPr>
        <p:spPr>
          <a:xfrm>
            <a:off x="6792677" y="2103611"/>
            <a:ext cx="702591" cy="110775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none" lIns="121679" tIns="60840" rIns="121679" bIns="60840" rtlCol="0">
            <a:spAutoFit/>
          </a:bodyPr>
          <a:lstStyle/>
          <a:p>
            <a:r>
              <a:rPr lang="en-US" sz="6400" b="1" dirty="0">
                <a:solidFill>
                  <a:srgbClr val="FF0000"/>
                </a:solidFill>
                <a:latin typeface="Lato"/>
              </a:rPr>
              <a:t>6</a:t>
            </a:r>
            <a:endParaRPr lang="en-US" sz="6400" b="1" dirty="0">
              <a:solidFill>
                <a:srgbClr val="FF0000"/>
              </a:solidFill>
              <a:latin typeface="Lato"/>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27919" y="2443053"/>
            <a:ext cx="2185861" cy="2551656"/>
          </a:xfrm>
          <a:prstGeom prst="rect">
            <a:avLst/>
          </a:prstGeom>
        </p:spPr>
      </p:pic>
    </p:spTree>
    <p:extLst>
      <p:ext uri="{BB962C8B-B14F-4D97-AF65-F5344CB8AC3E}">
        <p14:creationId xmlns:p14="http://schemas.microsoft.com/office/powerpoint/2010/main" val="31976547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Clr clrSpc="rgb" dir="cw">
                                      <p:cBhvr override="childStyle">
                                        <p:cTn id="6" dur="200" fill="hold"/>
                                        <p:tgtEl>
                                          <p:spTgt spid="11"/>
                                        </p:tgtEl>
                                        <p:attrNameLst>
                                          <p:attrName>style.color</p:attrName>
                                        </p:attrNameLst>
                                      </p:cBhvr>
                                      <p:to>
                                        <a:schemeClr val="bg1"/>
                                      </p:to>
                                    </p:animClr>
                                    <p:animClr clrSpc="rgb" dir="cw">
                                      <p:cBhvr>
                                        <p:cTn id="7" dur="200" fill="hold"/>
                                        <p:tgtEl>
                                          <p:spTgt spid="11"/>
                                        </p:tgtEl>
                                        <p:attrNameLst>
                                          <p:attrName>fillcolor</p:attrName>
                                        </p:attrNameLst>
                                      </p:cBhvr>
                                      <p:to>
                                        <a:schemeClr val="bg1"/>
                                      </p:to>
                                    </p:animClr>
                                    <p:set>
                                      <p:cBhvr>
                                        <p:cTn id="8" dur="200" fill="hold"/>
                                        <p:tgtEl>
                                          <p:spTgt spid="11"/>
                                        </p:tgtEl>
                                        <p:attrNameLst>
                                          <p:attrName>fill.type</p:attrName>
                                        </p:attrNameLst>
                                      </p:cBhvr>
                                      <p:to>
                                        <p:strVal val="solid"/>
                                      </p:to>
                                    </p:set>
                                    <p:set>
                                      <p:cBhvr>
                                        <p:cTn id="9" dur="200" fill="hold"/>
                                        <p:tgtEl>
                                          <p:spTgt spid="11"/>
                                        </p:tgtEl>
                                        <p:attrNameLst>
                                          <p:attrName>fill.on</p:attrName>
                                        </p:attrNameLst>
                                      </p:cBhvr>
                                      <p:to>
                                        <p:strVal val="true"/>
                                      </p:to>
                                    </p:set>
                                    <p:animRot by="120000">
                                      <p:cBhvr>
                                        <p:cTn id="10" dur="200" fill="hold">
                                          <p:stCondLst>
                                            <p:cond delay="0"/>
                                          </p:stCondLst>
                                        </p:cTn>
                                        <p:tgtEl>
                                          <p:spTgt spid="11"/>
                                        </p:tgtEl>
                                        <p:attrNameLst>
                                          <p:attrName>r</p:attrName>
                                        </p:attrNameLst>
                                      </p:cBhvr>
                                    </p:animRot>
                                    <p:animRot by="-240000">
                                      <p:cBhvr>
                                        <p:cTn id="11" dur="400" fill="hold">
                                          <p:stCondLst>
                                            <p:cond delay="400"/>
                                          </p:stCondLst>
                                        </p:cTn>
                                        <p:tgtEl>
                                          <p:spTgt spid="11"/>
                                        </p:tgtEl>
                                        <p:attrNameLst>
                                          <p:attrName>r</p:attrName>
                                        </p:attrNameLst>
                                      </p:cBhvr>
                                    </p:animRot>
                                    <p:animRot by="240000">
                                      <p:cBhvr>
                                        <p:cTn id="12" dur="400" fill="hold">
                                          <p:stCondLst>
                                            <p:cond delay="800"/>
                                          </p:stCondLst>
                                        </p:cTn>
                                        <p:tgtEl>
                                          <p:spTgt spid="11"/>
                                        </p:tgtEl>
                                        <p:attrNameLst>
                                          <p:attrName>r</p:attrName>
                                        </p:attrNameLst>
                                      </p:cBhvr>
                                    </p:animRot>
                                    <p:animRot by="-240000">
                                      <p:cBhvr>
                                        <p:cTn id="13" dur="400" fill="hold">
                                          <p:stCondLst>
                                            <p:cond delay="1200"/>
                                          </p:stCondLst>
                                        </p:cTn>
                                        <p:tgtEl>
                                          <p:spTgt spid="11"/>
                                        </p:tgtEl>
                                        <p:attrNameLst>
                                          <p:attrName>r</p:attrName>
                                        </p:attrNameLst>
                                      </p:cBhvr>
                                    </p:animRot>
                                    <p:animRot by="120000">
                                      <p:cBhvr>
                                        <p:cTn id="14" dur="400" fill="hold">
                                          <p:stCondLst>
                                            <p:cond delay="16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3"/>
                    </p:tgtEl>
                  </p:cond>
                </p:stCondLst>
                <p:endSync evt="end" delay="0">
                  <p:rtn val="all"/>
                </p:endSync>
                <p:childTnLst>
                  <p:par>
                    <p:cTn id="16" fill="hold">
                      <p:stCondLst>
                        <p:cond delay="0"/>
                      </p:stCondLst>
                      <p:childTnLst>
                        <p:par>
                          <p:cTn id="17" fill="hold">
                            <p:stCondLst>
                              <p:cond delay="0"/>
                            </p:stCondLst>
                            <p:childTnLst>
                              <p:par>
                                <p:cTn id="18" presetID="4" presetClass="exit" presetSubtype="16" fill="hold" grpId="0" nodeType="clickEffect">
                                  <p:stCondLst>
                                    <p:cond delay="0"/>
                                  </p:stCondLst>
                                  <p:childTnLst>
                                    <p:animEffect transition="out" filter="box(in)">
                                      <p:cBhvr>
                                        <p:cTn id="19" dur="500"/>
                                        <p:tgtEl>
                                          <p:spTgt spid="33"/>
                                        </p:tgtEl>
                                      </p:cBhvr>
                                    </p:animEffect>
                                    <p:set>
                                      <p:cBhvr>
                                        <p:cTn id="20" dur="1" fill="hold">
                                          <p:stCondLst>
                                            <p:cond delay="499"/>
                                          </p:stCondLst>
                                        </p:cTn>
                                        <p:tgtEl>
                                          <p:spTgt spid="33"/>
                                        </p:tgtEl>
                                        <p:attrNameLst>
                                          <p:attrName>style.visibility</p:attrName>
                                        </p:attrNameLst>
                                      </p:cBhvr>
                                      <p:to>
                                        <p:strVal val="hidden"/>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39"/>
                    </p:tgtEl>
                  </p:cond>
                </p:stCondLst>
                <p:endSync evt="end" delay="0">
                  <p:rtn val="all"/>
                </p:endSync>
                <p:childTnLst>
                  <p:par>
                    <p:cTn id="25" fill="hold">
                      <p:stCondLst>
                        <p:cond delay="0"/>
                      </p:stCondLst>
                      <p:childTnLst>
                        <p:par>
                          <p:cTn id="26" fill="hold">
                            <p:stCondLst>
                              <p:cond delay="0"/>
                            </p:stCondLst>
                            <p:childTnLst>
                              <p:par>
                                <p:cTn id="27" presetID="4" presetClass="exit" presetSubtype="16" fill="hold" grpId="0" nodeType="clickEffect">
                                  <p:stCondLst>
                                    <p:cond delay="0"/>
                                  </p:stCondLst>
                                  <p:childTnLst>
                                    <p:animEffect transition="out" filter="box(in)">
                                      <p:cBhvr>
                                        <p:cTn id="28" dur="500"/>
                                        <p:tgtEl>
                                          <p:spTgt spid="39"/>
                                        </p:tgtEl>
                                      </p:cBhvr>
                                    </p:animEffect>
                                    <p:set>
                                      <p:cBhvr>
                                        <p:cTn id="29" dur="1" fill="hold">
                                          <p:stCondLst>
                                            <p:cond delay="499"/>
                                          </p:stCondLst>
                                        </p:cTn>
                                        <p:tgtEl>
                                          <p:spTgt spid="39"/>
                                        </p:tgtEl>
                                        <p:attrNameLst>
                                          <p:attrName>style.visibility</p:attrName>
                                        </p:attrNameLst>
                                      </p:cBhvr>
                                      <p:to>
                                        <p:strVal val="hidden"/>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39"/>
                  </p:tgtEl>
                </p:cond>
              </p:nextCondLst>
            </p:seq>
            <p:seq concurrent="1" nextAc="seek">
              <p:cTn id="33" restart="whenNotActive" fill="hold" evtFilter="cancelBubble" nodeType="interactiveSeq">
                <p:stCondLst>
                  <p:cond evt="onClick" delay="0">
                    <p:tgtEl>
                      <p:spTgt spid="35"/>
                    </p:tgtEl>
                  </p:cond>
                </p:stCondLst>
                <p:endSync evt="end" delay="0">
                  <p:rtn val="all"/>
                </p:endSync>
                <p:childTnLst>
                  <p:par>
                    <p:cTn id="34" fill="hold">
                      <p:stCondLst>
                        <p:cond delay="0"/>
                      </p:stCondLst>
                      <p:childTnLst>
                        <p:par>
                          <p:cTn id="35" fill="hold">
                            <p:stCondLst>
                              <p:cond delay="0"/>
                            </p:stCondLst>
                            <p:childTnLst>
                              <p:par>
                                <p:cTn id="36" presetID="4" presetClass="exit" presetSubtype="16" fill="hold" grpId="0" nodeType="clickEffect">
                                  <p:stCondLst>
                                    <p:cond delay="0"/>
                                  </p:stCondLst>
                                  <p:childTnLst>
                                    <p:animEffect transition="out" filter="box(in)">
                                      <p:cBhvr>
                                        <p:cTn id="37" dur="500"/>
                                        <p:tgtEl>
                                          <p:spTgt spid="35"/>
                                        </p:tgtEl>
                                      </p:cBhvr>
                                    </p:animEffect>
                                    <p:set>
                                      <p:cBhvr>
                                        <p:cTn id="38" dur="1" fill="hold">
                                          <p:stCondLst>
                                            <p:cond delay="499"/>
                                          </p:stCondLst>
                                        </p:cTn>
                                        <p:tgtEl>
                                          <p:spTgt spid="35"/>
                                        </p:tgtEl>
                                        <p:attrNameLst>
                                          <p:attrName>style.visibility</p:attrName>
                                        </p:attrNameLst>
                                      </p:cBhvr>
                                      <p:to>
                                        <p:strVal val="hidden"/>
                                      </p:to>
                                    </p:se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35"/>
                  </p:tgtEl>
                </p:cond>
              </p:nextCondLst>
            </p:seq>
          </p:childTnLst>
        </p:cTn>
      </p:par>
    </p:tnLst>
    <p:bldLst>
      <p:bldP spid="33" grpId="0"/>
      <p:bldP spid="35" grpId="0"/>
      <p:bldP spid="39" grpId="0"/>
      <p:bldP spid="40" grpId="0" animBg="1"/>
      <p:bldP spid="41" grpId="0" animBg="1"/>
      <p:bldP spid="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F:\AAA-PDF-SGK\B5-LT-1.png"/>
          <p:cNvPicPr>
            <a:picLocks noChangeAspect="1" noChangeArrowheads="1"/>
          </p:cNvPicPr>
          <p:nvPr/>
        </p:nvPicPr>
        <p:blipFill>
          <a:blip r:embed="rId3" cstate="print"/>
          <a:srcRect l="62574" t="32726" r="15950" b="56361"/>
          <a:stretch>
            <a:fillRect/>
          </a:stretch>
        </p:blipFill>
        <p:spPr bwMode="auto">
          <a:xfrm>
            <a:off x="4398018" y="1535718"/>
            <a:ext cx="6346276" cy="4363381"/>
          </a:xfrm>
          <a:prstGeom prst="rect">
            <a:avLst/>
          </a:prstGeom>
          <a:noFill/>
        </p:spPr>
      </p:pic>
      <p:sp>
        <p:nvSpPr>
          <p:cNvPr id="5" name="TextBox 4"/>
          <p:cNvSpPr txBox="1"/>
          <p:nvPr/>
        </p:nvSpPr>
        <p:spPr>
          <a:xfrm>
            <a:off x="6706952" y="4133845"/>
            <a:ext cx="870001" cy="1353799"/>
          </a:xfrm>
          <a:prstGeom prst="rect">
            <a:avLst/>
          </a:prstGeom>
          <a:noFill/>
        </p:spPr>
        <p:txBody>
          <a:bodyPr wrap="none" lIns="121679" tIns="60840" rIns="121679" bIns="60840" rtlCol="0">
            <a:spAutoFit/>
          </a:bodyPr>
          <a:lstStyle/>
          <a:p>
            <a:r>
              <a:rPr lang="en-US" sz="8000" b="1" dirty="0">
                <a:latin typeface="Lato"/>
              </a:rPr>
              <a:t>?</a:t>
            </a:r>
            <a:endParaRPr lang="en-US" sz="8000" b="1" dirty="0">
              <a:latin typeface="Lato"/>
            </a:endParaRPr>
          </a:p>
        </p:txBody>
      </p:sp>
      <p:sp>
        <p:nvSpPr>
          <p:cNvPr id="6" name="TextBox 5"/>
          <p:cNvSpPr txBox="1"/>
          <p:nvPr/>
        </p:nvSpPr>
        <p:spPr>
          <a:xfrm>
            <a:off x="9462678" y="3041982"/>
            <a:ext cx="870001" cy="1353799"/>
          </a:xfrm>
          <a:prstGeom prst="rect">
            <a:avLst/>
          </a:prstGeom>
          <a:noFill/>
        </p:spPr>
        <p:txBody>
          <a:bodyPr wrap="none" lIns="121679" tIns="60840" rIns="121679" bIns="60840" rtlCol="0">
            <a:spAutoFit/>
          </a:bodyPr>
          <a:lstStyle/>
          <a:p>
            <a:r>
              <a:rPr lang="en-US" sz="8000" b="1" dirty="0">
                <a:latin typeface="Lato"/>
              </a:rPr>
              <a:t>?</a:t>
            </a:r>
            <a:endParaRPr lang="en-US" sz="8000" b="1" dirty="0">
              <a:latin typeface="Lato"/>
            </a:endParaRPr>
          </a:p>
        </p:txBody>
      </p:sp>
      <p:sp>
        <p:nvSpPr>
          <p:cNvPr id="7" name="TextBox 6"/>
          <p:cNvSpPr txBox="1"/>
          <p:nvPr/>
        </p:nvSpPr>
        <p:spPr>
          <a:xfrm>
            <a:off x="6717083" y="1980589"/>
            <a:ext cx="870001" cy="1353799"/>
          </a:xfrm>
          <a:prstGeom prst="rect">
            <a:avLst/>
          </a:prstGeom>
          <a:noFill/>
        </p:spPr>
        <p:txBody>
          <a:bodyPr wrap="none" lIns="121679" tIns="60840" rIns="121679" bIns="60840" rtlCol="0">
            <a:spAutoFit/>
          </a:bodyPr>
          <a:lstStyle/>
          <a:p>
            <a:r>
              <a:rPr lang="en-US" sz="8000" b="1" dirty="0">
                <a:latin typeface="Lato"/>
              </a:rPr>
              <a:t>?</a:t>
            </a:r>
            <a:endParaRPr lang="en-US" sz="8000" b="1" dirty="0">
              <a:latin typeface="Lato"/>
            </a:endParaRPr>
          </a:p>
        </p:txBody>
      </p:sp>
      <p:sp>
        <p:nvSpPr>
          <p:cNvPr id="8" name="TextBox 7"/>
          <p:cNvSpPr txBox="1"/>
          <p:nvPr/>
        </p:nvSpPr>
        <p:spPr>
          <a:xfrm>
            <a:off x="6811386" y="4256916"/>
            <a:ext cx="702591" cy="110775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none" lIns="121679" tIns="60840" rIns="121679" bIns="60840" rtlCol="0">
            <a:spAutoFit/>
          </a:bodyPr>
          <a:lstStyle/>
          <a:p>
            <a:r>
              <a:rPr lang="en-US" sz="6400" b="1" dirty="0">
                <a:solidFill>
                  <a:srgbClr val="FF0000"/>
                </a:solidFill>
                <a:latin typeface="Lato"/>
              </a:rPr>
              <a:t>5</a:t>
            </a:r>
            <a:endParaRPr lang="en-US" sz="6400" b="1" dirty="0">
              <a:solidFill>
                <a:srgbClr val="FF0000"/>
              </a:solidFill>
              <a:latin typeface="Lato"/>
            </a:endParaRPr>
          </a:p>
        </p:txBody>
      </p:sp>
      <p:sp>
        <p:nvSpPr>
          <p:cNvPr id="9" name="TextBox 8"/>
          <p:cNvSpPr txBox="1"/>
          <p:nvPr/>
        </p:nvSpPr>
        <p:spPr>
          <a:xfrm>
            <a:off x="9575583" y="3163581"/>
            <a:ext cx="702591" cy="110775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none" lIns="121679" tIns="60840" rIns="121679" bIns="60840" rtlCol="0">
            <a:spAutoFit/>
          </a:bodyPr>
          <a:lstStyle/>
          <a:p>
            <a:r>
              <a:rPr lang="en-US" sz="6400" b="1" dirty="0">
                <a:solidFill>
                  <a:srgbClr val="FF0000"/>
                </a:solidFill>
                <a:latin typeface="Lato"/>
              </a:rPr>
              <a:t>9</a:t>
            </a:r>
            <a:endParaRPr lang="en-US" sz="6400" b="1" dirty="0">
              <a:solidFill>
                <a:srgbClr val="FF0000"/>
              </a:solidFill>
              <a:latin typeface="Lato"/>
            </a:endParaRPr>
          </a:p>
        </p:txBody>
      </p:sp>
      <p:sp>
        <p:nvSpPr>
          <p:cNvPr id="10" name="TextBox 9"/>
          <p:cNvSpPr txBox="1"/>
          <p:nvPr/>
        </p:nvSpPr>
        <p:spPr>
          <a:xfrm>
            <a:off x="6801192" y="2103661"/>
            <a:ext cx="702591" cy="110775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none" lIns="121679" tIns="60840" rIns="121679" bIns="60840" rtlCol="0">
            <a:spAutoFit/>
          </a:bodyPr>
          <a:lstStyle/>
          <a:p>
            <a:r>
              <a:rPr lang="en-US" sz="6400" b="1" dirty="0">
                <a:solidFill>
                  <a:srgbClr val="FF0000"/>
                </a:solidFill>
                <a:latin typeface="Lato"/>
              </a:rPr>
              <a:t>4</a:t>
            </a:r>
            <a:endParaRPr lang="en-US" sz="6400" b="1" dirty="0">
              <a:solidFill>
                <a:srgbClr val="FF0000"/>
              </a:solidFill>
              <a:latin typeface="Lato"/>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280319" y="2863105"/>
            <a:ext cx="2185861" cy="2551656"/>
          </a:xfrm>
          <a:prstGeom prst="rect">
            <a:avLst/>
          </a:prstGeom>
        </p:spPr>
      </p:pic>
    </p:spTree>
    <p:extLst>
      <p:ext uri="{BB962C8B-B14F-4D97-AF65-F5344CB8AC3E}">
        <p14:creationId xmlns:p14="http://schemas.microsoft.com/office/powerpoint/2010/main" val="38760181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Clr clrSpc="rgb" dir="cw">
                                      <p:cBhvr override="childStyle">
                                        <p:cTn id="6" dur="200" fill="hold"/>
                                        <p:tgtEl>
                                          <p:spTgt spid="11"/>
                                        </p:tgtEl>
                                        <p:attrNameLst>
                                          <p:attrName>style.color</p:attrName>
                                        </p:attrNameLst>
                                      </p:cBhvr>
                                      <p:to>
                                        <a:schemeClr val="bg1"/>
                                      </p:to>
                                    </p:animClr>
                                    <p:animClr clrSpc="rgb" dir="cw">
                                      <p:cBhvr>
                                        <p:cTn id="7" dur="200" fill="hold"/>
                                        <p:tgtEl>
                                          <p:spTgt spid="11"/>
                                        </p:tgtEl>
                                        <p:attrNameLst>
                                          <p:attrName>fillcolor</p:attrName>
                                        </p:attrNameLst>
                                      </p:cBhvr>
                                      <p:to>
                                        <a:schemeClr val="bg1"/>
                                      </p:to>
                                    </p:animClr>
                                    <p:set>
                                      <p:cBhvr>
                                        <p:cTn id="8" dur="200" fill="hold"/>
                                        <p:tgtEl>
                                          <p:spTgt spid="11"/>
                                        </p:tgtEl>
                                        <p:attrNameLst>
                                          <p:attrName>fill.type</p:attrName>
                                        </p:attrNameLst>
                                      </p:cBhvr>
                                      <p:to>
                                        <p:strVal val="solid"/>
                                      </p:to>
                                    </p:set>
                                    <p:set>
                                      <p:cBhvr>
                                        <p:cTn id="9" dur="200" fill="hold"/>
                                        <p:tgtEl>
                                          <p:spTgt spid="11"/>
                                        </p:tgtEl>
                                        <p:attrNameLst>
                                          <p:attrName>fill.on</p:attrName>
                                        </p:attrNameLst>
                                      </p:cBhvr>
                                      <p:to>
                                        <p:strVal val="true"/>
                                      </p:to>
                                    </p:set>
                                    <p:animRot by="120000">
                                      <p:cBhvr>
                                        <p:cTn id="10" dur="200" fill="hold">
                                          <p:stCondLst>
                                            <p:cond delay="0"/>
                                          </p:stCondLst>
                                        </p:cTn>
                                        <p:tgtEl>
                                          <p:spTgt spid="11"/>
                                        </p:tgtEl>
                                        <p:attrNameLst>
                                          <p:attrName>r</p:attrName>
                                        </p:attrNameLst>
                                      </p:cBhvr>
                                    </p:animRot>
                                    <p:animRot by="-240000">
                                      <p:cBhvr>
                                        <p:cTn id="11" dur="400" fill="hold">
                                          <p:stCondLst>
                                            <p:cond delay="400"/>
                                          </p:stCondLst>
                                        </p:cTn>
                                        <p:tgtEl>
                                          <p:spTgt spid="11"/>
                                        </p:tgtEl>
                                        <p:attrNameLst>
                                          <p:attrName>r</p:attrName>
                                        </p:attrNameLst>
                                      </p:cBhvr>
                                    </p:animRot>
                                    <p:animRot by="240000">
                                      <p:cBhvr>
                                        <p:cTn id="12" dur="400" fill="hold">
                                          <p:stCondLst>
                                            <p:cond delay="800"/>
                                          </p:stCondLst>
                                        </p:cTn>
                                        <p:tgtEl>
                                          <p:spTgt spid="11"/>
                                        </p:tgtEl>
                                        <p:attrNameLst>
                                          <p:attrName>r</p:attrName>
                                        </p:attrNameLst>
                                      </p:cBhvr>
                                    </p:animRot>
                                    <p:animRot by="-240000">
                                      <p:cBhvr>
                                        <p:cTn id="13" dur="400" fill="hold">
                                          <p:stCondLst>
                                            <p:cond delay="1200"/>
                                          </p:stCondLst>
                                        </p:cTn>
                                        <p:tgtEl>
                                          <p:spTgt spid="11"/>
                                        </p:tgtEl>
                                        <p:attrNameLst>
                                          <p:attrName>r</p:attrName>
                                        </p:attrNameLst>
                                      </p:cBhvr>
                                    </p:animRot>
                                    <p:animRot by="120000">
                                      <p:cBhvr>
                                        <p:cTn id="14" dur="400" fill="hold">
                                          <p:stCondLst>
                                            <p:cond delay="16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4" presetClass="exit" presetSubtype="16" fill="hold" grpId="0" nodeType="clickEffect">
                                  <p:stCondLst>
                                    <p:cond delay="0"/>
                                  </p:stCondLst>
                                  <p:childTnLst>
                                    <p:animEffect transition="out" filter="box(in)">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24" restart="whenNotActive" fill="hold" evtFilter="cancelBubble" nodeType="interactiveSeq">
                <p:stCondLst>
                  <p:cond evt="onClick" delay="0">
                    <p:tgtEl>
                      <p:spTgt spid="7"/>
                    </p:tgtEl>
                  </p:cond>
                </p:stCondLst>
                <p:endSync evt="end" delay="0">
                  <p:rtn val="all"/>
                </p:endSync>
                <p:childTnLst>
                  <p:par>
                    <p:cTn id="25" fill="hold">
                      <p:stCondLst>
                        <p:cond delay="0"/>
                      </p:stCondLst>
                      <p:childTnLst>
                        <p:par>
                          <p:cTn id="26" fill="hold">
                            <p:stCondLst>
                              <p:cond delay="0"/>
                            </p:stCondLst>
                            <p:childTnLst>
                              <p:par>
                                <p:cTn id="27" presetID="4" presetClass="exit" presetSubtype="16" fill="hold" grpId="0" nodeType="clickEffect">
                                  <p:stCondLst>
                                    <p:cond delay="0"/>
                                  </p:stCondLst>
                                  <p:childTnLst>
                                    <p:animEffect transition="out" filter="box(in)">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4" presetClass="exit" presetSubtype="16" fill="hold" grpId="0" nodeType="clickEffect">
                                  <p:stCondLst>
                                    <p:cond delay="0"/>
                                  </p:stCondLst>
                                  <p:childTnLst>
                                    <p:animEffect transition="out" filter="box(in)">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5" grpId="0"/>
      <p:bldP spid="6" grpId="0"/>
      <p:bldP spid="7" grpId="0"/>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F:\AAA-PDF-SGK\B5-LT-1.png"/>
          <p:cNvPicPr>
            <a:picLocks noChangeAspect="1" noChangeArrowheads="1"/>
          </p:cNvPicPr>
          <p:nvPr/>
        </p:nvPicPr>
        <p:blipFill>
          <a:blip r:embed="rId3" cstate="print"/>
          <a:srcRect l="24539" t="47270" r="53985" b="42725"/>
          <a:stretch>
            <a:fillRect/>
          </a:stretch>
        </p:blipFill>
        <p:spPr bwMode="auto">
          <a:xfrm>
            <a:off x="4352427" y="1703306"/>
            <a:ext cx="6343436" cy="3997742"/>
          </a:xfrm>
          <a:prstGeom prst="rect">
            <a:avLst/>
          </a:prstGeom>
          <a:noFill/>
        </p:spPr>
      </p:pic>
      <p:sp>
        <p:nvSpPr>
          <p:cNvPr id="5" name="TextBox 4"/>
          <p:cNvSpPr txBox="1"/>
          <p:nvPr/>
        </p:nvSpPr>
        <p:spPr>
          <a:xfrm>
            <a:off x="6706952" y="4133845"/>
            <a:ext cx="870001" cy="1353799"/>
          </a:xfrm>
          <a:prstGeom prst="rect">
            <a:avLst/>
          </a:prstGeom>
          <a:noFill/>
        </p:spPr>
        <p:txBody>
          <a:bodyPr wrap="none" lIns="121679" tIns="60840" rIns="121679" bIns="60840" rtlCol="0">
            <a:spAutoFit/>
          </a:bodyPr>
          <a:lstStyle/>
          <a:p>
            <a:r>
              <a:rPr lang="en-US" sz="8000" b="1" dirty="0">
                <a:latin typeface="Lato"/>
              </a:rPr>
              <a:t>?</a:t>
            </a:r>
            <a:endParaRPr lang="en-US" sz="8000" b="1" dirty="0">
              <a:latin typeface="Lato"/>
            </a:endParaRPr>
          </a:p>
        </p:txBody>
      </p:sp>
      <p:sp>
        <p:nvSpPr>
          <p:cNvPr id="6" name="TextBox 5"/>
          <p:cNvSpPr txBox="1"/>
          <p:nvPr/>
        </p:nvSpPr>
        <p:spPr>
          <a:xfrm>
            <a:off x="9462678" y="3041982"/>
            <a:ext cx="870001" cy="1353799"/>
          </a:xfrm>
          <a:prstGeom prst="rect">
            <a:avLst/>
          </a:prstGeom>
          <a:noFill/>
        </p:spPr>
        <p:txBody>
          <a:bodyPr wrap="none" lIns="121679" tIns="60840" rIns="121679" bIns="60840" rtlCol="0">
            <a:spAutoFit/>
          </a:bodyPr>
          <a:lstStyle/>
          <a:p>
            <a:r>
              <a:rPr lang="en-US" sz="8000" b="1" dirty="0">
                <a:latin typeface="Lato"/>
              </a:rPr>
              <a:t>?</a:t>
            </a:r>
            <a:endParaRPr lang="en-US" sz="8000" b="1" dirty="0">
              <a:latin typeface="Lato"/>
            </a:endParaRPr>
          </a:p>
        </p:txBody>
      </p:sp>
      <p:sp>
        <p:nvSpPr>
          <p:cNvPr id="7" name="TextBox 6"/>
          <p:cNvSpPr txBox="1"/>
          <p:nvPr/>
        </p:nvSpPr>
        <p:spPr>
          <a:xfrm>
            <a:off x="6717083" y="1980589"/>
            <a:ext cx="870001" cy="1353799"/>
          </a:xfrm>
          <a:prstGeom prst="rect">
            <a:avLst/>
          </a:prstGeom>
          <a:noFill/>
        </p:spPr>
        <p:txBody>
          <a:bodyPr wrap="none" lIns="121679" tIns="60840" rIns="121679" bIns="60840" rtlCol="0">
            <a:spAutoFit/>
          </a:bodyPr>
          <a:lstStyle/>
          <a:p>
            <a:r>
              <a:rPr lang="en-US" sz="8000" b="1" dirty="0">
                <a:latin typeface="Lato"/>
              </a:rPr>
              <a:t>?</a:t>
            </a:r>
            <a:endParaRPr lang="en-US" sz="8000" b="1" dirty="0">
              <a:latin typeface="Lato"/>
            </a:endParaRPr>
          </a:p>
        </p:txBody>
      </p:sp>
      <p:sp>
        <p:nvSpPr>
          <p:cNvPr id="8" name="TextBox 7"/>
          <p:cNvSpPr txBox="1"/>
          <p:nvPr/>
        </p:nvSpPr>
        <p:spPr>
          <a:xfrm>
            <a:off x="6737346" y="4118609"/>
            <a:ext cx="814587" cy="1353799"/>
          </a:xfrm>
          <a:prstGeom prst="rect">
            <a:avLst/>
          </a:prstGeom>
          <a:noFill/>
        </p:spPr>
        <p:txBody>
          <a:bodyPr wrap="none" lIns="121679" tIns="60840" rIns="121679" bIns="60840" rtlCol="0">
            <a:spAutoFit/>
          </a:bodyPr>
          <a:lstStyle/>
          <a:p>
            <a:r>
              <a:rPr lang="en-US" sz="8000" b="1" dirty="0">
                <a:solidFill>
                  <a:srgbClr val="FF0000"/>
                </a:solidFill>
                <a:latin typeface="Lato"/>
              </a:rPr>
              <a:t>2</a:t>
            </a:r>
            <a:endParaRPr lang="en-US" sz="8000" b="1" dirty="0">
              <a:solidFill>
                <a:srgbClr val="FF0000"/>
              </a:solidFill>
              <a:latin typeface="Lato"/>
            </a:endParaRPr>
          </a:p>
        </p:txBody>
      </p:sp>
      <p:sp>
        <p:nvSpPr>
          <p:cNvPr id="9" name="TextBox 8"/>
          <p:cNvSpPr txBox="1"/>
          <p:nvPr/>
        </p:nvSpPr>
        <p:spPr>
          <a:xfrm>
            <a:off x="9493072" y="3041982"/>
            <a:ext cx="814587" cy="1353799"/>
          </a:xfrm>
          <a:prstGeom prst="rect">
            <a:avLst/>
          </a:prstGeom>
          <a:noFill/>
        </p:spPr>
        <p:txBody>
          <a:bodyPr wrap="none" lIns="121679" tIns="60840" rIns="121679" bIns="60840" rtlCol="0">
            <a:spAutoFit/>
          </a:bodyPr>
          <a:lstStyle/>
          <a:p>
            <a:r>
              <a:rPr lang="en-US" sz="8000" b="1" dirty="0">
                <a:solidFill>
                  <a:srgbClr val="FF0000"/>
                </a:solidFill>
                <a:latin typeface="Lato"/>
              </a:rPr>
              <a:t>6</a:t>
            </a:r>
            <a:endParaRPr lang="en-US" sz="8000" b="1" dirty="0">
              <a:solidFill>
                <a:srgbClr val="FF0000"/>
              </a:solidFill>
              <a:latin typeface="Lato"/>
            </a:endParaRPr>
          </a:p>
        </p:txBody>
      </p:sp>
      <p:sp>
        <p:nvSpPr>
          <p:cNvPr id="10" name="TextBox 9"/>
          <p:cNvSpPr txBox="1"/>
          <p:nvPr/>
        </p:nvSpPr>
        <p:spPr>
          <a:xfrm>
            <a:off x="6732280" y="1980589"/>
            <a:ext cx="814587" cy="1353799"/>
          </a:xfrm>
          <a:prstGeom prst="rect">
            <a:avLst/>
          </a:prstGeom>
          <a:noFill/>
        </p:spPr>
        <p:txBody>
          <a:bodyPr wrap="none" lIns="121679" tIns="60840" rIns="121679" bIns="60840" rtlCol="0">
            <a:spAutoFit/>
          </a:bodyPr>
          <a:lstStyle/>
          <a:p>
            <a:r>
              <a:rPr lang="en-US" sz="8000" b="1" dirty="0">
                <a:solidFill>
                  <a:srgbClr val="FF0000"/>
                </a:solidFill>
                <a:latin typeface="Lato"/>
              </a:rPr>
              <a:t>4</a:t>
            </a:r>
            <a:endParaRPr lang="en-US" sz="8000" b="1" dirty="0">
              <a:solidFill>
                <a:srgbClr val="FF0000"/>
              </a:solidFill>
              <a:latin typeface="Lato"/>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1719" y="3164205"/>
            <a:ext cx="2185861" cy="2551656"/>
          </a:xfrm>
          <a:prstGeom prst="rect">
            <a:avLst/>
          </a:prstGeom>
        </p:spPr>
      </p:pic>
    </p:spTree>
    <p:extLst>
      <p:ext uri="{BB962C8B-B14F-4D97-AF65-F5344CB8AC3E}">
        <p14:creationId xmlns:p14="http://schemas.microsoft.com/office/powerpoint/2010/main" val="35865900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Clr clrSpc="rgb" dir="cw">
                                      <p:cBhvr override="childStyle">
                                        <p:cTn id="6" dur="200" fill="hold"/>
                                        <p:tgtEl>
                                          <p:spTgt spid="11"/>
                                        </p:tgtEl>
                                        <p:attrNameLst>
                                          <p:attrName>style.color</p:attrName>
                                        </p:attrNameLst>
                                      </p:cBhvr>
                                      <p:to>
                                        <a:schemeClr val="bg1"/>
                                      </p:to>
                                    </p:animClr>
                                    <p:animClr clrSpc="rgb" dir="cw">
                                      <p:cBhvr>
                                        <p:cTn id="7" dur="200" fill="hold"/>
                                        <p:tgtEl>
                                          <p:spTgt spid="11"/>
                                        </p:tgtEl>
                                        <p:attrNameLst>
                                          <p:attrName>fillcolor</p:attrName>
                                        </p:attrNameLst>
                                      </p:cBhvr>
                                      <p:to>
                                        <a:schemeClr val="bg1"/>
                                      </p:to>
                                    </p:animClr>
                                    <p:set>
                                      <p:cBhvr>
                                        <p:cTn id="8" dur="200" fill="hold"/>
                                        <p:tgtEl>
                                          <p:spTgt spid="11"/>
                                        </p:tgtEl>
                                        <p:attrNameLst>
                                          <p:attrName>fill.type</p:attrName>
                                        </p:attrNameLst>
                                      </p:cBhvr>
                                      <p:to>
                                        <p:strVal val="solid"/>
                                      </p:to>
                                    </p:set>
                                    <p:set>
                                      <p:cBhvr>
                                        <p:cTn id="9" dur="200" fill="hold"/>
                                        <p:tgtEl>
                                          <p:spTgt spid="11"/>
                                        </p:tgtEl>
                                        <p:attrNameLst>
                                          <p:attrName>fill.on</p:attrName>
                                        </p:attrNameLst>
                                      </p:cBhvr>
                                      <p:to>
                                        <p:strVal val="true"/>
                                      </p:to>
                                    </p:set>
                                    <p:animRot by="120000">
                                      <p:cBhvr>
                                        <p:cTn id="10" dur="200" fill="hold">
                                          <p:stCondLst>
                                            <p:cond delay="0"/>
                                          </p:stCondLst>
                                        </p:cTn>
                                        <p:tgtEl>
                                          <p:spTgt spid="11"/>
                                        </p:tgtEl>
                                        <p:attrNameLst>
                                          <p:attrName>r</p:attrName>
                                        </p:attrNameLst>
                                      </p:cBhvr>
                                    </p:animRot>
                                    <p:animRot by="-240000">
                                      <p:cBhvr>
                                        <p:cTn id="11" dur="400" fill="hold">
                                          <p:stCondLst>
                                            <p:cond delay="400"/>
                                          </p:stCondLst>
                                        </p:cTn>
                                        <p:tgtEl>
                                          <p:spTgt spid="11"/>
                                        </p:tgtEl>
                                        <p:attrNameLst>
                                          <p:attrName>r</p:attrName>
                                        </p:attrNameLst>
                                      </p:cBhvr>
                                    </p:animRot>
                                    <p:animRot by="240000">
                                      <p:cBhvr>
                                        <p:cTn id="12" dur="400" fill="hold">
                                          <p:stCondLst>
                                            <p:cond delay="800"/>
                                          </p:stCondLst>
                                        </p:cTn>
                                        <p:tgtEl>
                                          <p:spTgt spid="11"/>
                                        </p:tgtEl>
                                        <p:attrNameLst>
                                          <p:attrName>r</p:attrName>
                                        </p:attrNameLst>
                                      </p:cBhvr>
                                    </p:animRot>
                                    <p:animRot by="-240000">
                                      <p:cBhvr>
                                        <p:cTn id="13" dur="400" fill="hold">
                                          <p:stCondLst>
                                            <p:cond delay="1200"/>
                                          </p:stCondLst>
                                        </p:cTn>
                                        <p:tgtEl>
                                          <p:spTgt spid="11"/>
                                        </p:tgtEl>
                                        <p:attrNameLst>
                                          <p:attrName>r</p:attrName>
                                        </p:attrNameLst>
                                      </p:cBhvr>
                                    </p:animRot>
                                    <p:animRot by="120000">
                                      <p:cBhvr>
                                        <p:cTn id="14" dur="400" fill="hold">
                                          <p:stCondLst>
                                            <p:cond delay="16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4" presetClass="exit" presetSubtype="16" fill="hold" grpId="0" nodeType="clickEffect">
                                  <p:stCondLst>
                                    <p:cond delay="0"/>
                                  </p:stCondLst>
                                  <p:childTnLst>
                                    <p:animEffect transition="out" filter="box(in)">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24" restart="whenNotActive" fill="hold" evtFilter="cancelBubble" nodeType="interactiveSeq">
                <p:stCondLst>
                  <p:cond evt="onClick" delay="0">
                    <p:tgtEl>
                      <p:spTgt spid="7"/>
                    </p:tgtEl>
                  </p:cond>
                </p:stCondLst>
                <p:endSync evt="end" delay="0">
                  <p:rtn val="all"/>
                </p:endSync>
                <p:childTnLst>
                  <p:par>
                    <p:cTn id="25" fill="hold">
                      <p:stCondLst>
                        <p:cond delay="0"/>
                      </p:stCondLst>
                      <p:childTnLst>
                        <p:par>
                          <p:cTn id="26" fill="hold">
                            <p:stCondLst>
                              <p:cond delay="0"/>
                            </p:stCondLst>
                            <p:childTnLst>
                              <p:par>
                                <p:cTn id="27" presetID="4" presetClass="exit" presetSubtype="16" fill="hold" grpId="0" nodeType="clickEffect">
                                  <p:stCondLst>
                                    <p:cond delay="0"/>
                                  </p:stCondLst>
                                  <p:childTnLst>
                                    <p:animEffect transition="out" filter="box(in)">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4" presetClass="exit" presetSubtype="16" fill="hold" grpId="0" nodeType="clickEffect">
                                  <p:stCondLst>
                                    <p:cond delay="0"/>
                                  </p:stCondLst>
                                  <p:childTnLst>
                                    <p:animEffect transition="out" filter="box(in)">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5" grpId="0"/>
      <p:bldP spid="6" grpId="0"/>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F:\AAA-PDF-SGK\B5-LT-1.png"/>
          <p:cNvPicPr>
            <a:picLocks noChangeAspect="1" noChangeArrowheads="1"/>
          </p:cNvPicPr>
          <p:nvPr/>
        </p:nvPicPr>
        <p:blipFill>
          <a:blip r:embed="rId3" cstate="print"/>
          <a:srcRect l="62574" t="47270" r="15950" b="42725"/>
          <a:stretch>
            <a:fillRect/>
          </a:stretch>
        </p:blipFill>
        <p:spPr bwMode="auto">
          <a:xfrm>
            <a:off x="4382821" y="1733778"/>
            <a:ext cx="6346276" cy="3993224"/>
          </a:xfrm>
          <a:prstGeom prst="rect">
            <a:avLst/>
          </a:prstGeom>
          <a:noFill/>
        </p:spPr>
      </p:pic>
      <p:sp>
        <p:nvSpPr>
          <p:cNvPr id="5" name="TextBox 4"/>
          <p:cNvSpPr txBox="1"/>
          <p:nvPr/>
        </p:nvSpPr>
        <p:spPr>
          <a:xfrm>
            <a:off x="6706952" y="4133845"/>
            <a:ext cx="870001" cy="1353799"/>
          </a:xfrm>
          <a:prstGeom prst="rect">
            <a:avLst/>
          </a:prstGeom>
          <a:noFill/>
        </p:spPr>
        <p:txBody>
          <a:bodyPr wrap="none" lIns="121679" tIns="60840" rIns="121679" bIns="60840" rtlCol="0">
            <a:spAutoFit/>
          </a:bodyPr>
          <a:lstStyle/>
          <a:p>
            <a:r>
              <a:rPr lang="en-US" sz="8000" b="1" dirty="0">
                <a:latin typeface="Lato"/>
              </a:rPr>
              <a:t>?</a:t>
            </a:r>
            <a:endParaRPr lang="en-US" sz="8000" b="1" dirty="0">
              <a:latin typeface="Lato"/>
            </a:endParaRPr>
          </a:p>
        </p:txBody>
      </p:sp>
      <p:sp>
        <p:nvSpPr>
          <p:cNvPr id="6" name="TextBox 5"/>
          <p:cNvSpPr txBox="1"/>
          <p:nvPr/>
        </p:nvSpPr>
        <p:spPr>
          <a:xfrm>
            <a:off x="9462678" y="3041982"/>
            <a:ext cx="870001" cy="1353799"/>
          </a:xfrm>
          <a:prstGeom prst="rect">
            <a:avLst/>
          </a:prstGeom>
          <a:noFill/>
        </p:spPr>
        <p:txBody>
          <a:bodyPr wrap="none" lIns="121679" tIns="60840" rIns="121679" bIns="60840" rtlCol="0">
            <a:spAutoFit/>
          </a:bodyPr>
          <a:lstStyle/>
          <a:p>
            <a:r>
              <a:rPr lang="en-US" sz="8000" b="1" dirty="0">
                <a:latin typeface="Lato"/>
              </a:rPr>
              <a:t>?</a:t>
            </a:r>
            <a:endParaRPr lang="en-US" sz="8000" b="1" dirty="0">
              <a:latin typeface="Lato"/>
            </a:endParaRPr>
          </a:p>
        </p:txBody>
      </p:sp>
      <p:sp>
        <p:nvSpPr>
          <p:cNvPr id="7" name="TextBox 6"/>
          <p:cNvSpPr txBox="1"/>
          <p:nvPr/>
        </p:nvSpPr>
        <p:spPr>
          <a:xfrm>
            <a:off x="6717083" y="1980589"/>
            <a:ext cx="870001" cy="1353799"/>
          </a:xfrm>
          <a:prstGeom prst="rect">
            <a:avLst/>
          </a:prstGeom>
          <a:noFill/>
        </p:spPr>
        <p:txBody>
          <a:bodyPr wrap="none" lIns="121679" tIns="60840" rIns="121679" bIns="60840" rtlCol="0">
            <a:spAutoFit/>
          </a:bodyPr>
          <a:lstStyle/>
          <a:p>
            <a:r>
              <a:rPr lang="en-US" sz="8000" b="1" dirty="0">
                <a:latin typeface="Lato"/>
              </a:rPr>
              <a:t>?</a:t>
            </a:r>
            <a:endParaRPr lang="en-US" sz="8000" b="1" dirty="0">
              <a:latin typeface="Lato"/>
            </a:endParaRPr>
          </a:p>
        </p:txBody>
      </p:sp>
      <p:sp>
        <p:nvSpPr>
          <p:cNvPr id="8" name="TextBox 7"/>
          <p:cNvSpPr txBox="1"/>
          <p:nvPr/>
        </p:nvSpPr>
        <p:spPr>
          <a:xfrm>
            <a:off x="6737346" y="4118609"/>
            <a:ext cx="814587" cy="1353799"/>
          </a:xfrm>
          <a:prstGeom prst="rect">
            <a:avLst/>
          </a:prstGeom>
          <a:noFill/>
        </p:spPr>
        <p:txBody>
          <a:bodyPr wrap="none" lIns="121679" tIns="60840" rIns="121679" bIns="60840" rtlCol="0">
            <a:spAutoFit/>
          </a:bodyPr>
          <a:lstStyle/>
          <a:p>
            <a:r>
              <a:rPr lang="en-US" sz="8000" b="1" dirty="0">
                <a:solidFill>
                  <a:srgbClr val="FF0000"/>
                </a:solidFill>
                <a:latin typeface="Lato"/>
              </a:rPr>
              <a:t>2</a:t>
            </a:r>
            <a:endParaRPr lang="en-US" sz="8000" b="1" dirty="0">
              <a:solidFill>
                <a:srgbClr val="FF0000"/>
              </a:solidFill>
              <a:latin typeface="Lato"/>
            </a:endParaRPr>
          </a:p>
        </p:txBody>
      </p:sp>
      <p:sp>
        <p:nvSpPr>
          <p:cNvPr id="9" name="TextBox 8"/>
          <p:cNvSpPr txBox="1"/>
          <p:nvPr/>
        </p:nvSpPr>
        <p:spPr>
          <a:xfrm>
            <a:off x="9493072" y="3041982"/>
            <a:ext cx="814587" cy="1353799"/>
          </a:xfrm>
          <a:prstGeom prst="rect">
            <a:avLst/>
          </a:prstGeom>
          <a:noFill/>
        </p:spPr>
        <p:txBody>
          <a:bodyPr wrap="none" lIns="121679" tIns="60840" rIns="121679" bIns="60840" rtlCol="0">
            <a:spAutoFit/>
          </a:bodyPr>
          <a:lstStyle/>
          <a:p>
            <a:r>
              <a:rPr lang="en-US" sz="8000" b="1" dirty="0">
                <a:solidFill>
                  <a:srgbClr val="FF0000"/>
                </a:solidFill>
                <a:latin typeface="Lato"/>
              </a:rPr>
              <a:t>5</a:t>
            </a:r>
            <a:endParaRPr lang="en-US" sz="8000" b="1" dirty="0">
              <a:solidFill>
                <a:srgbClr val="FF0000"/>
              </a:solidFill>
              <a:latin typeface="Lato"/>
            </a:endParaRPr>
          </a:p>
        </p:txBody>
      </p:sp>
      <p:sp>
        <p:nvSpPr>
          <p:cNvPr id="10" name="TextBox 9"/>
          <p:cNvSpPr txBox="1"/>
          <p:nvPr/>
        </p:nvSpPr>
        <p:spPr>
          <a:xfrm>
            <a:off x="6732280" y="1980589"/>
            <a:ext cx="814587" cy="1353799"/>
          </a:xfrm>
          <a:prstGeom prst="rect">
            <a:avLst/>
          </a:prstGeom>
          <a:noFill/>
        </p:spPr>
        <p:txBody>
          <a:bodyPr wrap="none" lIns="121679" tIns="60840" rIns="121679" bIns="60840" rtlCol="0">
            <a:spAutoFit/>
          </a:bodyPr>
          <a:lstStyle/>
          <a:p>
            <a:r>
              <a:rPr lang="en-US" sz="8000" b="1" dirty="0">
                <a:solidFill>
                  <a:srgbClr val="FF0000"/>
                </a:solidFill>
                <a:latin typeface="Lato"/>
              </a:rPr>
              <a:t>3</a:t>
            </a:r>
            <a:endParaRPr lang="en-US" sz="8000" b="1" dirty="0">
              <a:solidFill>
                <a:srgbClr val="FF0000"/>
              </a:solidFill>
              <a:latin typeface="Lato"/>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280319" y="2694274"/>
            <a:ext cx="2185861" cy="2551656"/>
          </a:xfrm>
          <a:prstGeom prst="rect">
            <a:avLst/>
          </a:prstGeom>
        </p:spPr>
      </p:pic>
    </p:spTree>
    <p:extLst>
      <p:ext uri="{BB962C8B-B14F-4D97-AF65-F5344CB8AC3E}">
        <p14:creationId xmlns:p14="http://schemas.microsoft.com/office/powerpoint/2010/main" val="42004021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Clr clrSpc="rgb" dir="cw">
                                      <p:cBhvr override="childStyle">
                                        <p:cTn id="6" dur="200" fill="hold"/>
                                        <p:tgtEl>
                                          <p:spTgt spid="11"/>
                                        </p:tgtEl>
                                        <p:attrNameLst>
                                          <p:attrName>style.color</p:attrName>
                                        </p:attrNameLst>
                                      </p:cBhvr>
                                      <p:to>
                                        <a:schemeClr val="bg1"/>
                                      </p:to>
                                    </p:animClr>
                                    <p:animClr clrSpc="rgb" dir="cw">
                                      <p:cBhvr>
                                        <p:cTn id="7" dur="200" fill="hold"/>
                                        <p:tgtEl>
                                          <p:spTgt spid="11"/>
                                        </p:tgtEl>
                                        <p:attrNameLst>
                                          <p:attrName>fillcolor</p:attrName>
                                        </p:attrNameLst>
                                      </p:cBhvr>
                                      <p:to>
                                        <a:schemeClr val="bg1"/>
                                      </p:to>
                                    </p:animClr>
                                    <p:set>
                                      <p:cBhvr>
                                        <p:cTn id="8" dur="200" fill="hold"/>
                                        <p:tgtEl>
                                          <p:spTgt spid="11"/>
                                        </p:tgtEl>
                                        <p:attrNameLst>
                                          <p:attrName>fill.type</p:attrName>
                                        </p:attrNameLst>
                                      </p:cBhvr>
                                      <p:to>
                                        <p:strVal val="solid"/>
                                      </p:to>
                                    </p:set>
                                    <p:set>
                                      <p:cBhvr>
                                        <p:cTn id="9" dur="200" fill="hold"/>
                                        <p:tgtEl>
                                          <p:spTgt spid="11"/>
                                        </p:tgtEl>
                                        <p:attrNameLst>
                                          <p:attrName>fill.on</p:attrName>
                                        </p:attrNameLst>
                                      </p:cBhvr>
                                      <p:to>
                                        <p:strVal val="true"/>
                                      </p:to>
                                    </p:set>
                                    <p:animRot by="120000">
                                      <p:cBhvr>
                                        <p:cTn id="10" dur="200" fill="hold">
                                          <p:stCondLst>
                                            <p:cond delay="0"/>
                                          </p:stCondLst>
                                        </p:cTn>
                                        <p:tgtEl>
                                          <p:spTgt spid="11"/>
                                        </p:tgtEl>
                                        <p:attrNameLst>
                                          <p:attrName>r</p:attrName>
                                        </p:attrNameLst>
                                      </p:cBhvr>
                                    </p:animRot>
                                    <p:animRot by="-240000">
                                      <p:cBhvr>
                                        <p:cTn id="11" dur="400" fill="hold">
                                          <p:stCondLst>
                                            <p:cond delay="400"/>
                                          </p:stCondLst>
                                        </p:cTn>
                                        <p:tgtEl>
                                          <p:spTgt spid="11"/>
                                        </p:tgtEl>
                                        <p:attrNameLst>
                                          <p:attrName>r</p:attrName>
                                        </p:attrNameLst>
                                      </p:cBhvr>
                                    </p:animRot>
                                    <p:animRot by="240000">
                                      <p:cBhvr>
                                        <p:cTn id="12" dur="400" fill="hold">
                                          <p:stCondLst>
                                            <p:cond delay="800"/>
                                          </p:stCondLst>
                                        </p:cTn>
                                        <p:tgtEl>
                                          <p:spTgt spid="11"/>
                                        </p:tgtEl>
                                        <p:attrNameLst>
                                          <p:attrName>r</p:attrName>
                                        </p:attrNameLst>
                                      </p:cBhvr>
                                    </p:animRot>
                                    <p:animRot by="-240000">
                                      <p:cBhvr>
                                        <p:cTn id="13" dur="400" fill="hold">
                                          <p:stCondLst>
                                            <p:cond delay="1200"/>
                                          </p:stCondLst>
                                        </p:cTn>
                                        <p:tgtEl>
                                          <p:spTgt spid="11"/>
                                        </p:tgtEl>
                                        <p:attrNameLst>
                                          <p:attrName>r</p:attrName>
                                        </p:attrNameLst>
                                      </p:cBhvr>
                                    </p:animRot>
                                    <p:animRot by="120000">
                                      <p:cBhvr>
                                        <p:cTn id="14" dur="400" fill="hold">
                                          <p:stCondLst>
                                            <p:cond delay="16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4" presetClass="exit" presetSubtype="16" fill="hold" grpId="0" nodeType="clickEffect">
                                  <p:stCondLst>
                                    <p:cond delay="0"/>
                                  </p:stCondLst>
                                  <p:childTnLst>
                                    <p:animEffect transition="out" filter="box(in)">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24" restart="whenNotActive" fill="hold" evtFilter="cancelBubble" nodeType="interactiveSeq">
                <p:stCondLst>
                  <p:cond evt="onClick" delay="0">
                    <p:tgtEl>
                      <p:spTgt spid="7"/>
                    </p:tgtEl>
                  </p:cond>
                </p:stCondLst>
                <p:endSync evt="end" delay="0">
                  <p:rtn val="all"/>
                </p:endSync>
                <p:childTnLst>
                  <p:par>
                    <p:cTn id="25" fill="hold">
                      <p:stCondLst>
                        <p:cond delay="0"/>
                      </p:stCondLst>
                      <p:childTnLst>
                        <p:par>
                          <p:cTn id="26" fill="hold">
                            <p:stCondLst>
                              <p:cond delay="0"/>
                            </p:stCondLst>
                            <p:childTnLst>
                              <p:par>
                                <p:cTn id="27" presetID="4" presetClass="exit" presetSubtype="16" fill="hold" grpId="0" nodeType="clickEffect">
                                  <p:stCondLst>
                                    <p:cond delay="0"/>
                                  </p:stCondLst>
                                  <p:childTnLst>
                                    <p:animEffect transition="out" filter="box(in)">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4" presetClass="exit" presetSubtype="16" fill="hold" grpId="0" nodeType="clickEffect">
                                  <p:stCondLst>
                                    <p:cond delay="0"/>
                                  </p:stCondLst>
                                  <p:childTnLst>
                                    <p:animEffect transition="out" filter="box(in)">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5" grpId="0"/>
      <p:bldP spid="6" grpId="0"/>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1220" y="-463498"/>
            <a:ext cx="5886450" cy="5886450"/>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0880" y="-238650"/>
            <a:ext cx="5886450" cy="5886450"/>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20606" y="76200"/>
            <a:ext cx="5886450" cy="5886450"/>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0"/>
            <a:ext cx="12161839" cy="6858000"/>
          </a:xfrm>
          <a:prstGeom prst="rect">
            <a:avLst/>
          </a:prstGeom>
        </p:spPr>
      </p:pic>
      <p:pic>
        <p:nvPicPr>
          <p:cNvPr id="6" name="xanh xa">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37919" y="3429000"/>
            <a:ext cx="1245610" cy="1662978"/>
          </a:xfrm>
          <a:prstGeom prst="rect">
            <a:avLst/>
          </a:prstGeom>
        </p:spPr>
      </p:pic>
      <p:pic>
        <p:nvPicPr>
          <p:cNvPr id="8" name="da">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17539" t="13169" r="17266" b="24064"/>
          <a:stretch/>
        </p:blipFill>
        <p:spPr>
          <a:xfrm>
            <a:off x="2425205" y="4741636"/>
            <a:ext cx="2682632" cy="1937025"/>
          </a:xfrm>
          <a:prstGeom prst="rect">
            <a:avLst/>
          </a:prstGeom>
        </p:spPr>
      </p:pic>
      <p:pic>
        <p:nvPicPr>
          <p:cNvPr id="9" name="xám">
            <a:hlinkClick r:id="rId13" action="ppaction://hlinksldjump"/>
          </p:cNvPr>
          <p:cNvPicPr>
            <a:picLocks noChangeAspect="1"/>
          </p:cNvPicPr>
          <p:nvPr/>
        </p:nvPicPr>
        <p:blipFill rotWithShape="1">
          <a:blip r:embed="rId14">
            <a:extLst>
              <a:ext uri="{28A0092B-C50C-407E-A947-70E740481C1C}">
                <a14:useLocalDpi xmlns:a14="http://schemas.microsoft.com/office/drawing/2010/main" val="0"/>
              </a:ext>
            </a:extLst>
          </a:blip>
          <a:srcRect b="24356"/>
          <a:stretch/>
        </p:blipFill>
        <p:spPr>
          <a:xfrm>
            <a:off x="352554" y="3429000"/>
            <a:ext cx="2187325" cy="1965537"/>
          </a:xfrm>
          <a:prstGeom prst="rect">
            <a:avLst/>
          </a:prstGeom>
        </p:spPr>
      </p:pic>
      <p:pic>
        <p:nvPicPr>
          <p:cNvPr id="10" name="đỏ gần">
            <a:hlinkClick r:id="rId15" action="ppaction://hlinksldjump"/>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522142" y="2590800"/>
            <a:ext cx="3452957" cy="3653999"/>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2605881" y="1009650"/>
            <a:ext cx="609600" cy="609600"/>
          </a:xfrm>
          <a:prstGeom prst="rect">
            <a:avLst/>
          </a:prstGeom>
        </p:spPr>
      </p:pic>
      <p:pic>
        <p:nvPicPr>
          <p:cNvPr id="16" name="Picture 15"/>
          <p:cNvPicPr>
            <a:picLocks noChangeAspect="1"/>
          </p:cNvPicPr>
          <p:nvPr/>
        </p:nvPicPr>
        <p:blipFill>
          <a:blip r:embed="rId18">
            <a:grayscl/>
            <a:extLst>
              <a:ext uri="{28A0092B-C50C-407E-A947-70E740481C1C}">
                <a14:useLocalDpi xmlns:a14="http://schemas.microsoft.com/office/drawing/2010/main" val="0"/>
              </a:ext>
            </a:extLst>
          </a:blip>
          <a:stretch>
            <a:fillRect/>
          </a:stretch>
        </p:blipFill>
        <p:spPr>
          <a:xfrm>
            <a:off x="2275036" y="-679877"/>
            <a:ext cx="3124200" cy="3124200"/>
          </a:xfrm>
          <a:prstGeom prst="rect">
            <a:avLst/>
          </a:prstGeom>
        </p:spPr>
      </p:pic>
      <p:pic>
        <p:nvPicPr>
          <p:cNvPr id="17" name="Tieng-mua-roi-ti-tach-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13102256" y="1962150"/>
            <a:ext cx="609600" cy="609600"/>
          </a:xfrm>
          <a:prstGeom prst="rect">
            <a:avLst/>
          </a:prstGeom>
        </p:spPr>
      </p:pic>
      <p:pic>
        <p:nvPicPr>
          <p:cNvPr id="18" name="Picture 17"/>
          <p:cNvPicPr>
            <a:picLocks noChangeAspect="1"/>
          </p:cNvPicPr>
          <p:nvPr/>
        </p:nvPicPr>
        <p:blipFill>
          <a:blip r:embed="rId18">
            <a:grayscl/>
            <a:extLst>
              <a:ext uri="{28A0092B-C50C-407E-A947-70E740481C1C}">
                <a14:useLocalDpi xmlns:a14="http://schemas.microsoft.com/office/drawing/2010/main" val="0"/>
              </a:ext>
            </a:extLst>
          </a:blip>
          <a:stretch>
            <a:fillRect/>
          </a:stretch>
        </p:blipFill>
        <p:spPr>
          <a:xfrm>
            <a:off x="10248620" y="1314450"/>
            <a:ext cx="2114550" cy="2114550"/>
          </a:xfrm>
          <a:prstGeom prst="rect">
            <a:avLst/>
          </a:prstGeom>
        </p:spPr>
      </p:pic>
      <p:pic>
        <p:nvPicPr>
          <p:cNvPr id="19" name="Picture 18"/>
          <p:cNvPicPr>
            <a:picLocks noChangeAspect="1"/>
          </p:cNvPicPr>
          <p:nvPr/>
        </p:nvPicPr>
        <p:blipFill>
          <a:blip r:embed="rId18">
            <a:grayscl/>
            <a:extLst>
              <a:ext uri="{28A0092B-C50C-407E-A947-70E740481C1C}">
                <a14:useLocalDpi xmlns:a14="http://schemas.microsoft.com/office/drawing/2010/main" val="0"/>
              </a:ext>
            </a:extLst>
          </a:blip>
          <a:stretch>
            <a:fillRect/>
          </a:stretch>
        </p:blipFill>
        <p:spPr>
          <a:xfrm>
            <a:off x="7906616" y="-565577"/>
            <a:ext cx="2114550" cy="2114550"/>
          </a:xfrm>
          <a:prstGeom prst="rect">
            <a:avLst/>
          </a:prstGeom>
        </p:spPr>
      </p:pic>
      <p:sp>
        <p:nvSpPr>
          <p:cNvPr id="3" name="TextBox 2"/>
          <p:cNvSpPr txBox="1"/>
          <p:nvPr/>
        </p:nvSpPr>
        <p:spPr>
          <a:xfrm>
            <a:off x="1080477" y="2583359"/>
            <a:ext cx="780685" cy="769441"/>
          </a:xfrm>
          <a:prstGeom prst="rect">
            <a:avLst/>
          </a:prstGeom>
          <a:solidFill>
            <a:srgbClr val="EFF87C"/>
          </a:solidFill>
          <a:effectLst>
            <a:softEdge rad="127000"/>
          </a:effectLst>
        </p:spPr>
        <p:txBody>
          <a:bodyPr wrap="square" rtlCol="0">
            <a:spAutoFit/>
          </a:bodyPr>
          <a:lstStyle/>
          <a:p>
            <a:pPr algn="ctr"/>
            <a:r>
              <a:rPr lang="en-US" sz="4400" b="1" smtClean="0">
                <a:latin typeface="Arial" pitchFamily="34" charset="0"/>
                <a:cs typeface="Arial" pitchFamily="34" charset="0"/>
              </a:rPr>
              <a:t>1</a:t>
            </a:r>
            <a:endParaRPr lang="en-US" sz="4400" b="1">
              <a:latin typeface="Arial" pitchFamily="34" charset="0"/>
              <a:cs typeface="Arial" pitchFamily="34" charset="0"/>
            </a:endParaRPr>
          </a:p>
        </p:txBody>
      </p:sp>
      <p:sp>
        <p:nvSpPr>
          <p:cNvPr id="23" name="TextBox 22"/>
          <p:cNvSpPr txBox="1"/>
          <p:nvPr/>
        </p:nvSpPr>
        <p:spPr>
          <a:xfrm>
            <a:off x="3622157" y="4356916"/>
            <a:ext cx="780685" cy="769441"/>
          </a:xfrm>
          <a:prstGeom prst="rect">
            <a:avLst/>
          </a:prstGeom>
          <a:solidFill>
            <a:srgbClr val="EFF87C"/>
          </a:solidFill>
          <a:effectLst>
            <a:softEdge rad="127000"/>
          </a:effectLst>
        </p:spPr>
        <p:txBody>
          <a:bodyPr wrap="square" rtlCol="0">
            <a:spAutoFit/>
          </a:bodyPr>
          <a:lstStyle/>
          <a:p>
            <a:pPr algn="ctr"/>
            <a:r>
              <a:rPr lang="en-US" sz="4400" b="1" smtClean="0">
                <a:latin typeface="Arial" pitchFamily="34" charset="0"/>
                <a:cs typeface="Arial" pitchFamily="34" charset="0"/>
              </a:rPr>
              <a:t>2</a:t>
            </a:r>
            <a:endParaRPr lang="en-US" sz="4400" b="1">
              <a:latin typeface="Arial" pitchFamily="34" charset="0"/>
              <a:cs typeface="Arial" pitchFamily="34" charset="0"/>
            </a:endParaRPr>
          </a:p>
        </p:txBody>
      </p:sp>
      <p:sp>
        <p:nvSpPr>
          <p:cNvPr id="24" name="TextBox 23"/>
          <p:cNvSpPr txBox="1"/>
          <p:nvPr/>
        </p:nvSpPr>
        <p:spPr>
          <a:xfrm>
            <a:off x="5649364" y="2897803"/>
            <a:ext cx="780685" cy="769441"/>
          </a:xfrm>
          <a:prstGeom prst="rect">
            <a:avLst/>
          </a:prstGeom>
          <a:solidFill>
            <a:srgbClr val="EFF87C"/>
          </a:solidFill>
          <a:effectLst>
            <a:softEdge rad="127000"/>
          </a:effectLst>
        </p:spPr>
        <p:txBody>
          <a:bodyPr wrap="square" rtlCol="0">
            <a:spAutoFit/>
          </a:bodyPr>
          <a:lstStyle/>
          <a:p>
            <a:pPr algn="ctr"/>
            <a:r>
              <a:rPr lang="en-US" sz="4400" b="1">
                <a:latin typeface="Arial" pitchFamily="34" charset="0"/>
                <a:cs typeface="Arial" pitchFamily="34" charset="0"/>
              </a:rPr>
              <a:t>3</a:t>
            </a:r>
          </a:p>
        </p:txBody>
      </p:sp>
      <p:sp>
        <p:nvSpPr>
          <p:cNvPr id="25" name="TextBox 24"/>
          <p:cNvSpPr txBox="1"/>
          <p:nvPr/>
        </p:nvSpPr>
        <p:spPr>
          <a:xfrm>
            <a:off x="9057327" y="3259871"/>
            <a:ext cx="780685" cy="769441"/>
          </a:xfrm>
          <a:prstGeom prst="rect">
            <a:avLst/>
          </a:prstGeom>
          <a:solidFill>
            <a:srgbClr val="EFF87C"/>
          </a:solidFill>
          <a:effectLst>
            <a:softEdge rad="127000"/>
          </a:effectLst>
        </p:spPr>
        <p:txBody>
          <a:bodyPr wrap="square" rtlCol="0">
            <a:spAutoFit/>
          </a:bodyPr>
          <a:lstStyle/>
          <a:p>
            <a:pPr algn="ctr"/>
            <a:r>
              <a:rPr lang="en-US" sz="4400" b="1" smtClean="0">
                <a:latin typeface="Arial" pitchFamily="34" charset="0"/>
                <a:cs typeface="Arial" pitchFamily="34" charset="0"/>
              </a:rPr>
              <a:t>4</a:t>
            </a:r>
            <a:endParaRPr lang="en-US" sz="4400" b="1">
              <a:latin typeface="Arial" pitchFamily="34" charset="0"/>
              <a:cs typeface="Arial" pitchFamily="34" charset="0"/>
            </a:endParaRPr>
          </a:p>
        </p:txBody>
      </p:sp>
    </p:spTree>
    <p:extLst>
      <p:ext uri="{BB962C8B-B14F-4D97-AF65-F5344CB8AC3E}">
        <p14:creationId xmlns:p14="http://schemas.microsoft.com/office/powerpoint/2010/main" val="302042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427" fill="hold"/>
                                        <p:tgtEl>
                                          <p:spTgt spid="17"/>
                                        </p:tgtEl>
                                      </p:cBhvr>
                                    </p:cmd>
                                  </p:childTnLst>
                                </p:cTn>
                              </p:par>
                              <p:par>
                                <p:cTn id="7" presetID="1" presetClass="mediacall" presetSubtype="0" fill="hold" nodeType="withEffect">
                                  <p:stCondLst>
                                    <p:cond delay="0"/>
                                  </p:stCondLst>
                                  <p:childTnLst>
                                    <p:cmd type="call" cmd="playFrom(0.0)">
                                      <p:cBhvr>
                                        <p:cTn id="8" dur="27898" fill="hold"/>
                                        <p:tgtEl>
                                          <p:spTgt spid="11"/>
                                        </p:tgtEl>
                                      </p:cBhvr>
                                    </p:cmd>
                                  </p:childTnLst>
                                </p:cTn>
                              </p:par>
                              <p:par>
                                <p:cTn id="9" presetID="42" presetClass="path" presetSubtype="0" accel="50000" decel="50000" fill="hold" nodeType="withEffect">
                                  <p:stCondLst>
                                    <p:cond delay="0"/>
                                  </p:stCondLst>
                                  <p:childTnLst>
                                    <p:animMotion origin="layout" path="M 4.57486E-6 2.96296E-6 L -0.57082 -0.00996 " pathEditMode="relative" rAng="0" ptsTypes="AA">
                                      <p:cBhvr>
                                        <p:cTn id="10" dur="2000" fill="hold"/>
                                        <p:tgtEl>
                                          <p:spTgt spid="9"/>
                                        </p:tgtEl>
                                        <p:attrNameLst>
                                          <p:attrName>ppt_x</p:attrName>
                                          <p:attrName>ppt_y</p:attrName>
                                        </p:attrNameLst>
                                      </p:cBhvr>
                                      <p:rCtr x="-28534" y="-509"/>
                                    </p:animMotion>
                                  </p:childTnLst>
                                </p:cTn>
                              </p:par>
                              <p:par>
                                <p:cTn id="11" presetID="10" presetClass="exit" presetSubtype="0" fill="hold" grpId="0" nodeType="with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par>
                                <p:cTn id="20" presetID="32" presetClass="emph" presetSubtype="0" repeatCount="indefinite" fill="hold" nodeType="withEffect">
                                  <p:stCondLst>
                                    <p:cond delay="0"/>
                                  </p:stCondLst>
                                  <p:childTnLst>
                                    <p:animRot by="120000">
                                      <p:cBhvr>
                                        <p:cTn id="21" dur="100" fill="hold">
                                          <p:stCondLst>
                                            <p:cond delay="0"/>
                                          </p:stCondLst>
                                        </p:cTn>
                                        <p:tgtEl>
                                          <p:spTgt spid="6"/>
                                        </p:tgtEl>
                                        <p:attrNameLst>
                                          <p:attrName>r</p:attrName>
                                        </p:attrNameLst>
                                      </p:cBhvr>
                                    </p:animRot>
                                    <p:animRot by="-240000">
                                      <p:cBhvr>
                                        <p:cTn id="22" dur="200" fill="hold">
                                          <p:stCondLst>
                                            <p:cond delay="200"/>
                                          </p:stCondLst>
                                        </p:cTn>
                                        <p:tgtEl>
                                          <p:spTgt spid="6"/>
                                        </p:tgtEl>
                                        <p:attrNameLst>
                                          <p:attrName>r</p:attrName>
                                        </p:attrNameLst>
                                      </p:cBhvr>
                                    </p:animRot>
                                    <p:animRot by="240000">
                                      <p:cBhvr>
                                        <p:cTn id="23" dur="200" fill="hold">
                                          <p:stCondLst>
                                            <p:cond delay="400"/>
                                          </p:stCondLst>
                                        </p:cTn>
                                        <p:tgtEl>
                                          <p:spTgt spid="6"/>
                                        </p:tgtEl>
                                        <p:attrNameLst>
                                          <p:attrName>r</p:attrName>
                                        </p:attrNameLst>
                                      </p:cBhvr>
                                    </p:animRot>
                                    <p:animRot by="-240000">
                                      <p:cBhvr>
                                        <p:cTn id="24" dur="200" fill="hold">
                                          <p:stCondLst>
                                            <p:cond delay="600"/>
                                          </p:stCondLst>
                                        </p:cTn>
                                        <p:tgtEl>
                                          <p:spTgt spid="6"/>
                                        </p:tgtEl>
                                        <p:attrNameLst>
                                          <p:attrName>r</p:attrName>
                                        </p:attrNameLst>
                                      </p:cBhvr>
                                    </p:animRot>
                                    <p:animRot by="120000">
                                      <p:cBhvr>
                                        <p:cTn id="25" dur="200" fill="hold">
                                          <p:stCondLst>
                                            <p:cond delay="800"/>
                                          </p:stCondLst>
                                        </p:cTn>
                                        <p:tgtEl>
                                          <p:spTgt spid="6"/>
                                        </p:tgtEl>
                                        <p:attrNameLst>
                                          <p:attrName>r</p:attrName>
                                        </p:attrNameLst>
                                      </p:cBhvr>
                                    </p:animRot>
                                  </p:childTnLst>
                                </p:cTn>
                              </p:par>
                              <p:par>
                                <p:cTn id="26" presetID="32" presetClass="emph" presetSubtype="0" repeatCount="indefinite" fill="hold" nodeType="withEffect">
                                  <p:stCondLst>
                                    <p:cond delay="0"/>
                                  </p:stCondLst>
                                  <p:childTnLst>
                                    <p:animRot by="120000">
                                      <p:cBhvr>
                                        <p:cTn id="27" dur="100" fill="hold">
                                          <p:stCondLst>
                                            <p:cond delay="0"/>
                                          </p:stCondLst>
                                        </p:cTn>
                                        <p:tgtEl>
                                          <p:spTgt spid="10"/>
                                        </p:tgtEl>
                                        <p:attrNameLst>
                                          <p:attrName>r</p:attrName>
                                        </p:attrNameLst>
                                      </p:cBhvr>
                                    </p:animRot>
                                    <p:animRot by="-240000">
                                      <p:cBhvr>
                                        <p:cTn id="28" dur="200" fill="hold">
                                          <p:stCondLst>
                                            <p:cond delay="200"/>
                                          </p:stCondLst>
                                        </p:cTn>
                                        <p:tgtEl>
                                          <p:spTgt spid="10"/>
                                        </p:tgtEl>
                                        <p:attrNameLst>
                                          <p:attrName>r</p:attrName>
                                        </p:attrNameLst>
                                      </p:cBhvr>
                                    </p:animRot>
                                    <p:animRot by="240000">
                                      <p:cBhvr>
                                        <p:cTn id="29" dur="200" fill="hold">
                                          <p:stCondLst>
                                            <p:cond delay="400"/>
                                          </p:stCondLst>
                                        </p:cTn>
                                        <p:tgtEl>
                                          <p:spTgt spid="10"/>
                                        </p:tgtEl>
                                        <p:attrNameLst>
                                          <p:attrName>r</p:attrName>
                                        </p:attrNameLst>
                                      </p:cBhvr>
                                    </p:animRot>
                                    <p:animRot by="-240000">
                                      <p:cBhvr>
                                        <p:cTn id="30" dur="200" fill="hold">
                                          <p:stCondLst>
                                            <p:cond delay="600"/>
                                          </p:stCondLst>
                                        </p:cTn>
                                        <p:tgtEl>
                                          <p:spTgt spid="10"/>
                                        </p:tgtEl>
                                        <p:attrNameLst>
                                          <p:attrName>r</p:attrName>
                                        </p:attrNameLst>
                                      </p:cBhvr>
                                    </p:animRot>
                                    <p:animRot by="120000">
                                      <p:cBhvr>
                                        <p:cTn id="31"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2.41002E-6 4.44444E-6 L -0.85851 -0.04167 " pathEditMode="relative" rAng="0" ptsTypes="AA">
                                      <p:cBhvr>
                                        <p:cTn id="36" dur="2000" fill="hold"/>
                                        <p:tgtEl>
                                          <p:spTgt spid="8"/>
                                        </p:tgtEl>
                                        <p:attrNameLst>
                                          <p:attrName>ppt_x</p:attrName>
                                          <p:attrName>ppt_y</p:attrName>
                                        </p:attrNameLst>
                                      </p:cBhvr>
                                      <p:rCtr x="-42919" y="-2083"/>
                                    </p:animMotion>
                                  </p:childTnLst>
                                </p:cTn>
                              </p:par>
                              <p:par>
                                <p:cTn id="37" presetID="10" presetClass="exit" presetSubtype="0" fill="hold" grpId="0" nodeType="withEffect">
                                  <p:stCondLst>
                                    <p:cond delay="0"/>
                                  </p:stCondLst>
                                  <p:childTnLst>
                                    <p:animEffect transition="out" filter="fade">
                                      <p:cBhvr>
                                        <p:cTn id="38" dur="500"/>
                                        <p:tgtEl>
                                          <p:spTgt spid="23"/>
                                        </p:tgtEl>
                                      </p:cBhvr>
                                    </p:animEffect>
                                    <p:set>
                                      <p:cBhvr>
                                        <p:cTn id="3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3.59416E-6 3.7037E-6 L 1.00053 -0.05463 " pathEditMode="relative" rAng="0" ptsTypes="AA">
                                      <p:cBhvr>
                                        <p:cTn id="44" dur="2000" fill="hold"/>
                                        <p:tgtEl>
                                          <p:spTgt spid="6"/>
                                        </p:tgtEl>
                                        <p:attrNameLst>
                                          <p:attrName>ppt_x</p:attrName>
                                          <p:attrName>ppt_y</p:attrName>
                                        </p:attrNameLst>
                                      </p:cBhvr>
                                      <p:rCtr x="50026" y="-2731"/>
                                    </p:animMotion>
                                  </p:childTnLst>
                                </p:cTn>
                              </p:par>
                              <p:par>
                                <p:cTn id="45" presetID="10" presetClass="exit" presetSubtype="0" fill="hold" grpId="0" nodeType="withEffect">
                                  <p:stCondLst>
                                    <p:cond delay="0"/>
                                  </p:stCondLst>
                                  <p:childTnLst>
                                    <p:animEffect transition="out" filter="fade">
                                      <p:cBhvr>
                                        <p:cTn id="46" dur="500"/>
                                        <p:tgtEl>
                                          <p:spTgt spid="24"/>
                                        </p:tgtEl>
                                      </p:cBhvr>
                                    </p:animEffect>
                                    <p:set>
                                      <p:cBhvr>
                                        <p:cTn id="4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8" restart="whenNotActive" fill="hold" evtFilter="cancelBubble" nodeType="interactiveSeq">
                <p:stCondLst>
                  <p:cond evt="onClick" delay="0">
                    <p:tgtEl>
                      <p:spTgt spid="10"/>
                    </p:tgtEl>
                  </p:cond>
                </p:stCondLst>
                <p:endSync evt="end" delay="0">
                  <p:rtn val="all"/>
                </p:endSync>
                <p:childTnLst>
                  <p:par>
                    <p:cTn id="49" fill="hold">
                      <p:stCondLst>
                        <p:cond delay="0"/>
                      </p:stCondLst>
                      <p:childTnLst>
                        <p:par>
                          <p:cTn id="50" fill="hold">
                            <p:stCondLst>
                              <p:cond delay="0"/>
                            </p:stCondLst>
                            <p:childTnLst>
                              <p:par>
                                <p:cTn id="51" presetID="42" presetClass="path" presetSubtype="0" accel="50000" decel="50000" fill="hold" nodeType="clickEffect">
                                  <p:stCondLst>
                                    <p:cond delay="0"/>
                                  </p:stCondLst>
                                  <p:childTnLst>
                                    <p:animMotion origin="layout" path="M -1.19979E-7 -2.96296E-6 L -1.42527 0.00023 " pathEditMode="relative" rAng="0" ptsTypes="AA">
                                      <p:cBhvr>
                                        <p:cTn id="52" dur="2000" fill="hold"/>
                                        <p:tgtEl>
                                          <p:spTgt spid="10"/>
                                        </p:tgtEl>
                                        <p:attrNameLst>
                                          <p:attrName>ppt_x</p:attrName>
                                          <p:attrName>ppt_y</p:attrName>
                                        </p:attrNameLst>
                                      </p:cBhvr>
                                      <p:rCtr x="-71270" y="0"/>
                                    </p:animMotion>
                                  </p:childTnLst>
                                </p:cTn>
                              </p:par>
                              <p:par>
                                <p:cTn id="53" presetID="10" presetClass="exit" presetSubtype="0" fill="hold" grpId="0" nodeType="withEffect">
                                  <p:stCondLst>
                                    <p:cond delay="0"/>
                                  </p:stCondLst>
                                  <p:childTnLst>
                                    <p:animEffect transition="out" filter="fade">
                                      <p:cBhvr>
                                        <p:cTn id="54" dur="500"/>
                                        <p:tgtEl>
                                          <p:spTgt spid="25"/>
                                        </p:tgtEl>
                                      </p:cBhvr>
                                    </p:animEffect>
                                    <p:set>
                                      <p:cBhvr>
                                        <p:cTn id="5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0"/>
                  </p:tgtEl>
                </p:cond>
              </p:nextCondLst>
            </p:seq>
            <p:audio>
              <p:cMediaNode vol="80000">
                <p:cTn id="56" repeatCount="indefinite" fill="hold" display="0">
                  <p:stCondLst>
                    <p:cond delay="indefinite"/>
                  </p:stCondLst>
                  <p:endCondLst>
                    <p:cond evt="onStopAudio" delay="0">
                      <p:tgtEl>
                        <p:sldTgt/>
                      </p:tgtEl>
                    </p:cond>
                  </p:endCondLst>
                </p:cTn>
                <p:tgtEl>
                  <p:spTgt spid="17"/>
                </p:tgtEl>
              </p:cMediaNode>
            </p:audio>
            <p:audio>
              <p:cMediaNode vol="18868">
                <p:cTn id="57" repeatCount="indefinite" fill="hold" display="0">
                  <p:stCondLst>
                    <p:cond delay="indefinite"/>
                  </p:stCondLst>
                  <p:endCondLst>
                    <p:cond evt="onStopAudio" delay="0">
                      <p:tgtEl>
                        <p:sldTgt/>
                      </p:tgtEl>
                    </p:cond>
                  </p:endCondLst>
                </p:cTn>
                <p:tgtEl>
                  <p:spTgt spid="11"/>
                </p:tgtEl>
              </p:cMediaNode>
            </p:audio>
          </p:childTnLst>
        </p:cTn>
      </p:par>
    </p:tnLst>
    <p:bldLst>
      <p:bldP spid="3"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TextBox 36"/>
          <p:cNvSpPr txBox="1"/>
          <p:nvPr/>
        </p:nvSpPr>
        <p:spPr>
          <a:xfrm>
            <a:off x="562606" y="1066800"/>
            <a:ext cx="11032800" cy="1200329"/>
          </a:xfrm>
          <a:prstGeom prst="rect">
            <a:avLst/>
          </a:prstGeom>
          <a:noFill/>
          <a:ln w="57150">
            <a:noFill/>
          </a:ln>
        </p:spPr>
        <p:txBody>
          <a:bodyPr wrap="square" rtlCol="0">
            <a:spAutoFit/>
          </a:bodyPr>
          <a:lstStyle/>
          <a:p>
            <a:pPr algn="ctr">
              <a:spcBef>
                <a:spcPts val="600"/>
              </a:spcBef>
            </a:pPr>
            <a:r>
              <a:rPr lang="en-US" sz="7200" smtClean="0">
                <a:solidFill>
                  <a:srgbClr val="FF0066"/>
                </a:solidFill>
                <a:latin typeface="Arial" pitchFamily="34" charset="0"/>
                <a:ea typeface="Kids" pitchFamily="2" charset="0"/>
                <a:cs typeface="Arial" pitchFamily="34" charset="0"/>
              </a:rPr>
              <a:t>KHỞI ĐỘNG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6568" y="3048000"/>
            <a:ext cx="4293765" cy="2993367"/>
          </a:xfrm>
          <a:prstGeom prst="rect">
            <a:avLst/>
          </a:prstGeom>
        </p:spPr>
      </p:pic>
    </p:spTree>
    <p:extLst>
      <p:ext uri="{BB962C8B-B14F-4D97-AF65-F5344CB8AC3E}">
        <p14:creationId xmlns:p14="http://schemas.microsoft.com/office/powerpoint/2010/main" val="114113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37"/>
                                        </p:tgtEl>
                                        <p:attrNameLst>
                                          <p:attrName>style.visibility</p:attrName>
                                        </p:attrNameLst>
                                      </p:cBhvr>
                                      <p:to>
                                        <p:strVal val="visible"/>
                                      </p:to>
                                    </p:set>
                                    <p:set>
                                      <p:cBhvr>
                                        <p:cTn id="7" dur="114" fill="hold">
                                          <p:stCondLst>
                                            <p:cond delay="0"/>
                                          </p:stCondLst>
                                        </p:cTn>
                                        <p:tgtEl>
                                          <p:spTgt spid="37"/>
                                        </p:tgtEl>
                                        <p:attrNameLst>
                                          <p:attrName>style.rotation</p:attrName>
                                        </p:attrNameLst>
                                      </p:cBhvr>
                                      <p:to>
                                        <p:strVal val="-45.0"/>
                                      </p:to>
                                    </p:set>
                                    <p:anim calcmode="lin" valueType="num">
                                      <p:cBhvr>
                                        <p:cTn id="8" dur="114" fill="hold">
                                          <p:stCondLst>
                                            <p:cond delay="114"/>
                                          </p:stCondLst>
                                        </p:cTn>
                                        <p:tgtEl>
                                          <p:spTgt spid="37"/>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37"/>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37"/>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3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213519" y="152400"/>
            <a:ext cx="11658600" cy="770554"/>
            <a:chOff x="597668" y="449759"/>
            <a:chExt cx="11658600" cy="770554"/>
          </a:xfrm>
        </p:grpSpPr>
        <p:sp>
          <p:nvSpPr>
            <p:cNvPr id="44" name="Oval 43"/>
            <p:cNvSpPr/>
            <p:nvPr/>
          </p:nvSpPr>
          <p:spPr>
            <a:xfrm>
              <a:off x="597668" y="449759"/>
              <a:ext cx="690093" cy="69009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n w="57150" cmpd="sng">
                    <a:solidFill>
                      <a:schemeClr val="bg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2</a:t>
              </a:r>
              <a:endParaRPr lang="en-US" sz="4400">
                <a:ln w="57150" cmpd="sng">
                  <a:solidFill>
                    <a:schemeClr val="bg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45" name="TextBox 44"/>
            <p:cNvSpPr txBox="1"/>
            <p:nvPr/>
          </p:nvSpPr>
          <p:spPr>
            <a:xfrm>
              <a:off x="1335820" y="512427"/>
              <a:ext cx="10920448" cy="707886"/>
            </a:xfrm>
            <a:prstGeom prst="rect">
              <a:avLst/>
            </a:prstGeom>
            <a:noFill/>
          </p:spPr>
          <p:txBody>
            <a:bodyPr wrap="square" rtlCol="0">
              <a:spAutoFit/>
            </a:bodyPr>
            <a:lstStyle/>
            <a:p>
              <a:pPr algn="just"/>
              <a:r>
                <a:rPr lang="en-US" sz="4000" smtClean="0">
                  <a:solidFill>
                    <a:srgbClr val="0070C0"/>
                  </a:solidFill>
                  <a:latin typeface="Arial" pitchFamily="34" charset="0"/>
                  <a:cs typeface="Arial" pitchFamily="34" charset="0"/>
                </a:rPr>
                <a:t>Số?</a:t>
              </a:r>
              <a:endParaRPr lang="en-US" sz="4000">
                <a:solidFill>
                  <a:srgbClr val="0070C0"/>
                </a:solidFill>
                <a:latin typeface="Arial" pitchFamily="34" charset="0"/>
                <a:cs typeface="Arial" pitchFamily="34" charset="0"/>
              </a:endParaRPr>
            </a:p>
          </p:txBody>
        </p:sp>
      </p:grpSp>
      <p:sp>
        <p:nvSpPr>
          <p:cNvPr id="29" name="TextBox 28"/>
          <p:cNvSpPr txBox="1"/>
          <p:nvPr/>
        </p:nvSpPr>
        <p:spPr>
          <a:xfrm>
            <a:off x="579770" y="1961932"/>
            <a:ext cx="1005349" cy="707886"/>
          </a:xfrm>
          <a:prstGeom prst="rect">
            <a:avLst/>
          </a:prstGeom>
          <a:noFill/>
        </p:spPr>
        <p:txBody>
          <a:bodyPr wrap="square" rtlCol="0">
            <a:spAutoFit/>
          </a:bodyPr>
          <a:lstStyle/>
          <a:p>
            <a:pPr algn="just"/>
            <a:r>
              <a:rPr lang="en-US" sz="4000" smtClean="0">
                <a:solidFill>
                  <a:srgbClr val="0070C0"/>
                </a:solidFill>
                <a:latin typeface="Arial" pitchFamily="34" charset="0"/>
                <a:cs typeface="Arial" pitchFamily="34" charset="0"/>
              </a:rPr>
              <a:t>a)</a:t>
            </a:r>
            <a:endParaRPr lang="en-US" sz="4000">
              <a:solidFill>
                <a:srgbClr val="0070C0"/>
              </a:solidFill>
              <a:latin typeface="Arial" pitchFamily="34" charset="0"/>
              <a:cs typeface="Arial" pitchFamily="34" charset="0"/>
            </a:endParaRPr>
          </a:p>
        </p:txBody>
      </p:sp>
      <p:sp>
        <p:nvSpPr>
          <p:cNvPr id="30" name="TextBox 29"/>
          <p:cNvSpPr txBox="1"/>
          <p:nvPr/>
        </p:nvSpPr>
        <p:spPr>
          <a:xfrm>
            <a:off x="579770" y="4419600"/>
            <a:ext cx="1005349" cy="707886"/>
          </a:xfrm>
          <a:prstGeom prst="rect">
            <a:avLst/>
          </a:prstGeom>
          <a:noFill/>
        </p:spPr>
        <p:txBody>
          <a:bodyPr wrap="square" rtlCol="0">
            <a:spAutoFit/>
          </a:bodyPr>
          <a:lstStyle/>
          <a:p>
            <a:pPr algn="just"/>
            <a:r>
              <a:rPr lang="en-US" sz="4000" smtClean="0">
                <a:solidFill>
                  <a:srgbClr val="0070C0"/>
                </a:solidFill>
                <a:latin typeface="Arial" pitchFamily="34" charset="0"/>
                <a:cs typeface="Arial" pitchFamily="34" charset="0"/>
              </a:rPr>
              <a:t>b)</a:t>
            </a:r>
            <a:endParaRPr lang="en-US" sz="4000">
              <a:solidFill>
                <a:srgbClr val="0070C0"/>
              </a:solidFill>
              <a:latin typeface="Arial" pitchFamily="34" charset="0"/>
              <a:cs typeface="Arial" pitchFamily="34" charset="0"/>
            </a:endParaRPr>
          </a:p>
        </p:txBody>
      </p:sp>
      <p:sp>
        <p:nvSpPr>
          <p:cNvPr id="31" name="Rounded Rectangle 30"/>
          <p:cNvSpPr/>
          <p:nvPr/>
        </p:nvSpPr>
        <p:spPr>
          <a:xfrm>
            <a:off x="6995319" y="1995835"/>
            <a:ext cx="640080" cy="64008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Arial" pitchFamily="34" charset="0"/>
                <a:cs typeface="Arial" pitchFamily="34" charset="0"/>
              </a:rPr>
              <a:t>?</a:t>
            </a:r>
            <a:endParaRPr lang="en-US" sz="3200">
              <a:solidFill>
                <a:srgbClr val="0070C0"/>
              </a:solidFill>
              <a:latin typeface="Arial" pitchFamily="34" charset="0"/>
              <a:cs typeface="Arial" pitchFamily="34" charset="0"/>
            </a:endParaRPr>
          </a:p>
        </p:txBody>
      </p:sp>
      <p:sp>
        <p:nvSpPr>
          <p:cNvPr id="33" name="Rounded Rectangle 32"/>
          <p:cNvSpPr/>
          <p:nvPr/>
        </p:nvSpPr>
        <p:spPr>
          <a:xfrm>
            <a:off x="8671719" y="1995835"/>
            <a:ext cx="640080" cy="64008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Arial" pitchFamily="34" charset="0"/>
                <a:cs typeface="Arial" pitchFamily="34" charset="0"/>
              </a:rPr>
              <a:t>?</a:t>
            </a:r>
            <a:endParaRPr lang="en-US" sz="3200">
              <a:solidFill>
                <a:srgbClr val="0070C0"/>
              </a:solidFill>
              <a:latin typeface="Arial" pitchFamily="34" charset="0"/>
              <a:cs typeface="Arial" pitchFamily="34" charset="0"/>
            </a:endParaRPr>
          </a:p>
        </p:txBody>
      </p:sp>
      <p:sp>
        <p:nvSpPr>
          <p:cNvPr id="34" name="Rounded Rectangle 33"/>
          <p:cNvSpPr/>
          <p:nvPr/>
        </p:nvSpPr>
        <p:spPr>
          <a:xfrm>
            <a:off x="10927239" y="1995835"/>
            <a:ext cx="640080" cy="64008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Arial" pitchFamily="34" charset="0"/>
                <a:cs typeface="Arial" pitchFamily="34" charset="0"/>
              </a:rPr>
              <a:t>?</a:t>
            </a:r>
            <a:endParaRPr lang="en-US" sz="3200">
              <a:solidFill>
                <a:srgbClr val="0070C0"/>
              </a:solidFill>
              <a:latin typeface="Arial" pitchFamily="34" charset="0"/>
              <a:cs typeface="Arial" pitchFamily="34" charset="0"/>
            </a:endParaRPr>
          </a:p>
        </p:txBody>
      </p:sp>
      <p:sp>
        <p:nvSpPr>
          <p:cNvPr id="35" name="TextBox 34"/>
          <p:cNvSpPr txBox="1"/>
          <p:nvPr/>
        </p:nvSpPr>
        <p:spPr>
          <a:xfrm>
            <a:off x="7652091" y="1961932"/>
            <a:ext cx="1005349" cy="707886"/>
          </a:xfrm>
          <a:prstGeom prst="rect">
            <a:avLst/>
          </a:prstGeom>
          <a:noFill/>
        </p:spPr>
        <p:txBody>
          <a:bodyPr wrap="square" rtlCol="0">
            <a:spAutoFit/>
          </a:bodyPr>
          <a:lstStyle/>
          <a:p>
            <a:pPr algn="ctr"/>
            <a:r>
              <a:rPr lang="en-US" sz="4000" smtClean="0">
                <a:solidFill>
                  <a:srgbClr val="0070C0"/>
                </a:solidFill>
                <a:latin typeface="Arial" pitchFamily="34" charset="0"/>
                <a:cs typeface="Arial" pitchFamily="34" charset="0"/>
              </a:rPr>
              <a:t>và</a:t>
            </a:r>
            <a:endParaRPr lang="en-US" sz="4000">
              <a:solidFill>
                <a:srgbClr val="0070C0"/>
              </a:solidFill>
              <a:latin typeface="Arial" pitchFamily="34" charset="0"/>
              <a:cs typeface="Arial" pitchFamily="34" charset="0"/>
            </a:endParaRPr>
          </a:p>
        </p:txBody>
      </p:sp>
      <p:sp>
        <p:nvSpPr>
          <p:cNvPr id="36" name="TextBox 35"/>
          <p:cNvSpPr txBox="1"/>
          <p:nvPr/>
        </p:nvSpPr>
        <p:spPr>
          <a:xfrm>
            <a:off x="9366879" y="1968621"/>
            <a:ext cx="1525524" cy="821751"/>
          </a:xfrm>
          <a:prstGeom prst="rect">
            <a:avLst/>
          </a:prstGeom>
          <a:noFill/>
        </p:spPr>
        <p:txBody>
          <a:bodyPr wrap="square" rtlCol="0">
            <a:spAutoFit/>
          </a:bodyPr>
          <a:lstStyle/>
          <a:p>
            <a:pPr algn="ctr"/>
            <a:r>
              <a:rPr lang="en-US" sz="4000">
                <a:solidFill>
                  <a:srgbClr val="0070C0"/>
                </a:solidFill>
                <a:latin typeface="Arial" pitchFamily="34" charset="0"/>
                <a:cs typeface="Arial" pitchFamily="34" charset="0"/>
              </a:rPr>
              <a:t>đ</a:t>
            </a:r>
            <a:r>
              <a:rPr lang="en-US" sz="4000" smtClean="0">
                <a:solidFill>
                  <a:srgbClr val="0070C0"/>
                </a:solidFill>
                <a:latin typeface="Arial" pitchFamily="34" charset="0"/>
                <a:cs typeface="Arial" pitchFamily="34" charset="0"/>
              </a:rPr>
              <a:t>ược</a:t>
            </a:r>
            <a:endParaRPr lang="en-US" sz="4000">
              <a:solidFill>
                <a:srgbClr val="0070C0"/>
              </a:solidFill>
              <a:latin typeface="Arial" pitchFamily="34" charset="0"/>
              <a:cs typeface="Arial" pitchFamily="34" charset="0"/>
            </a:endParaRPr>
          </a:p>
        </p:txBody>
      </p:sp>
      <p:sp>
        <p:nvSpPr>
          <p:cNvPr id="37" name="Rounded Rectangle 36"/>
          <p:cNvSpPr/>
          <p:nvPr/>
        </p:nvSpPr>
        <p:spPr>
          <a:xfrm>
            <a:off x="6978627" y="4605903"/>
            <a:ext cx="640080" cy="64008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Arial" pitchFamily="34" charset="0"/>
                <a:cs typeface="Arial" pitchFamily="34" charset="0"/>
              </a:rPr>
              <a:t>?</a:t>
            </a:r>
            <a:endParaRPr lang="en-US" sz="3200">
              <a:solidFill>
                <a:srgbClr val="0070C0"/>
              </a:solidFill>
              <a:latin typeface="Arial" pitchFamily="34" charset="0"/>
              <a:cs typeface="Arial" pitchFamily="34" charset="0"/>
            </a:endParaRPr>
          </a:p>
        </p:txBody>
      </p:sp>
      <p:sp>
        <p:nvSpPr>
          <p:cNvPr id="38" name="Rounded Rectangle 37"/>
          <p:cNvSpPr/>
          <p:nvPr/>
        </p:nvSpPr>
        <p:spPr>
          <a:xfrm>
            <a:off x="8655027" y="4605903"/>
            <a:ext cx="640080" cy="64008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Arial" pitchFamily="34" charset="0"/>
                <a:cs typeface="Arial" pitchFamily="34" charset="0"/>
              </a:rPr>
              <a:t>?</a:t>
            </a:r>
            <a:endParaRPr lang="en-US" sz="3200">
              <a:solidFill>
                <a:srgbClr val="0070C0"/>
              </a:solidFill>
              <a:latin typeface="Arial" pitchFamily="34" charset="0"/>
              <a:cs typeface="Arial" pitchFamily="34" charset="0"/>
            </a:endParaRPr>
          </a:p>
        </p:txBody>
      </p:sp>
      <p:sp>
        <p:nvSpPr>
          <p:cNvPr id="39" name="Rounded Rectangle 38"/>
          <p:cNvSpPr/>
          <p:nvPr/>
        </p:nvSpPr>
        <p:spPr>
          <a:xfrm>
            <a:off x="10910547" y="4605903"/>
            <a:ext cx="640080" cy="64008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Arial" pitchFamily="34" charset="0"/>
                <a:cs typeface="Arial" pitchFamily="34" charset="0"/>
              </a:rPr>
              <a:t>?</a:t>
            </a:r>
            <a:endParaRPr lang="en-US" sz="3200">
              <a:solidFill>
                <a:srgbClr val="0070C0"/>
              </a:solidFill>
              <a:latin typeface="Arial" pitchFamily="34" charset="0"/>
              <a:cs typeface="Arial" pitchFamily="34" charset="0"/>
            </a:endParaRPr>
          </a:p>
        </p:txBody>
      </p:sp>
      <p:sp>
        <p:nvSpPr>
          <p:cNvPr id="40" name="TextBox 39"/>
          <p:cNvSpPr txBox="1"/>
          <p:nvPr/>
        </p:nvSpPr>
        <p:spPr>
          <a:xfrm>
            <a:off x="7635399" y="4572000"/>
            <a:ext cx="1005349" cy="707886"/>
          </a:xfrm>
          <a:prstGeom prst="rect">
            <a:avLst/>
          </a:prstGeom>
          <a:noFill/>
        </p:spPr>
        <p:txBody>
          <a:bodyPr wrap="square" rtlCol="0">
            <a:spAutoFit/>
          </a:bodyPr>
          <a:lstStyle/>
          <a:p>
            <a:pPr algn="ctr"/>
            <a:r>
              <a:rPr lang="en-US" sz="4000" smtClean="0">
                <a:solidFill>
                  <a:srgbClr val="0070C0"/>
                </a:solidFill>
                <a:latin typeface="Arial" pitchFamily="34" charset="0"/>
                <a:cs typeface="Arial" pitchFamily="34" charset="0"/>
              </a:rPr>
              <a:t>và</a:t>
            </a:r>
            <a:endParaRPr lang="en-US" sz="4000">
              <a:solidFill>
                <a:srgbClr val="0070C0"/>
              </a:solidFill>
              <a:latin typeface="Arial" pitchFamily="34" charset="0"/>
              <a:cs typeface="Arial" pitchFamily="34" charset="0"/>
            </a:endParaRPr>
          </a:p>
        </p:txBody>
      </p:sp>
      <p:sp>
        <p:nvSpPr>
          <p:cNvPr id="41" name="TextBox 40"/>
          <p:cNvSpPr txBox="1"/>
          <p:nvPr/>
        </p:nvSpPr>
        <p:spPr>
          <a:xfrm>
            <a:off x="9350187" y="4578689"/>
            <a:ext cx="1525524" cy="821751"/>
          </a:xfrm>
          <a:prstGeom prst="rect">
            <a:avLst/>
          </a:prstGeom>
          <a:noFill/>
        </p:spPr>
        <p:txBody>
          <a:bodyPr wrap="square" rtlCol="0">
            <a:spAutoFit/>
          </a:bodyPr>
          <a:lstStyle/>
          <a:p>
            <a:pPr algn="ctr"/>
            <a:r>
              <a:rPr lang="en-US" sz="4000">
                <a:solidFill>
                  <a:srgbClr val="0070C0"/>
                </a:solidFill>
                <a:latin typeface="Arial" pitchFamily="34" charset="0"/>
                <a:cs typeface="Arial" pitchFamily="34" charset="0"/>
              </a:rPr>
              <a:t>đ</a:t>
            </a:r>
            <a:r>
              <a:rPr lang="en-US" sz="4000" smtClean="0">
                <a:solidFill>
                  <a:srgbClr val="0070C0"/>
                </a:solidFill>
                <a:latin typeface="Arial" pitchFamily="34" charset="0"/>
                <a:cs typeface="Arial" pitchFamily="34" charset="0"/>
              </a:rPr>
              <a:t>ược</a:t>
            </a:r>
            <a:endParaRPr lang="en-US" sz="4000">
              <a:solidFill>
                <a:srgbClr val="0070C0"/>
              </a:solidFill>
              <a:latin typeface="Arial" pitchFamily="34" charset="0"/>
              <a:cs typeface="Arial" pitchFamily="34" charset="0"/>
            </a:endParaRPr>
          </a:p>
        </p:txBody>
      </p:sp>
      <p:pic>
        <p:nvPicPr>
          <p:cNvPr id="24" name="Picture 2" descr="F:\AAA-PDF-SGK\B5-LT-2.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300000"/>
                    </a14:imgEffect>
                  </a14:imgLayer>
                </a14:imgProps>
              </a:ext>
            </a:extLst>
          </a:blip>
          <a:srcRect l="21014" t="65453" r="41589" b="9091"/>
          <a:stretch/>
        </p:blipFill>
        <p:spPr bwMode="auto">
          <a:xfrm>
            <a:off x="1964403" y="1543050"/>
            <a:ext cx="4447492" cy="4095737"/>
          </a:xfrm>
          <a:prstGeom prst="rect">
            <a:avLst/>
          </a:prstGeom>
          <a:noFill/>
        </p:spPr>
      </p:pic>
    </p:spTree>
    <p:extLst>
      <p:ext uri="{BB962C8B-B14F-4D97-AF65-F5344CB8AC3E}">
        <p14:creationId xmlns:p14="http://schemas.microsoft.com/office/powerpoint/2010/main" val="679524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xmlns="" id="{728F7483-F24B-6F4A-A22A-5B1ADFDC4C5F}"/>
              </a:ext>
            </a:extLst>
          </p:cNvPr>
          <p:cNvSpPr txBox="1">
            <a:spLocks/>
          </p:cNvSpPr>
          <p:nvPr/>
        </p:nvSpPr>
        <p:spPr>
          <a:xfrm>
            <a:off x="347370" y="738399"/>
            <a:ext cx="955241" cy="575248"/>
          </a:xfrm>
          <a:prstGeom prst="rect">
            <a:avLst/>
          </a:prstGeom>
        </p:spPr>
        <p:txBody>
          <a:bodyPr vert="horz" lIns="91291" tIns="45646" rIns="91291" bIns="456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smtClean="0">
                <a:solidFill>
                  <a:schemeClr val="bg1"/>
                </a:solidFill>
                <a:latin typeface="Lato" panose="020F0502020204030203" pitchFamily="34" charset="0"/>
                <a:cs typeface="Lato" panose="020F0502020204030203" pitchFamily="34" charset="0"/>
              </a:rPr>
              <a:t>a)</a:t>
            </a:r>
            <a:endParaRPr lang="en-GB" dirty="0">
              <a:solidFill>
                <a:schemeClr val="bg1"/>
              </a:solidFill>
              <a:latin typeface="Lato" panose="020F0502020204030203" pitchFamily="34" charset="0"/>
              <a:cs typeface="Lato" panose="020F0502020204030203" pitchFamily="34" charset="0"/>
            </a:endParaRPr>
          </a:p>
        </p:txBody>
      </p:sp>
      <p:sp>
        <p:nvSpPr>
          <p:cNvPr id="20" name="Content Placeholder 2">
            <a:extLst>
              <a:ext uri="{FF2B5EF4-FFF2-40B4-BE49-F238E27FC236}">
                <a16:creationId xmlns:a16="http://schemas.microsoft.com/office/drawing/2014/main" xmlns="" id="{F4269837-D931-6745-9A0B-4FEA50F3027C}"/>
              </a:ext>
            </a:extLst>
          </p:cNvPr>
          <p:cNvSpPr txBox="1">
            <a:spLocks/>
          </p:cNvSpPr>
          <p:nvPr/>
        </p:nvSpPr>
        <p:spPr>
          <a:xfrm>
            <a:off x="8713920" y="3325632"/>
            <a:ext cx="1682540" cy="572138"/>
          </a:xfrm>
          <a:prstGeom prst="rect">
            <a:avLst/>
          </a:prstGeom>
        </p:spPr>
        <p:txBody>
          <a:bodyPr vert="horz" lIns="91291" tIns="45646" rIns="91291" bIns="456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900" b="1" dirty="0" err="1">
                <a:solidFill>
                  <a:srgbClr val="40505E"/>
                </a:solidFill>
                <a:latin typeface="Lato" panose="020F0502020204030203" pitchFamily="34" charset="0"/>
                <a:cs typeface="Lato" panose="020F0502020204030203" pitchFamily="34" charset="0"/>
              </a:rPr>
              <a:t>và</a:t>
            </a:r>
            <a:endParaRPr lang="en-GB" sz="2900" b="1" dirty="0">
              <a:solidFill>
                <a:srgbClr val="40505E"/>
              </a:solidFill>
              <a:latin typeface="Lato" panose="020F0502020204030203" pitchFamily="34" charset="0"/>
              <a:cs typeface="Lato" panose="020F0502020204030203" pitchFamily="34" charset="0"/>
            </a:endParaRPr>
          </a:p>
        </p:txBody>
      </p:sp>
      <p:sp>
        <p:nvSpPr>
          <p:cNvPr id="26" name="Content Placeholder 2">
            <a:extLst>
              <a:ext uri="{FF2B5EF4-FFF2-40B4-BE49-F238E27FC236}">
                <a16:creationId xmlns:a16="http://schemas.microsoft.com/office/drawing/2014/main" xmlns="" id="{F4269837-D931-6745-9A0B-4FEA50F3027C}"/>
              </a:ext>
            </a:extLst>
          </p:cNvPr>
          <p:cNvSpPr txBox="1">
            <a:spLocks/>
          </p:cNvSpPr>
          <p:nvPr/>
        </p:nvSpPr>
        <p:spPr>
          <a:xfrm>
            <a:off x="6652620" y="3325632"/>
            <a:ext cx="1682540" cy="572138"/>
          </a:xfrm>
          <a:prstGeom prst="rect">
            <a:avLst/>
          </a:prstGeom>
        </p:spPr>
        <p:txBody>
          <a:bodyPr vert="horz" lIns="91291" tIns="45646" rIns="91291" bIns="456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900" b="1" dirty="0" err="1">
                <a:solidFill>
                  <a:srgbClr val="40505E"/>
                </a:solidFill>
                <a:latin typeface="Lato" panose="020F0502020204030203" pitchFamily="34" charset="0"/>
                <a:cs typeface="Lato" panose="020F0502020204030203" pitchFamily="34" charset="0"/>
              </a:rPr>
              <a:t>gồm</a:t>
            </a:r>
            <a:endParaRPr lang="en-GB" sz="2900" b="1" dirty="0">
              <a:solidFill>
                <a:srgbClr val="40505E"/>
              </a:solidFill>
              <a:latin typeface="Lato" panose="020F0502020204030203" pitchFamily="34" charset="0"/>
              <a:cs typeface="Lato" panose="020F0502020204030203" pitchFamily="34" charset="0"/>
            </a:endParaRPr>
          </a:p>
        </p:txBody>
      </p:sp>
      <p:pic>
        <p:nvPicPr>
          <p:cNvPr id="11" name="Picture 3" descr="F:\AAA-LÀM ẢNH SLIDE\Bai5-LT-2(1).png"/>
          <p:cNvPicPr>
            <a:picLocks noChangeAspect="1" noChangeArrowheads="1"/>
          </p:cNvPicPr>
          <p:nvPr/>
        </p:nvPicPr>
        <p:blipFill>
          <a:blip r:embed="rId3" cstate="print"/>
          <a:srcRect/>
          <a:stretch>
            <a:fillRect/>
          </a:stretch>
        </p:blipFill>
        <p:spPr bwMode="auto">
          <a:xfrm>
            <a:off x="158805" y="2889424"/>
            <a:ext cx="4218736" cy="1844399"/>
          </a:xfrm>
          <a:prstGeom prst="rect">
            <a:avLst/>
          </a:prstGeom>
          <a:noFill/>
        </p:spPr>
      </p:pic>
      <p:grpSp>
        <p:nvGrpSpPr>
          <p:cNvPr id="19" name="Group 18"/>
          <p:cNvGrpSpPr/>
          <p:nvPr/>
        </p:nvGrpSpPr>
        <p:grpSpPr>
          <a:xfrm>
            <a:off x="6008568" y="3118156"/>
            <a:ext cx="777381" cy="907941"/>
            <a:chOff x="4519170" y="2339340"/>
            <a:chExt cx="584685" cy="681166"/>
          </a:xfrm>
        </p:grpSpPr>
        <p:sp>
          <p:nvSpPr>
            <p:cNvPr id="16" name="Rounded Rectangle 3"/>
            <p:cNvSpPr/>
            <p:nvPr/>
          </p:nvSpPr>
          <p:spPr>
            <a:xfrm>
              <a:off x="4519170" y="2417268"/>
              <a:ext cx="584685" cy="584688"/>
            </a:xfrm>
            <a:prstGeom prst="round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572000" y="2339340"/>
              <a:ext cx="451156" cy="681166"/>
            </a:xfrm>
            <a:prstGeom prst="rect">
              <a:avLst/>
            </a:prstGeom>
            <a:noFill/>
          </p:spPr>
          <p:txBody>
            <a:bodyPr wrap="none" rtlCol="0">
              <a:spAutoFit/>
            </a:bodyPr>
            <a:lstStyle/>
            <a:p>
              <a:r>
                <a:rPr lang="en-US" sz="5300" b="1" dirty="0">
                  <a:latin typeface="Lato"/>
                </a:rPr>
                <a:t>?</a:t>
              </a:r>
              <a:endParaRPr lang="en-US" sz="5300" b="1" dirty="0">
                <a:latin typeface="Lato"/>
              </a:endParaRPr>
            </a:p>
          </p:txBody>
        </p:sp>
      </p:grpSp>
      <p:grpSp>
        <p:nvGrpSpPr>
          <p:cNvPr id="22" name="Group 21"/>
          <p:cNvGrpSpPr/>
          <p:nvPr/>
        </p:nvGrpSpPr>
        <p:grpSpPr>
          <a:xfrm>
            <a:off x="8188964" y="3118156"/>
            <a:ext cx="777381" cy="907941"/>
            <a:chOff x="6159092" y="2339340"/>
            <a:chExt cx="584685" cy="681166"/>
          </a:xfrm>
        </p:grpSpPr>
        <p:sp>
          <p:nvSpPr>
            <p:cNvPr id="18" name="Rounded Rectangle 17"/>
            <p:cNvSpPr/>
            <p:nvPr/>
          </p:nvSpPr>
          <p:spPr>
            <a:xfrm>
              <a:off x="6159092" y="2417269"/>
              <a:ext cx="584685" cy="584686"/>
            </a:xfrm>
            <a:prstGeom prst="round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198870" y="2339340"/>
              <a:ext cx="451156" cy="681166"/>
            </a:xfrm>
            <a:prstGeom prst="rect">
              <a:avLst/>
            </a:prstGeom>
            <a:noFill/>
          </p:spPr>
          <p:txBody>
            <a:bodyPr wrap="none" rtlCol="0">
              <a:spAutoFit/>
            </a:bodyPr>
            <a:lstStyle/>
            <a:p>
              <a:r>
                <a:rPr lang="en-US" sz="5300" b="1" dirty="0">
                  <a:latin typeface="Lato"/>
                </a:rPr>
                <a:t>?</a:t>
              </a:r>
              <a:endParaRPr lang="en-US" sz="5300" b="1" dirty="0">
                <a:latin typeface="Lato"/>
              </a:endParaRPr>
            </a:p>
          </p:txBody>
        </p:sp>
      </p:grpSp>
      <p:grpSp>
        <p:nvGrpSpPr>
          <p:cNvPr id="23" name="Group 22"/>
          <p:cNvGrpSpPr/>
          <p:nvPr/>
        </p:nvGrpSpPr>
        <p:grpSpPr>
          <a:xfrm>
            <a:off x="10054948" y="3118156"/>
            <a:ext cx="777381" cy="907941"/>
            <a:chOff x="7562538" y="2339340"/>
            <a:chExt cx="584685" cy="681166"/>
          </a:xfrm>
        </p:grpSpPr>
        <p:sp>
          <p:nvSpPr>
            <p:cNvPr id="21" name="Rounded Rectangle 3"/>
            <p:cNvSpPr/>
            <p:nvPr/>
          </p:nvSpPr>
          <p:spPr>
            <a:xfrm>
              <a:off x="7562538" y="2417268"/>
              <a:ext cx="584685" cy="584688"/>
            </a:xfrm>
            <a:prstGeom prst="round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616190" y="2339340"/>
              <a:ext cx="451156" cy="681166"/>
            </a:xfrm>
            <a:prstGeom prst="rect">
              <a:avLst/>
            </a:prstGeom>
            <a:noFill/>
          </p:spPr>
          <p:txBody>
            <a:bodyPr wrap="none" rtlCol="0">
              <a:spAutoFit/>
            </a:bodyPr>
            <a:lstStyle/>
            <a:p>
              <a:r>
                <a:rPr lang="en-US" sz="5300" b="1" dirty="0">
                  <a:latin typeface="Lato"/>
                </a:rPr>
                <a:t>?</a:t>
              </a:r>
              <a:endParaRPr lang="en-US" sz="5300" b="1" dirty="0">
                <a:latin typeface="Lato"/>
              </a:endParaRPr>
            </a:p>
          </p:txBody>
        </p:sp>
      </p:grpSp>
      <p:grpSp>
        <p:nvGrpSpPr>
          <p:cNvPr id="24" name="Group 23"/>
          <p:cNvGrpSpPr/>
          <p:nvPr/>
        </p:nvGrpSpPr>
        <p:grpSpPr>
          <a:xfrm>
            <a:off x="6005116" y="3123235"/>
            <a:ext cx="777381" cy="907941"/>
            <a:chOff x="4519170" y="2339340"/>
            <a:chExt cx="584685" cy="681166"/>
          </a:xfrm>
        </p:grpSpPr>
        <p:sp>
          <p:nvSpPr>
            <p:cNvPr id="25" name="Rounded Rectangle 3"/>
            <p:cNvSpPr/>
            <p:nvPr/>
          </p:nvSpPr>
          <p:spPr>
            <a:xfrm>
              <a:off x="4519170" y="2417268"/>
              <a:ext cx="584685" cy="584688"/>
            </a:xfrm>
            <a:prstGeom prst="roundRect">
              <a:avLst/>
            </a:prstGeom>
            <a:solidFill>
              <a:srgbClr val="3B6BDD"/>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583430" y="2339340"/>
              <a:ext cx="423426" cy="681166"/>
            </a:xfrm>
            <a:prstGeom prst="rect">
              <a:avLst/>
            </a:prstGeom>
            <a:noFill/>
          </p:spPr>
          <p:txBody>
            <a:bodyPr wrap="none" rtlCol="0">
              <a:spAutoFit/>
            </a:bodyPr>
            <a:lstStyle/>
            <a:p>
              <a:r>
                <a:rPr lang="en-US" sz="5300" b="1" dirty="0">
                  <a:solidFill>
                    <a:schemeClr val="bg1"/>
                  </a:solidFill>
                  <a:latin typeface="Lato"/>
                </a:rPr>
                <a:t>8</a:t>
              </a:r>
              <a:endParaRPr lang="en-US" sz="5300" b="1" dirty="0">
                <a:solidFill>
                  <a:schemeClr val="bg1"/>
                </a:solidFill>
                <a:latin typeface="Lato"/>
              </a:endParaRPr>
            </a:p>
          </p:txBody>
        </p:sp>
      </p:grpSp>
      <p:grpSp>
        <p:nvGrpSpPr>
          <p:cNvPr id="28" name="Group 27"/>
          <p:cNvGrpSpPr/>
          <p:nvPr/>
        </p:nvGrpSpPr>
        <p:grpSpPr>
          <a:xfrm>
            <a:off x="8185512" y="3123235"/>
            <a:ext cx="777381" cy="907941"/>
            <a:chOff x="6159092" y="2339340"/>
            <a:chExt cx="584685" cy="681166"/>
          </a:xfrm>
        </p:grpSpPr>
        <p:sp>
          <p:nvSpPr>
            <p:cNvPr id="29" name="Rounded Rectangle 28"/>
            <p:cNvSpPr/>
            <p:nvPr/>
          </p:nvSpPr>
          <p:spPr>
            <a:xfrm>
              <a:off x="6159092" y="2417269"/>
              <a:ext cx="584685" cy="584686"/>
            </a:xfrm>
            <a:prstGeom prst="roundRect">
              <a:avLst/>
            </a:prstGeom>
            <a:solidFill>
              <a:srgbClr val="3B6BDD"/>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221730" y="2339340"/>
              <a:ext cx="423426" cy="681166"/>
            </a:xfrm>
            <a:prstGeom prst="rect">
              <a:avLst/>
            </a:prstGeom>
            <a:noFill/>
          </p:spPr>
          <p:txBody>
            <a:bodyPr wrap="none" rtlCol="0">
              <a:spAutoFit/>
            </a:bodyPr>
            <a:lstStyle/>
            <a:p>
              <a:r>
                <a:rPr lang="en-US" sz="5300" b="1" dirty="0">
                  <a:solidFill>
                    <a:schemeClr val="bg1"/>
                  </a:solidFill>
                  <a:latin typeface="Lato"/>
                </a:rPr>
                <a:t>4</a:t>
              </a:r>
              <a:endParaRPr lang="en-US" sz="5300" b="1" dirty="0">
                <a:solidFill>
                  <a:schemeClr val="bg1"/>
                </a:solidFill>
                <a:latin typeface="Lato"/>
              </a:endParaRPr>
            </a:p>
          </p:txBody>
        </p:sp>
      </p:grpSp>
      <p:grpSp>
        <p:nvGrpSpPr>
          <p:cNvPr id="32" name="Group 31"/>
          <p:cNvGrpSpPr/>
          <p:nvPr/>
        </p:nvGrpSpPr>
        <p:grpSpPr>
          <a:xfrm>
            <a:off x="10051497" y="3123235"/>
            <a:ext cx="777381" cy="907941"/>
            <a:chOff x="7562538" y="2339340"/>
            <a:chExt cx="584685" cy="681166"/>
          </a:xfrm>
        </p:grpSpPr>
        <p:sp>
          <p:nvSpPr>
            <p:cNvPr id="34" name="Rounded Rectangle 3"/>
            <p:cNvSpPr/>
            <p:nvPr/>
          </p:nvSpPr>
          <p:spPr>
            <a:xfrm>
              <a:off x="7562538" y="2417268"/>
              <a:ext cx="584685" cy="584688"/>
            </a:xfrm>
            <a:prstGeom prst="roundRect">
              <a:avLst/>
            </a:prstGeom>
            <a:solidFill>
              <a:srgbClr val="3B6BDD"/>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7616190" y="2339340"/>
              <a:ext cx="423426" cy="681166"/>
            </a:xfrm>
            <a:prstGeom prst="rect">
              <a:avLst/>
            </a:prstGeom>
            <a:noFill/>
          </p:spPr>
          <p:txBody>
            <a:bodyPr wrap="none" rtlCol="0">
              <a:spAutoFit/>
            </a:bodyPr>
            <a:lstStyle/>
            <a:p>
              <a:r>
                <a:rPr lang="en-US" sz="5300" b="1" dirty="0">
                  <a:solidFill>
                    <a:schemeClr val="bg1"/>
                  </a:solidFill>
                  <a:latin typeface="Lato"/>
                </a:rPr>
                <a:t>4</a:t>
              </a:r>
              <a:endParaRPr lang="en-US" sz="5300" b="1" dirty="0">
                <a:solidFill>
                  <a:schemeClr val="bg1"/>
                </a:solidFill>
                <a:latin typeface="Lato"/>
              </a:endParaRPr>
            </a:p>
          </p:txBody>
        </p:sp>
      </p:grpSp>
    </p:spTree>
    <p:extLst>
      <p:ext uri="{BB962C8B-B14F-4D97-AF65-F5344CB8AC3E}">
        <p14:creationId xmlns:p14="http://schemas.microsoft.com/office/powerpoint/2010/main" val="3715699016"/>
      </p:ext>
    </p:extLst>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9"/>
                  </p:tgtEl>
                </p:cond>
              </p:nextCondLst>
            </p:seq>
            <p:seq concurrent="1" nextAc="seek">
              <p:cTn id="9" restart="whenNotActive" fill="hold" evtFilter="cancelBubble" nodeType="interactiveSeq">
                <p:stCondLst>
                  <p:cond evt="onClick" delay="0">
                    <p:tgtEl>
                      <p:spTgt spid="22"/>
                    </p:tgtEl>
                  </p:cond>
                </p:stCondLst>
                <p:endSync evt="end" delay="0">
                  <p:rtn val="all"/>
                </p:endSync>
                <p:childTnLst>
                  <p:par>
                    <p:cTn id="10" fill="hold">
                      <p:stCondLst>
                        <p:cond delay="0"/>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2"/>
                  </p:tgtEl>
                </p:cond>
              </p:nextCondLst>
            </p:seq>
            <p:seq concurrent="1" nextAc="seek">
              <p:cTn id="16" restart="whenNotActive" fill="hold" evtFilter="cancelBubble" nodeType="interactiveSeq">
                <p:stCondLst>
                  <p:cond evt="onClick" delay="0">
                    <p:tgtEl>
                      <p:spTgt spid="23"/>
                    </p:tgtEl>
                  </p:cond>
                </p:stCondLst>
                <p:endSync evt="end" delay="0">
                  <p:rtn val="all"/>
                </p:endSync>
                <p:childTnLst>
                  <p:par>
                    <p:cTn id="17" fill="hold">
                      <p:stCondLst>
                        <p:cond delay="0"/>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3"/>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xmlns="" id="{728F7483-F24B-6F4A-A22A-5B1ADFDC4C5F}"/>
              </a:ext>
            </a:extLst>
          </p:cNvPr>
          <p:cNvSpPr txBox="1">
            <a:spLocks/>
          </p:cNvSpPr>
          <p:nvPr/>
        </p:nvSpPr>
        <p:spPr>
          <a:xfrm>
            <a:off x="347370" y="738399"/>
            <a:ext cx="955241" cy="575248"/>
          </a:xfrm>
          <a:prstGeom prst="rect">
            <a:avLst/>
          </a:prstGeom>
        </p:spPr>
        <p:txBody>
          <a:bodyPr vert="horz" lIns="91291" tIns="45646" rIns="91291" bIns="456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smtClean="0">
                <a:solidFill>
                  <a:schemeClr val="bg1"/>
                </a:solidFill>
                <a:latin typeface="Lato" panose="020F0502020204030203" pitchFamily="34" charset="0"/>
                <a:cs typeface="Lato" panose="020F0502020204030203" pitchFamily="34" charset="0"/>
              </a:rPr>
              <a:t>b)</a:t>
            </a:r>
            <a:endParaRPr lang="en-GB" dirty="0">
              <a:solidFill>
                <a:schemeClr val="bg1"/>
              </a:solidFill>
              <a:latin typeface="Lato" panose="020F0502020204030203" pitchFamily="34" charset="0"/>
              <a:cs typeface="Lato" panose="020F0502020204030203" pitchFamily="34" charset="0"/>
            </a:endParaRPr>
          </a:p>
        </p:txBody>
      </p:sp>
      <p:pic>
        <p:nvPicPr>
          <p:cNvPr id="15" name="Picture 4" descr="F:\AAA-LÀM ẢNH SLIDE\Bai5-LT-2(2).png"/>
          <p:cNvPicPr>
            <a:picLocks noChangeAspect="1" noChangeArrowheads="1"/>
          </p:cNvPicPr>
          <p:nvPr/>
        </p:nvPicPr>
        <p:blipFill>
          <a:blip r:embed="rId3" cstate="print"/>
          <a:srcRect/>
          <a:stretch>
            <a:fillRect/>
          </a:stretch>
        </p:blipFill>
        <p:spPr bwMode="auto">
          <a:xfrm>
            <a:off x="201799" y="2885451"/>
            <a:ext cx="4195371" cy="1833115"/>
          </a:xfrm>
          <a:prstGeom prst="rect">
            <a:avLst/>
          </a:prstGeom>
          <a:noFill/>
        </p:spPr>
      </p:pic>
      <p:sp>
        <p:nvSpPr>
          <p:cNvPr id="53" name="Content Placeholder 2">
            <a:extLst>
              <a:ext uri="{FF2B5EF4-FFF2-40B4-BE49-F238E27FC236}">
                <a16:creationId xmlns:a16="http://schemas.microsoft.com/office/drawing/2014/main" xmlns="" id="{F4269837-D931-6745-9A0B-4FEA50F3027C}"/>
              </a:ext>
            </a:extLst>
          </p:cNvPr>
          <p:cNvSpPr txBox="1">
            <a:spLocks/>
          </p:cNvSpPr>
          <p:nvPr/>
        </p:nvSpPr>
        <p:spPr>
          <a:xfrm>
            <a:off x="8713920" y="3325632"/>
            <a:ext cx="1682540" cy="572138"/>
          </a:xfrm>
          <a:prstGeom prst="rect">
            <a:avLst/>
          </a:prstGeom>
        </p:spPr>
        <p:txBody>
          <a:bodyPr vert="horz" lIns="91291" tIns="45646" rIns="91291" bIns="456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900" b="1" dirty="0" err="1">
                <a:solidFill>
                  <a:srgbClr val="40505E"/>
                </a:solidFill>
                <a:latin typeface="Lato" panose="020F0502020204030203" pitchFamily="34" charset="0"/>
                <a:cs typeface="Lato" panose="020F0502020204030203" pitchFamily="34" charset="0"/>
              </a:rPr>
              <a:t>và</a:t>
            </a:r>
            <a:endParaRPr lang="en-GB" sz="2900" b="1" dirty="0">
              <a:solidFill>
                <a:srgbClr val="40505E"/>
              </a:solidFill>
              <a:latin typeface="Lato" panose="020F0502020204030203" pitchFamily="34" charset="0"/>
              <a:cs typeface="Lato" panose="020F0502020204030203" pitchFamily="34" charset="0"/>
            </a:endParaRPr>
          </a:p>
        </p:txBody>
      </p:sp>
      <p:sp>
        <p:nvSpPr>
          <p:cNvPr id="54" name="Content Placeholder 2">
            <a:extLst>
              <a:ext uri="{FF2B5EF4-FFF2-40B4-BE49-F238E27FC236}">
                <a16:creationId xmlns:a16="http://schemas.microsoft.com/office/drawing/2014/main" xmlns="" id="{F4269837-D931-6745-9A0B-4FEA50F3027C}"/>
              </a:ext>
            </a:extLst>
          </p:cNvPr>
          <p:cNvSpPr txBox="1">
            <a:spLocks/>
          </p:cNvSpPr>
          <p:nvPr/>
        </p:nvSpPr>
        <p:spPr>
          <a:xfrm>
            <a:off x="6652620" y="3325632"/>
            <a:ext cx="1682540" cy="572138"/>
          </a:xfrm>
          <a:prstGeom prst="rect">
            <a:avLst/>
          </a:prstGeom>
        </p:spPr>
        <p:txBody>
          <a:bodyPr vert="horz" lIns="91291" tIns="45646" rIns="91291" bIns="456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900" b="1" dirty="0" err="1">
                <a:solidFill>
                  <a:srgbClr val="40505E"/>
                </a:solidFill>
                <a:latin typeface="Lato" panose="020F0502020204030203" pitchFamily="34" charset="0"/>
                <a:cs typeface="Lato" panose="020F0502020204030203" pitchFamily="34" charset="0"/>
              </a:rPr>
              <a:t>gồm</a:t>
            </a:r>
            <a:endParaRPr lang="en-GB" sz="2900" b="1" dirty="0">
              <a:solidFill>
                <a:srgbClr val="40505E"/>
              </a:solidFill>
              <a:latin typeface="Lato" panose="020F0502020204030203" pitchFamily="34" charset="0"/>
              <a:cs typeface="Lato" panose="020F0502020204030203" pitchFamily="34" charset="0"/>
            </a:endParaRPr>
          </a:p>
        </p:txBody>
      </p:sp>
      <p:grpSp>
        <p:nvGrpSpPr>
          <p:cNvPr id="55" name="Group 54"/>
          <p:cNvGrpSpPr/>
          <p:nvPr/>
        </p:nvGrpSpPr>
        <p:grpSpPr>
          <a:xfrm>
            <a:off x="6008568" y="3118156"/>
            <a:ext cx="777381" cy="907941"/>
            <a:chOff x="4519170" y="2339340"/>
            <a:chExt cx="584685" cy="681166"/>
          </a:xfrm>
        </p:grpSpPr>
        <p:sp>
          <p:nvSpPr>
            <p:cNvPr id="56" name="Rounded Rectangle 3"/>
            <p:cNvSpPr/>
            <p:nvPr/>
          </p:nvSpPr>
          <p:spPr>
            <a:xfrm>
              <a:off x="4519170" y="2417268"/>
              <a:ext cx="584685" cy="584688"/>
            </a:xfrm>
            <a:prstGeom prst="round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4572000" y="2339340"/>
              <a:ext cx="451156" cy="681166"/>
            </a:xfrm>
            <a:prstGeom prst="rect">
              <a:avLst/>
            </a:prstGeom>
            <a:noFill/>
          </p:spPr>
          <p:txBody>
            <a:bodyPr wrap="none" rtlCol="0">
              <a:spAutoFit/>
            </a:bodyPr>
            <a:lstStyle/>
            <a:p>
              <a:r>
                <a:rPr lang="en-US" sz="5300" b="1" dirty="0">
                  <a:latin typeface="Lato"/>
                </a:rPr>
                <a:t>?</a:t>
              </a:r>
              <a:endParaRPr lang="en-US" sz="5300" b="1" dirty="0">
                <a:latin typeface="Lato"/>
              </a:endParaRPr>
            </a:p>
          </p:txBody>
        </p:sp>
      </p:grpSp>
      <p:grpSp>
        <p:nvGrpSpPr>
          <p:cNvPr id="58" name="Group 57"/>
          <p:cNvGrpSpPr/>
          <p:nvPr/>
        </p:nvGrpSpPr>
        <p:grpSpPr>
          <a:xfrm>
            <a:off x="8188964" y="3118156"/>
            <a:ext cx="777381" cy="907941"/>
            <a:chOff x="6159092" y="2339340"/>
            <a:chExt cx="584685" cy="681166"/>
          </a:xfrm>
        </p:grpSpPr>
        <p:sp>
          <p:nvSpPr>
            <p:cNvPr id="59" name="Rounded Rectangle 58"/>
            <p:cNvSpPr/>
            <p:nvPr/>
          </p:nvSpPr>
          <p:spPr>
            <a:xfrm>
              <a:off x="6159092" y="2417269"/>
              <a:ext cx="584685" cy="584686"/>
            </a:xfrm>
            <a:prstGeom prst="round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6198870" y="2339340"/>
              <a:ext cx="451156" cy="681166"/>
            </a:xfrm>
            <a:prstGeom prst="rect">
              <a:avLst/>
            </a:prstGeom>
            <a:noFill/>
          </p:spPr>
          <p:txBody>
            <a:bodyPr wrap="none" rtlCol="0">
              <a:spAutoFit/>
            </a:bodyPr>
            <a:lstStyle/>
            <a:p>
              <a:r>
                <a:rPr lang="en-US" sz="5300" b="1" dirty="0">
                  <a:latin typeface="Lato"/>
                </a:rPr>
                <a:t>?</a:t>
              </a:r>
              <a:endParaRPr lang="en-US" sz="5300" b="1" dirty="0">
                <a:latin typeface="Lato"/>
              </a:endParaRPr>
            </a:p>
          </p:txBody>
        </p:sp>
      </p:grpSp>
      <p:grpSp>
        <p:nvGrpSpPr>
          <p:cNvPr id="61" name="Group 60"/>
          <p:cNvGrpSpPr/>
          <p:nvPr/>
        </p:nvGrpSpPr>
        <p:grpSpPr>
          <a:xfrm>
            <a:off x="10054948" y="3118156"/>
            <a:ext cx="777381" cy="907941"/>
            <a:chOff x="7562538" y="2339340"/>
            <a:chExt cx="584685" cy="681166"/>
          </a:xfrm>
        </p:grpSpPr>
        <p:sp>
          <p:nvSpPr>
            <p:cNvPr id="62" name="Rounded Rectangle 3"/>
            <p:cNvSpPr/>
            <p:nvPr/>
          </p:nvSpPr>
          <p:spPr>
            <a:xfrm>
              <a:off x="7562538" y="2417268"/>
              <a:ext cx="584685" cy="584688"/>
            </a:xfrm>
            <a:prstGeom prst="round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7616190" y="2339340"/>
              <a:ext cx="451156" cy="681166"/>
            </a:xfrm>
            <a:prstGeom prst="rect">
              <a:avLst/>
            </a:prstGeom>
            <a:noFill/>
          </p:spPr>
          <p:txBody>
            <a:bodyPr wrap="none" rtlCol="0">
              <a:spAutoFit/>
            </a:bodyPr>
            <a:lstStyle/>
            <a:p>
              <a:r>
                <a:rPr lang="en-US" sz="5300" b="1" dirty="0">
                  <a:latin typeface="Lato"/>
                </a:rPr>
                <a:t>?</a:t>
              </a:r>
              <a:endParaRPr lang="en-US" sz="5300" b="1" dirty="0">
                <a:latin typeface="Lato"/>
              </a:endParaRPr>
            </a:p>
          </p:txBody>
        </p:sp>
      </p:grpSp>
      <p:grpSp>
        <p:nvGrpSpPr>
          <p:cNvPr id="64" name="Group 63"/>
          <p:cNvGrpSpPr/>
          <p:nvPr/>
        </p:nvGrpSpPr>
        <p:grpSpPr>
          <a:xfrm>
            <a:off x="6005116" y="3123235"/>
            <a:ext cx="777381" cy="907941"/>
            <a:chOff x="4519170" y="2339340"/>
            <a:chExt cx="584685" cy="681166"/>
          </a:xfrm>
        </p:grpSpPr>
        <p:sp>
          <p:nvSpPr>
            <p:cNvPr id="65" name="Rounded Rectangle 3"/>
            <p:cNvSpPr/>
            <p:nvPr/>
          </p:nvSpPr>
          <p:spPr>
            <a:xfrm>
              <a:off x="4519170" y="2417268"/>
              <a:ext cx="584685" cy="584688"/>
            </a:xfrm>
            <a:prstGeom prst="roundRect">
              <a:avLst/>
            </a:prstGeom>
            <a:solidFill>
              <a:srgbClr val="3B6BDD"/>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4583430" y="2339340"/>
              <a:ext cx="423426" cy="681166"/>
            </a:xfrm>
            <a:prstGeom prst="rect">
              <a:avLst/>
            </a:prstGeom>
            <a:noFill/>
          </p:spPr>
          <p:txBody>
            <a:bodyPr wrap="none" rtlCol="0">
              <a:spAutoFit/>
            </a:bodyPr>
            <a:lstStyle/>
            <a:p>
              <a:r>
                <a:rPr lang="en-US" sz="5300" b="1" dirty="0">
                  <a:solidFill>
                    <a:schemeClr val="bg1"/>
                  </a:solidFill>
                  <a:latin typeface="Lato"/>
                </a:rPr>
                <a:t>9</a:t>
              </a:r>
              <a:endParaRPr lang="en-US" sz="5300" b="1" dirty="0">
                <a:solidFill>
                  <a:schemeClr val="bg1"/>
                </a:solidFill>
                <a:latin typeface="Lato"/>
              </a:endParaRPr>
            </a:p>
          </p:txBody>
        </p:sp>
      </p:grpSp>
      <p:grpSp>
        <p:nvGrpSpPr>
          <p:cNvPr id="67" name="Group 66"/>
          <p:cNvGrpSpPr/>
          <p:nvPr/>
        </p:nvGrpSpPr>
        <p:grpSpPr>
          <a:xfrm>
            <a:off x="8185512" y="3123235"/>
            <a:ext cx="777381" cy="907941"/>
            <a:chOff x="6159092" y="2339340"/>
            <a:chExt cx="584685" cy="681166"/>
          </a:xfrm>
        </p:grpSpPr>
        <p:sp>
          <p:nvSpPr>
            <p:cNvPr id="68" name="Rounded Rectangle 67"/>
            <p:cNvSpPr/>
            <p:nvPr/>
          </p:nvSpPr>
          <p:spPr>
            <a:xfrm>
              <a:off x="6159092" y="2417269"/>
              <a:ext cx="584685" cy="584686"/>
            </a:xfrm>
            <a:prstGeom prst="roundRect">
              <a:avLst/>
            </a:prstGeom>
            <a:solidFill>
              <a:srgbClr val="3B6BDD"/>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221730" y="2339340"/>
              <a:ext cx="423426" cy="681166"/>
            </a:xfrm>
            <a:prstGeom prst="rect">
              <a:avLst/>
            </a:prstGeom>
            <a:noFill/>
          </p:spPr>
          <p:txBody>
            <a:bodyPr wrap="none" rtlCol="0">
              <a:spAutoFit/>
            </a:bodyPr>
            <a:lstStyle/>
            <a:p>
              <a:r>
                <a:rPr lang="en-US" sz="5300" b="1" dirty="0">
                  <a:solidFill>
                    <a:schemeClr val="bg1"/>
                  </a:solidFill>
                  <a:latin typeface="Lato"/>
                </a:rPr>
                <a:t>5</a:t>
              </a:r>
              <a:endParaRPr lang="en-US" sz="5300" b="1" dirty="0">
                <a:solidFill>
                  <a:schemeClr val="bg1"/>
                </a:solidFill>
                <a:latin typeface="Lato"/>
              </a:endParaRPr>
            </a:p>
          </p:txBody>
        </p:sp>
      </p:grpSp>
      <p:grpSp>
        <p:nvGrpSpPr>
          <p:cNvPr id="70" name="Group 69"/>
          <p:cNvGrpSpPr/>
          <p:nvPr/>
        </p:nvGrpSpPr>
        <p:grpSpPr>
          <a:xfrm>
            <a:off x="10051497" y="3123235"/>
            <a:ext cx="777381" cy="907941"/>
            <a:chOff x="7562538" y="2339340"/>
            <a:chExt cx="584685" cy="681166"/>
          </a:xfrm>
        </p:grpSpPr>
        <p:sp>
          <p:nvSpPr>
            <p:cNvPr id="71" name="Rounded Rectangle 3"/>
            <p:cNvSpPr/>
            <p:nvPr/>
          </p:nvSpPr>
          <p:spPr>
            <a:xfrm>
              <a:off x="7562538" y="2417268"/>
              <a:ext cx="584685" cy="584688"/>
            </a:xfrm>
            <a:prstGeom prst="roundRect">
              <a:avLst/>
            </a:prstGeom>
            <a:solidFill>
              <a:srgbClr val="3B6BDD"/>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7616190" y="2339340"/>
              <a:ext cx="423426" cy="681166"/>
            </a:xfrm>
            <a:prstGeom prst="rect">
              <a:avLst/>
            </a:prstGeom>
            <a:noFill/>
          </p:spPr>
          <p:txBody>
            <a:bodyPr wrap="none" rtlCol="0">
              <a:spAutoFit/>
            </a:bodyPr>
            <a:lstStyle/>
            <a:p>
              <a:r>
                <a:rPr lang="en-US" sz="5300" b="1" dirty="0">
                  <a:solidFill>
                    <a:schemeClr val="bg1"/>
                  </a:solidFill>
                  <a:latin typeface="Lato"/>
                </a:rPr>
                <a:t>4</a:t>
              </a:r>
              <a:endParaRPr lang="en-US" sz="5300" b="1" dirty="0">
                <a:solidFill>
                  <a:schemeClr val="bg1"/>
                </a:solidFill>
                <a:latin typeface="Lato"/>
              </a:endParaRPr>
            </a:p>
          </p:txBody>
        </p:sp>
      </p:grpSp>
    </p:spTree>
    <p:extLst>
      <p:ext uri="{BB962C8B-B14F-4D97-AF65-F5344CB8AC3E}">
        <p14:creationId xmlns:p14="http://schemas.microsoft.com/office/powerpoint/2010/main" val="2883572409"/>
      </p:ext>
    </p:extLst>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55"/>
                    </p:tgtEl>
                  </p:cond>
                </p:stCondLst>
                <p:endSync evt="end" delay="0">
                  <p:rtn val="all"/>
                </p:endSync>
                <p:childTnLst>
                  <p:par>
                    <p:cTn id="3" fill="hold">
                      <p:stCondLst>
                        <p:cond delay="0"/>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55"/>
                  </p:tgtEl>
                </p:cond>
              </p:nextCondLst>
            </p:seq>
            <p:seq concurrent="1" nextAc="seek">
              <p:cTn id="9" restart="whenNotActive" fill="hold" evtFilter="cancelBubble" nodeType="interactiveSeq">
                <p:stCondLst>
                  <p:cond evt="onClick" delay="0">
                    <p:tgtEl>
                      <p:spTgt spid="58"/>
                    </p:tgtEl>
                  </p:cond>
                </p:stCondLst>
                <p:endSync evt="end" delay="0">
                  <p:rtn val="all"/>
                </p:endSync>
                <p:childTnLst>
                  <p:par>
                    <p:cTn id="10" fill="hold">
                      <p:stCondLst>
                        <p:cond delay="0"/>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p:cTn id="14" dur="500" fill="hold"/>
                                        <p:tgtEl>
                                          <p:spTgt spid="67"/>
                                        </p:tgtEl>
                                        <p:attrNameLst>
                                          <p:attrName>ppt_w</p:attrName>
                                        </p:attrNameLst>
                                      </p:cBhvr>
                                      <p:tavLst>
                                        <p:tav tm="0">
                                          <p:val>
                                            <p:fltVal val="0"/>
                                          </p:val>
                                        </p:tav>
                                        <p:tav tm="100000">
                                          <p:val>
                                            <p:strVal val="#ppt_w"/>
                                          </p:val>
                                        </p:tav>
                                      </p:tavLst>
                                    </p:anim>
                                    <p:anim calcmode="lin" valueType="num">
                                      <p:cBhvr>
                                        <p:cTn id="15" dur="500" fill="hold"/>
                                        <p:tgtEl>
                                          <p:spTgt spid="6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58"/>
                  </p:tgtEl>
                </p:cond>
              </p:nextCondLst>
            </p:seq>
            <p:seq concurrent="1" nextAc="seek">
              <p:cTn id="16" restart="whenNotActive" fill="hold" evtFilter="cancelBubble" nodeType="interactiveSeq">
                <p:stCondLst>
                  <p:cond evt="onClick" delay="0">
                    <p:tgtEl>
                      <p:spTgt spid="61"/>
                    </p:tgtEl>
                  </p:cond>
                </p:stCondLst>
                <p:endSync evt="end" delay="0">
                  <p:rtn val="all"/>
                </p:endSync>
                <p:childTnLst>
                  <p:par>
                    <p:cTn id="17" fill="hold">
                      <p:stCondLst>
                        <p:cond delay="0"/>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p:cTn id="21" dur="500" fill="hold"/>
                                        <p:tgtEl>
                                          <p:spTgt spid="70"/>
                                        </p:tgtEl>
                                        <p:attrNameLst>
                                          <p:attrName>ppt_w</p:attrName>
                                        </p:attrNameLst>
                                      </p:cBhvr>
                                      <p:tavLst>
                                        <p:tav tm="0">
                                          <p:val>
                                            <p:fltVal val="0"/>
                                          </p:val>
                                        </p:tav>
                                        <p:tav tm="100000">
                                          <p:val>
                                            <p:strVal val="#ppt_w"/>
                                          </p:val>
                                        </p:tav>
                                      </p:tavLst>
                                    </p:anim>
                                    <p:anim calcmode="lin" valueType="num">
                                      <p:cBhvr>
                                        <p:cTn id="22" dur="500" fill="hold"/>
                                        <p:tgtEl>
                                          <p:spTgt spid="7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61"/>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1220" y="-463498"/>
            <a:ext cx="5886450" cy="5886450"/>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0880" y="-238650"/>
            <a:ext cx="5886450" cy="5886450"/>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20606" y="76200"/>
            <a:ext cx="5886450" cy="5886450"/>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0"/>
            <a:ext cx="12161839" cy="6858000"/>
          </a:xfrm>
          <a:prstGeom prst="rect">
            <a:avLst/>
          </a:prstGeom>
        </p:spPr>
      </p:pic>
      <p:pic>
        <p:nvPicPr>
          <p:cNvPr id="6" name="xanh xa">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37919" y="3429000"/>
            <a:ext cx="1245610" cy="1662978"/>
          </a:xfrm>
          <a:prstGeom prst="rect">
            <a:avLst/>
          </a:prstGeom>
        </p:spPr>
      </p:pic>
      <p:pic>
        <p:nvPicPr>
          <p:cNvPr id="8" name="da">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17539" t="13169" r="17266" b="24064"/>
          <a:stretch/>
        </p:blipFill>
        <p:spPr>
          <a:xfrm>
            <a:off x="2425205" y="4741636"/>
            <a:ext cx="2682632" cy="1937025"/>
          </a:xfrm>
          <a:prstGeom prst="rect">
            <a:avLst/>
          </a:prstGeom>
        </p:spPr>
      </p:pic>
      <p:pic>
        <p:nvPicPr>
          <p:cNvPr id="10" name="đỏ gần">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522142" y="2590800"/>
            <a:ext cx="3452957" cy="3653999"/>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2605881" y="1009650"/>
            <a:ext cx="609600" cy="609600"/>
          </a:xfrm>
          <a:prstGeom prst="rect">
            <a:avLst/>
          </a:prstGeom>
        </p:spPr>
      </p:pic>
      <p:pic>
        <p:nvPicPr>
          <p:cNvPr id="16" name="Picture 15"/>
          <p:cNvPicPr>
            <a:picLocks noChangeAspect="1"/>
          </p:cNvPicPr>
          <p:nvPr/>
        </p:nvPicPr>
        <p:blipFill>
          <a:blip r:embed="rId16">
            <a:grayscl/>
            <a:extLst>
              <a:ext uri="{28A0092B-C50C-407E-A947-70E740481C1C}">
                <a14:useLocalDpi xmlns:a14="http://schemas.microsoft.com/office/drawing/2010/main" val="0"/>
              </a:ext>
            </a:extLst>
          </a:blip>
          <a:stretch>
            <a:fillRect/>
          </a:stretch>
        </p:blipFill>
        <p:spPr>
          <a:xfrm>
            <a:off x="2275036" y="-679877"/>
            <a:ext cx="3124200" cy="3124200"/>
          </a:xfrm>
          <a:prstGeom prst="rect">
            <a:avLst/>
          </a:prstGeom>
        </p:spPr>
      </p:pic>
      <p:pic>
        <p:nvPicPr>
          <p:cNvPr id="17" name="Tieng-mua-roi-ti-tach-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13102256" y="1962150"/>
            <a:ext cx="609600" cy="609600"/>
          </a:xfrm>
          <a:prstGeom prst="rect">
            <a:avLst/>
          </a:prstGeom>
        </p:spPr>
      </p:pic>
      <p:pic>
        <p:nvPicPr>
          <p:cNvPr id="18" name="Picture 17"/>
          <p:cNvPicPr>
            <a:picLocks noChangeAspect="1"/>
          </p:cNvPicPr>
          <p:nvPr/>
        </p:nvPicPr>
        <p:blipFill>
          <a:blip r:embed="rId16">
            <a:grayscl/>
            <a:extLst>
              <a:ext uri="{28A0092B-C50C-407E-A947-70E740481C1C}">
                <a14:useLocalDpi xmlns:a14="http://schemas.microsoft.com/office/drawing/2010/main" val="0"/>
              </a:ext>
            </a:extLst>
          </a:blip>
          <a:stretch>
            <a:fillRect/>
          </a:stretch>
        </p:blipFill>
        <p:spPr>
          <a:xfrm>
            <a:off x="10248620" y="1314450"/>
            <a:ext cx="2114550" cy="2114550"/>
          </a:xfrm>
          <a:prstGeom prst="rect">
            <a:avLst/>
          </a:prstGeom>
        </p:spPr>
      </p:pic>
      <p:pic>
        <p:nvPicPr>
          <p:cNvPr id="19" name="Picture 18"/>
          <p:cNvPicPr>
            <a:picLocks noChangeAspect="1"/>
          </p:cNvPicPr>
          <p:nvPr/>
        </p:nvPicPr>
        <p:blipFill>
          <a:blip r:embed="rId16">
            <a:grayscl/>
            <a:extLst>
              <a:ext uri="{28A0092B-C50C-407E-A947-70E740481C1C}">
                <a14:useLocalDpi xmlns:a14="http://schemas.microsoft.com/office/drawing/2010/main" val="0"/>
              </a:ext>
            </a:extLst>
          </a:blip>
          <a:stretch>
            <a:fillRect/>
          </a:stretch>
        </p:blipFill>
        <p:spPr>
          <a:xfrm>
            <a:off x="7906616" y="-565577"/>
            <a:ext cx="2114550" cy="2114550"/>
          </a:xfrm>
          <a:prstGeom prst="rect">
            <a:avLst/>
          </a:prstGeom>
        </p:spPr>
      </p:pic>
      <p:sp>
        <p:nvSpPr>
          <p:cNvPr id="23" name="TextBox 22"/>
          <p:cNvSpPr txBox="1"/>
          <p:nvPr/>
        </p:nvSpPr>
        <p:spPr>
          <a:xfrm>
            <a:off x="3622157" y="4356916"/>
            <a:ext cx="780685" cy="769441"/>
          </a:xfrm>
          <a:prstGeom prst="rect">
            <a:avLst/>
          </a:prstGeom>
          <a:solidFill>
            <a:srgbClr val="EFF87C"/>
          </a:solidFill>
          <a:effectLst>
            <a:softEdge rad="127000"/>
          </a:effectLst>
        </p:spPr>
        <p:txBody>
          <a:bodyPr wrap="square" rtlCol="0">
            <a:spAutoFit/>
          </a:bodyPr>
          <a:lstStyle/>
          <a:p>
            <a:pPr algn="ctr"/>
            <a:r>
              <a:rPr lang="en-US" sz="4400" b="1" smtClean="0">
                <a:latin typeface="Arial" pitchFamily="34" charset="0"/>
                <a:cs typeface="Arial" pitchFamily="34" charset="0"/>
              </a:rPr>
              <a:t>2</a:t>
            </a:r>
            <a:endParaRPr lang="en-US" sz="4400" b="1">
              <a:latin typeface="Arial" pitchFamily="34" charset="0"/>
              <a:cs typeface="Arial" pitchFamily="34" charset="0"/>
            </a:endParaRPr>
          </a:p>
        </p:txBody>
      </p:sp>
      <p:sp>
        <p:nvSpPr>
          <p:cNvPr id="24" name="TextBox 23"/>
          <p:cNvSpPr txBox="1"/>
          <p:nvPr/>
        </p:nvSpPr>
        <p:spPr>
          <a:xfrm>
            <a:off x="5649364" y="2897803"/>
            <a:ext cx="780685" cy="769441"/>
          </a:xfrm>
          <a:prstGeom prst="rect">
            <a:avLst/>
          </a:prstGeom>
          <a:solidFill>
            <a:srgbClr val="EFF87C"/>
          </a:solidFill>
          <a:effectLst>
            <a:softEdge rad="127000"/>
          </a:effectLst>
        </p:spPr>
        <p:txBody>
          <a:bodyPr wrap="square" rtlCol="0">
            <a:spAutoFit/>
          </a:bodyPr>
          <a:lstStyle/>
          <a:p>
            <a:pPr algn="ctr"/>
            <a:r>
              <a:rPr lang="en-US" sz="4400" b="1">
                <a:latin typeface="Arial" pitchFamily="34" charset="0"/>
                <a:cs typeface="Arial" pitchFamily="34" charset="0"/>
              </a:rPr>
              <a:t>3</a:t>
            </a:r>
          </a:p>
        </p:txBody>
      </p:sp>
      <p:sp>
        <p:nvSpPr>
          <p:cNvPr id="25" name="TextBox 24"/>
          <p:cNvSpPr txBox="1"/>
          <p:nvPr/>
        </p:nvSpPr>
        <p:spPr>
          <a:xfrm>
            <a:off x="9057327" y="3259871"/>
            <a:ext cx="780685" cy="769441"/>
          </a:xfrm>
          <a:prstGeom prst="rect">
            <a:avLst/>
          </a:prstGeom>
          <a:solidFill>
            <a:srgbClr val="EFF87C"/>
          </a:solidFill>
          <a:effectLst>
            <a:softEdge rad="127000"/>
          </a:effectLst>
        </p:spPr>
        <p:txBody>
          <a:bodyPr wrap="square" rtlCol="0">
            <a:spAutoFit/>
          </a:bodyPr>
          <a:lstStyle/>
          <a:p>
            <a:pPr algn="ctr"/>
            <a:r>
              <a:rPr lang="en-US" sz="4400" b="1" smtClean="0">
                <a:latin typeface="Arial" pitchFamily="34" charset="0"/>
                <a:cs typeface="Arial" pitchFamily="34" charset="0"/>
              </a:rPr>
              <a:t>4</a:t>
            </a:r>
            <a:endParaRPr lang="en-US" sz="4400" b="1">
              <a:latin typeface="Arial" pitchFamily="34" charset="0"/>
              <a:cs typeface="Arial" pitchFamily="34" charset="0"/>
            </a:endParaRPr>
          </a:p>
        </p:txBody>
      </p:sp>
    </p:spTree>
    <p:extLst>
      <p:ext uri="{BB962C8B-B14F-4D97-AF65-F5344CB8AC3E}">
        <p14:creationId xmlns:p14="http://schemas.microsoft.com/office/powerpoint/2010/main" val="81392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427" fill="hold"/>
                                        <p:tgtEl>
                                          <p:spTgt spid="17"/>
                                        </p:tgtEl>
                                      </p:cBhvr>
                                    </p:cmd>
                                  </p:childTnLst>
                                </p:cTn>
                              </p:par>
                              <p:par>
                                <p:cTn id="7" presetID="1" presetClass="mediacall" presetSubtype="0" fill="hold" nodeType="withEffect">
                                  <p:stCondLst>
                                    <p:cond delay="0"/>
                                  </p:stCondLst>
                                  <p:childTnLst>
                                    <p:cmd type="call" cmd="playFrom(0.0)">
                                      <p:cBhvr>
                                        <p:cTn id="8" dur="27898" fill="hold"/>
                                        <p:tgtEl>
                                          <p:spTgt spid="11"/>
                                        </p:tgtEl>
                                      </p:cBhvr>
                                    </p:cmd>
                                  </p:childTnLst>
                                </p:cTn>
                              </p:par>
                              <p:par>
                                <p:cTn id="9" presetID="42" presetClass="path" presetSubtype="0" accel="50000" decel="50000" fill="hold" nodeType="withEffect">
                                  <p:stCondLst>
                                    <p:cond delay="0"/>
                                  </p:stCondLst>
                                  <p:childTnLst>
                                    <p:animMotion origin="layout" path="M 2.41002E-6 4.44444E-6 L -0.85851 -0.04167 " pathEditMode="relative" rAng="0" ptsTypes="AA">
                                      <p:cBhvr>
                                        <p:cTn id="10" dur="2000" fill="hold"/>
                                        <p:tgtEl>
                                          <p:spTgt spid="8"/>
                                        </p:tgtEl>
                                        <p:attrNameLst>
                                          <p:attrName>ppt_x</p:attrName>
                                          <p:attrName>ppt_y</p:attrName>
                                        </p:attrNameLst>
                                      </p:cBhvr>
                                      <p:rCtr x="-42919" y="-2083"/>
                                    </p:animMotion>
                                  </p:childTnLst>
                                </p:cTn>
                              </p:par>
                              <p:par>
                                <p:cTn id="11" presetID="10" presetClass="exit" presetSubtype="0" fill="hold" grpId="0" nodeType="with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6"/>
                                        </p:tgtEl>
                                        <p:attrNameLst>
                                          <p:attrName>r</p:attrName>
                                        </p:attrNameLst>
                                      </p:cBhvr>
                                    </p:animRot>
                                    <p:animRot by="-240000">
                                      <p:cBhvr>
                                        <p:cTn id="16" dur="200" fill="hold">
                                          <p:stCondLst>
                                            <p:cond delay="200"/>
                                          </p:stCondLst>
                                        </p:cTn>
                                        <p:tgtEl>
                                          <p:spTgt spid="6"/>
                                        </p:tgtEl>
                                        <p:attrNameLst>
                                          <p:attrName>r</p:attrName>
                                        </p:attrNameLst>
                                      </p:cBhvr>
                                    </p:animRot>
                                    <p:animRot by="240000">
                                      <p:cBhvr>
                                        <p:cTn id="17" dur="200" fill="hold">
                                          <p:stCondLst>
                                            <p:cond delay="400"/>
                                          </p:stCondLst>
                                        </p:cTn>
                                        <p:tgtEl>
                                          <p:spTgt spid="6"/>
                                        </p:tgtEl>
                                        <p:attrNameLst>
                                          <p:attrName>r</p:attrName>
                                        </p:attrNameLst>
                                      </p:cBhvr>
                                    </p:animRot>
                                    <p:animRot by="-240000">
                                      <p:cBhvr>
                                        <p:cTn id="18" dur="200" fill="hold">
                                          <p:stCondLst>
                                            <p:cond delay="600"/>
                                          </p:stCondLst>
                                        </p:cTn>
                                        <p:tgtEl>
                                          <p:spTgt spid="6"/>
                                        </p:tgtEl>
                                        <p:attrNameLst>
                                          <p:attrName>r</p:attrName>
                                        </p:attrNameLst>
                                      </p:cBhvr>
                                    </p:animRot>
                                    <p:animRot by="120000">
                                      <p:cBhvr>
                                        <p:cTn id="19" dur="200" fill="hold">
                                          <p:stCondLst>
                                            <p:cond delay="800"/>
                                          </p:stCondLst>
                                        </p:cTn>
                                        <p:tgtEl>
                                          <p:spTgt spid="6"/>
                                        </p:tgtEl>
                                        <p:attrNameLst>
                                          <p:attrName>r</p:attrName>
                                        </p:attrNameLst>
                                      </p:cBhvr>
                                    </p:animRot>
                                  </p:childTnLst>
                                </p:cTn>
                              </p:par>
                              <p:par>
                                <p:cTn id="20" presetID="32" presetClass="emph" presetSubtype="0" repeatCount="indefinite" fill="hold" nodeType="withEffect">
                                  <p:stCondLst>
                                    <p:cond delay="0"/>
                                  </p:stCondLst>
                                  <p:childTnLst>
                                    <p:animRot by="120000">
                                      <p:cBhvr>
                                        <p:cTn id="21" dur="100" fill="hold">
                                          <p:stCondLst>
                                            <p:cond delay="0"/>
                                          </p:stCondLst>
                                        </p:cTn>
                                        <p:tgtEl>
                                          <p:spTgt spid="10"/>
                                        </p:tgtEl>
                                        <p:attrNameLst>
                                          <p:attrName>r</p:attrName>
                                        </p:attrNameLst>
                                      </p:cBhvr>
                                    </p:animRot>
                                    <p:animRot by="-240000">
                                      <p:cBhvr>
                                        <p:cTn id="22" dur="200" fill="hold">
                                          <p:stCondLst>
                                            <p:cond delay="200"/>
                                          </p:stCondLst>
                                        </p:cTn>
                                        <p:tgtEl>
                                          <p:spTgt spid="10"/>
                                        </p:tgtEl>
                                        <p:attrNameLst>
                                          <p:attrName>r</p:attrName>
                                        </p:attrNameLst>
                                      </p:cBhvr>
                                    </p:animRot>
                                    <p:animRot by="240000">
                                      <p:cBhvr>
                                        <p:cTn id="23" dur="200" fill="hold">
                                          <p:stCondLst>
                                            <p:cond delay="400"/>
                                          </p:stCondLst>
                                        </p:cTn>
                                        <p:tgtEl>
                                          <p:spTgt spid="10"/>
                                        </p:tgtEl>
                                        <p:attrNameLst>
                                          <p:attrName>r</p:attrName>
                                        </p:attrNameLst>
                                      </p:cBhvr>
                                    </p:animRot>
                                    <p:animRot by="-240000">
                                      <p:cBhvr>
                                        <p:cTn id="24" dur="200" fill="hold">
                                          <p:stCondLst>
                                            <p:cond delay="600"/>
                                          </p:stCondLst>
                                        </p:cTn>
                                        <p:tgtEl>
                                          <p:spTgt spid="10"/>
                                        </p:tgtEl>
                                        <p:attrNameLst>
                                          <p:attrName>r</p:attrName>
                                        </p:attrNameLst>
                                      </p:cBhvr>
                                    </p:animRot>
                                    <p:animRot by="120000">
                                      <p:cBhvr>
                                        <p:cTn id="25"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3.59416E-6 3.7037E-6 L 1.00053 -0.05463 " pathEditMode="relative" rAng="0" ptsTypes="AA">
                                      <p:cBhvr>
                                        <p:cTn id="30" dur="2000" fill="hold"/>
                                        <p:tgtEl>
                                          <p:spTgt spid="6"/>
                                        </p:tgtEl>
                                        <p:attrNameLst>
                                          <p:attrName>ppt_x</p:attrName>
                                          <p:attrName>ppt_y</p:attrName>
                                        </p:attrNameLst>
                                      </p:cBhvr>
                                      <p:rCtr x="50026" y="-2731"/>
                                    </p:animMotion>
                                  </p:childTnLst>
                                </p:cTn>
                              </p:par>
                              <p:par>
                                <p:cTn id="31" presetID="10" presetClass="exit" presetSubtype="0" fill="hold" grpId="0" nodeType="withEffect">
                                  <p:stCondLst>
                                    <p:cond delay="0"/>
                                  </p:stCondLst>
                                  <p:childTnLst>
                                    <p:animEffect transition="out" filter="fade">
                                      <p:cBhvr>
                                        <p:cTn id="32" dur="500"/>
                                        <p:tgtEl>
                                          <p:spTgt spid="24"/>
                                        </p:tgtEl>
                                      </p:cBhvr>
                                    </p:animEffect>
                                    <p:set>
                                      <p:cBhvr>
                                        <p:cTn id="3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4" restart="whenNotActive" fill="hold" evtFilter="cancelBubble" nodeType="interactiveSeq">
                <p:stCondLst>
                  <p:cond evt="onClick" delay="0">
                    <p:tgtEl>
                      <p:spTgt spid="10"/>
                    </p:tgtEl>
                  </p:cond>
                </p:stCondLst>
                <p:endSync evt="end" delay="0">
                  <p:rtn val="all"/>
                </p:endSync>
                <p:childTnLst>
                  <p:par>
                    <p:cTn id="35" fill="hold">
                      <p:stCondLst>
                        <p:cond delay="0"/>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1.19979E-7 -2.96296E-6 L -1.42527 0.00023 " pathEditMode="relative" rAng="0" ptsTypes="AA">
                                      <p:cBhvr>
                                        <p:cTn id="38" dur="2000" fill="hold"/>
                                        <p:tgtEl>
                                          <p:spTgt spid="10"/>
                                        </p:tgtEl>
                                        <p:attrNameLst>
                                          <p:attrName>ppt_x</p:attrName>
                                          <p:attrName>ppt_y</p:attrName>
                                        </p:attrNameLst>
                                      </p:cBhvr>
                                      <p:rCtr x="-71270" y="0"/>
                                    </p:animMotion>
                                  </p:childTnLst>
                                </p:cTn>
                              </p:par>
                              <p:par>
                                <p:cTn id="39" presetID="10" presetClass="exit" presetSubtype="0" fill="hold" grpId="0" nodeType="with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0"/>
                  </p:tgtEl>
                </p:cond>
              </p:nextCondLst>
            </p:seq>
            <p:audio>
              <p:cMediaNode vol="80000">
                <p:cTn id="42" repeatCount="indefinite" fill="hold" display="0">
                  <p:stCondLst>
                    <p:cond delay="indefinite"/>
                  </p:stCondLst>
                  <p:endCondLst>
                    <p:cond evt="onStopAudio" delay="0">
                      <p:tgtEl>
                        <p:sldTgt/>
                      </p:tgtEl>
                    </p:cond>
                  </p:endCondLst>
                </p:cTn>
                <p:tgtEl>
                  <p:spTgt spid="17"/>
                </p:tgtEl>
              </p:cMediaNode>
            </p:audio>
            <p:audio>
              <p:cMediaNode vol="18868">
                <p:cTn id="43" repeatCount="indefinite" fill="hold" display="0">
                  <p:stCondLst>
                    <p:cond delay="indefinite"/>
                  </p:stCondLst>
                  <p:endCondLst>
                    <p:cond evt="onStopAudio" delay="0">
                      <p:tgtEl>
                        <p:sldTgt/>
                      </p:tgtEl>
                    </p:cond>
                  </p:endCondLst>
                </p:cTn>
                <p:tgtEl>
                  <p:spTgt spid="11"/>
                </p:tgtEl>
              </p:cMediaNode>
            </p:audio>
          </p:childTnLst>
        </p:cTn>
      </p:par>
    </p:tnLst>
    <p:bldLst>
      <p:bldP spid="23" grpId="0" animBg="1"/>
      <p:bldP spid="24"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28441" y="156029"/>
            <a:ext cx="10057355" cy="6428707"/>
            <a:chOff x="1128441" y="156029"/>
            <a:chExt cx="10057355" cy="6428707"/>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128441" y="156029"/>
              <a:ext cx="10057355" cy="6428707"/>
            </a:xfrm>
            <a:prstGeom prst="rect">
              <a:avLst/>
            </a:prstGeom>
          </p:spPr>
        </p:pic>
        <p:sp>
          <p:nvSpPr>
            <p:cNvPr id="16" name="TextBox 15"/>
            <p:cNvSpPr txBox="1"/>
            <p:nvPr/>
          </p:nvSpPr>
          <p:spPr>
            <a:xfrm>
              <a:off x="5596273" y="1795860"/>
              <a:ext cx="515904" cy="523220"/>
            </a:xfrm>
            <a:prstGeom prst="rect">
              <a:avLst/>
            </a:prstGeom>
            <a:noFill/>
          </p:spPr>
          <p:txBody>
            <a:bodyPr wrap="square" rtlCol="0">
              <a:spAutoFit/>
            </a:bodyPr>
            <a:lstStyle/>
            <a:p>
              <a:pPr algn="ctr"/>
              <a:r>
                <a:rPr lang="en-US" sz="2800" b="1" smtClean="0">
                  <a:solidFill>
                    <a:srgbClr val="FF0000"/>
                  </a:solidFill>
                  <a:latin typeface="Arial" pitchFamily="34" charset="0"/>
                  <a:cs typeface="Arial" pitchFamily="34" charset="0"/>
                </a:rPr>
                <a:t>2</a:t>
              </a:r>
              <a:endParaRPr lang="en-US" sz="2800" b="1">
                <a:solidFill>
                  <a:srgbClr val="FF0000"/>
                </a:solidFill>
                <a:latin typeface="Arial" pitchFamily="34" charset="0"/>
                <a:cs typeface="Arial" pitchFamily="34" charset="0"/>
              </a:endParaRPr>
            </a:p>
          </p:txBody>
        </p:sp>
        <p:sp>
          <p:nvSpPr>
            <p:cNvPr id="17" name="TextBox 16"/>
            <p:cNvSpPr txBox="1"/>
            <p:nvPr/>
          </p:nvSpPr>
          <p:spPr>
            <a:xfrm>
              <a:off x="6090308" y="1795860"/>
              <a:ext cx="469004" cy="523220"/>
            </a:xfrm>
            <a:prstGeom prst="rect">
              <a:avLst/>
            </a:prstGeom>
            <a:noFill/>
          </p:spPr>
          <p:txBody>
            <a:bodyPr wrap="square" rtlCol="0">
              <a:spAutoFit/>
            </a:bodyPr>
            <a:lstStyle/>
            <a:p>
              <a:pPr algn="ctr"/>
              <a:r>
                <a:rPr lang="en-US" sz="2800" b="1" smtClean="0">
                  <a:solidFill>
                    <a:srgbClr val="FF0000"/>
                  </a:solidFill>
                  <a:latin typeface="Arial" pitchFamily="34" charset="0"/>
                  <a:cs typeface="Arial" pitchFamily="34" charset="0"/>
                </a:rPr>
                <a:t>1</a:t>
              </a:r>
              <a:endParaRPr lang="en-US" sz="2800" b="1">
                <a:solidFill>
                  <a:srgbClr val="FF0000"/>
                </a:solidFill>
                <a:latin typeface="Arial" pitchFamily="34" charset="0"/>
                <a:cs typeface="Arial" pitchFamily="34" charset="0"/>
              </a:endParaRPr>
            </a:p>
          </p:txBody>
        </p:sp>
        <p:sp>
          <p:nvSpPr>
            <p:cNvPr id="18" name="TextBox 17"/>
            <p:cNvSpPr txBox="1"/>
            <p:nvPr/>
          </p:nvSpPr>
          <p:spPr>
            <a:xfrm>
              <a:off x="3286370" y="2714172"/>
              <a:ext cx="515904" cy="523220"/>
            </a:xfrm>
            <a:prstGeom prst="rect">
              <a:avLst/>
            </a:prstGeom>
            <a:noFill/>
          </p:spPr>
          <p:txBody>
            <a:bodyPr wrap="square" rtlCol="0">
              <a:spAutoFit/>
            </a:bodyPr>
            <a:lstStyle/>
            <a:p>
              <a:pPr algn="ctr"/>
              <a:r>
                <a:rPr lang="en-US" sz="2800" b="1" smtClean="0">
                  <a:solidFill>
                    <a:srgbClr val="FF0000"/>
                  </a:solidFill>
                  <a:latin typeface="Arial" pitchFamily="34" charset="0"/>
                  <a:cs typeface="Arial" pitchFamily="34" charset="0"/>
                </a:rPr>
                <a:t>?</a:t>
              </a:r>
              <a:endParaRPr lang="en-US" sz="2800" b="1">
                <a:solidFill>
                  <a:srgbClr val="FF0000"/>
                </a:solidFill>
                <a:latin typeface="Arial" pitchFamily="34" charset="0"/>
                <a:cs typeface="Arial" pitchFamily="34" charset="0"/>
              </a:endParaRPr>
            </a:p>
          </p:txBody>
        </p:sp>
        <p:sp>
          <p:nvSpPr>
            <p:cNvPr id="19" name="TextBox 18"/>
            <p:cNvSpPr txBox="1"/>
            <p:nvPr/>
          </p:nvSpPr>
          <p:spPr>
            <a:xfrm>
              <a:off x="3780405" y="2714172"/>
              <a:ext cx="469004" cy="523220"/>
            </a:xfrm>
            <a:prstGeom prst="rect">
              <a:avLst/>
            </a:prstGeom>
            <a:noFill/>
          </p:spPr>
          <p:txBody>
            <a:bodyPr wrap="square" rtlCol="0">
              <a:spAutoFit/>
            </a:bodyPr>
            <a:lstStyle/>
            <a:p>
              <a:pPr algn="ctr"/>
              <a:r>
                <a:rPr lang="en-US" sz="2800" b="1" smtClean="0">
                  <a:solidFill>
                    <a:srgbClr val="FF0000"/>
                  </a:solidFill>
                  <a:latin typeface="Arial" pitchFamily="34" charset="0"/>
                  <a:cs typeface="Arial" pitchFamily="34" charset="0"/>
                </a:rPr>
                <a:t>?</a:t>
              </a:r>
              <a:endParaRPr lang="en-US" sz="2800" b="1">
                <a:solidFill>
                  <a:srgbClr val="FF0000"/>
                </a:solidFill>
                <a:latin typeface="Arial" pitchFamily="34" charset="0"/>
                <a:cs typeface="Arial" pitchFamily="34" charset="0"/>
              </a:endParaRPr>
            </a:p>
          </p:txBody>
        </p:sp>
        <p:sp>
          <p:nvSpPr>
            <p:cNvPr id="20" name="TextBox 19"/>
            <p:cNvSpPr txBox="1"/>
            <p:nvPr/>
          </p:nvSpPr>
          <p:spPr>
            <a:xfrm>
              <a:off x="7705970" y="2678593"/>
              <a:ext cx="515904" cy="523220"/>
            </a:xfrm>
            <a:prstGeom prst="rect">
              <a:avLst/>
            </a:prstGeom>
            <a:noFill/>
          </p:spPr>
          <p:txBody>
            <a:bodyPr wrap="square" rtlCol="0">
              <a:spAutoFit/>
            </a:bodyPr>
            <a:lstStyle/>
            <a:p>
              <a:pPr algn="ctr"/>
              <a:r>
                <a:rPr lang="en-US" sz="2800" b="1" smtClean="0">
                  <a:solidFill>
                    <a:srgbClr val="FF0000"/>
                  </a:solidFill>
                  <a:latin typeface="Arial" pitchFamily="34" charset="0"/>
                  <a:cs typeface="Arial" pitchFamily="34" charset="0"/>
                </a:rPr>
                <a:t>?</a:t>
              </a:r>
              <a:endParaRPr lang="en-US" sz="2800" b="1">
                <a:solidFill>
                  <a:srgbClr val="FF0000"/>
                </a:solidFill>
                <a:latin typeface="Arial" pitchFamily="34" charset="0"/>
                <a:cs typeface="Arial" pitchFamily="34" charset="0"/>
              </a:endParaRPr>
            </a:p>
          </p:txBody>
        </p:sp>
        <p:sp>
          <p:nvSpPr>
            <p:cNvPr id="21" name="TextBox 20"/>
            <p:cNvSpPr txBox="1"/>
            <p:nvPr/>
          </p:nvSpPr>
          <p:spPr>
            <a:xfrm>
              <a:off x="8200005" y="2678593"/>
              <a:ext cx="469004" cy="523220"/>
            </a:xfrm>
            <a:prstGeom prst="rect">
              <a:avLst/>
            </a:prstGeom>
            <a:noFill/>
          </p:spPr>
          <p:txBody>
            <a:bodyPr wrap="square" rtlCol="0">
              <a:spAutoFit/>
            </a:bodyPr>
            <a:lstStyle/>
            <a:p>
              <a:pPr algn="ctr"/>
              <a:r>
                <a:rPr lang="en-US" sz="2800" b="1" smtClean="0">
                  <a:solidFill>
                    <a:srgbClr val="FF0000"/>
                  </a:solidFill>
                  <a:latin typeface="Arial" pitchFamily="34" charset="0"/>
                  <a:cs typeface="Arial" pitchFamily="34" charset="0"/>
                </a:rPr>
                <a:t>?</a:t>
              </a:r>
              <a:endParaRPr lang="en-US" sz="2800" b="1">
                <a:solidFill>
                  <a:srgbClr val="FF0000"/>
                </a:solidFill>
                <a:latin typeface="Arial" pitchFamily="34" charset="0"/>
                <a:cs typeface="Arial" pitchFamily="34" charset="0"/>
              </a:endParaRPr>
            </a:p>
          </p:txBody>
        </p:sp>
        <p:sp>
          <p:nvSpPr>
            <p:cNvPr id="22" name="TextBox 21"/>
            <p:cNvSpPr txBox="1"/>
            <p:nvPr/>
          </p:nvSpPr>
          <p:spPr>
            <a:xfrm>
              <a:off x="5501152" y="4753428"/>
              <a:ext cx="515904" cy="523220"/>
            </a:xfrm>
            <a:prstGeom prst="rect">
              <a:avLst/>
            </a:prstGeom>
            <a:noFill/>
          </p:spPr>
          <p:txBody>
            <a:bodyPr wrap="square" rtlCol="0">
              <a:spAutoFit/>
            </a:bodyPr>
            <a:lstStyle/>
            <a:p>
              <a:pPr algn="ctr"/>
              <a:r>
                <a:rPr lang="en-US" sz="2800" b="1" smtClean="0">
                  <a:solidFill>
                    <a:srgbClr val="FF0000"/>
                  </a:solidFill>
                  <a:latin typeface="Arial" pitchFamily="34" charset="0"/>
                  <a:cs typeface="Arial" pitchFamily="34" charset="0"/>
                </a:rPr>
                <a:t>?</a:t>
              </a:r>
              <a:endParaRPr lang="en-US" sz="2800" b="1">
                <a:solidFill>
                  <a:srgbClr val="FF0000"/>
                </a:solidFill>
                <a:latin typeface="Arial" pitchFamily="34" charset="0"/>
                <a:cs typeface="Arial" pitchFamily="34" charset="0"/>
              </a:endParaRPr>
            </a:p>
          </p:txBody>
        </p:sp>
        <p:sp>
          <p:nvSpPr>
            <p:cNvPr id="23" name="TextBox 22"/>
            <p:cNvSpPr txBox="1"/>
            <p:nvPr/>
          </p:nvSpPr>
          <p:spPr>
            <a:xfrm>
              <a:off x="5995187" y="4753428"/>
              <a:ext cx="469004" cy="523220"/>
            </a:xfrm>
            <a:prstGeom prst="rect">
              <a:avLst/>
            </a:prstGeom>
            <a:noFill/>
          </p:spPr>
          <p:txBody>
            <a:bodyPr wrap="square" rtlCol="0">
              <a:spAutoFit/>
            </a:bodyPr>
            <a:lstStyle/>
            <a:p>
              <a:pPr algn="ctr"/>
              <a:r>
                <a:rPr lang="en-US" sz="2800" b="1" smtClean="0">
                  <a:solidFill>
                    <a:srgbClr val="FF0000"/>
                  </a:solidFill>
                  <a:latin typeface="Arial" pitchFamily="34" charset="0"/>
                  <a:cs typeface="Arial" pitchFamily="34" charset="0"/>
                </a:rPr>
                <a:t>?</a:t>
              </a:r>
              <a:endParaRPr lang="en-US" sz="2800" b="1">
                <a:solidFill>
                  <a:srgbClr val="FF0000"/>
                </a:solidFill>
                <a:latin typeface="Arial" pitchFamily="34" charset="0"/>
                <a:cs typeface="Arial" pitchFamily="34" charset="0"/>
              </a:endParaRPr>
            </a:p>
          </p:txBody>
        </p:sp>
        <p:sp>
          <p:nvSpPr>
            <p:cNvPr id="24" name="TextBox 23"/>
            <p:cNvSpPr txBox="1"/>
            <p:nvPr/>
          </p:nvSpPr>
          <p:spPr>
            <a:xfrm>
              <a:off x="3228314" y="5910942"/>
              <a:ext cx="515904" cy="523220"/>
            </a:xfrm>
            <a:prstGeom prst="rect">
              <a:avLst/>
            </a:prstGeom>
            <a:noFill/>
          </p:spPr>
          <p:txBody>
            <a:bodyPr wrap="square" rtlCol="0">
              <a:spAutoFit/>
            </a:bodyPr>
            <a:lstStyle/>
            <a:p>
              <a:pPr algn="ctr"/>
              <a:r>
                <a:rPr lang="en-US" sz="2800" b="1" smtClean="0">
                  <a:solidFill>
                    <a:srgbClr val="FF0000"/>
                  </a:solidFill>
                  <a:latin typeface="Arial" pitchFamily="34" charset="0"/>
                  <a:cs typeface="Arial" pitchFamily="34" charset="0"/>
                </a:rPr>
                <a:t>?</a:t>
              </a:r>
              <a:endParaRPr lang="en-US" sz="2800" b="1">
                <a:solidFill>
                  <a:srgbClr val="FF0000"/>
                </a:solidFill>
                <a:latin typeface="Arial" pitchFamily="34" charset="0"/>
                <a:cs typeface="Arial" pitchFamily="34" charset="0"/>
              </a:endParaRPr>
            </a:p>
          </p:txBody>
        </p:sp>
        <p:sp>
          <p:nvSpPr>
            <p:cNvPr id="25" name="TextBox 24"/>
            <p:cNvSpPr txBox="1"/>
            <p:nvPr/>
          </p:nvSpPr>
          <p:spPr>
            <a:xfrm>
              <a:off x="3722349" y="5910942"/>
              <a:ext cx="469004" cy="523220"/>
            </a:xfrm>
            <a:prstGeom prst="rect">
              <a:avLst/>
            </a:prstGeom>
            <a:noFill/>
          </p:spPr>
          <p:txBody>
            <a:bodyPr wrap="square" rtlCol="0">
              <a:spAutoFit/>
            </a:bodyPr>
            <a:lstStyle/>
            <a:p>
              <a:pPr algn="ctr"/>
              <a:r>
                <a:rPr lang="en-US" sz="2800" b="1" smtClean="0">
                  <a:solidFill>
                    <a:srgbClr val="FF0000"/>
                  </a:solidFill>
                  <a:latin typeface="Arial" pitchFamily="34" charset="0"/>
                  <a:cs typeface="Arial" pitchFamily="34" charset="0"/>
                </a:rPr>
                <a:t>?</a:t>
              </a:r>
              <a:endParaRPr lang="en-US" sz="2800" b="1">
                <a:solidFill>
                  <a:srgbClr val="FF0000"/>
                </a:solidFill>
                <a:latin typeface="Arial" pitchFamily="34" charset="0"/>
                <a:cs typeface="Arial" pitchFamily="34" charset="0"/>
              </a:endParaRPr>
            </a:p>
          </p:txBody>
        </p:sp>
        <p:sp>
          <p:nvSpPr>
            <p:cNvPr id="26" name="TextBox 25"/>
            <p:cNvSpPr txBox="1"/>
            <p:nvPr/>
          </p:nvSpPr>
          <p:spPr>
            <a:xfrm>
              <a:off x="7771381" y="5881914"/>
              <a:ext cx="515904" cy="523220"/>
            </a:xfrm>
            <a:prstGeom prst="rect">
              <a:avLst/>
            </a:prstGeom>
            <a:noFill/>
          </p:spPr>
          <p:txBody>
            <a:bodyPr wrap="square" rtlCol="0">
              <a:spAutoFit/>
            </a:bodyPr>
            <a:lstStyle/>
            <a:p>
              <a:pPr algn="ctr"/>
              <a:r>
                <a:rPr lang="en-US" sz="2800" b="1" smtClean="0">
                  <a:solidFill>
                    <a:srgbClr val="FF0000"/>
                  </a:solidFill>
                  <a:latin typeface="Arial" pitchFamily="34" charset="0"/>
                  <a:cs typeface="Arial" pitchFamily="34" charset="0"/>
                </a:rPr>
                <a:t>?</a:t>
              </a:r>
              <a:endParaRPr lang="en-US" sz="2800" b="1">
                <a:solidFill>
                  <a:srgbClr val="FF0000"/>
                </a:solidFill>
                <a:latin typeface="Arial" pitchFamily="34" charset="0"/>
                <a:cs typeface="Arial" pitchFamily="34" charset="0"/>
              </a:endParaRPr>
            </a:p>
          </p:txBody>
        </p:sp>
        <p:sp>
          <p:nvSpPr>
            <p:cNvPr id="28" name="TextBox 27"/>
            <p:cNvSpPr txBox="1"/>
            <p:nvPr/>
          </p:nvSpPr>
          <p:spPr>
            <a:xfrm>
              <a:off x="8265416" y="5881914"/>
              <a:ext cx="469004" cy="523220"/>
            </a:xfrm>
            <a:prstGeom prst="rect">
              <a:avLst/>
            </a:prstGeom>
            <a:noFill/>
          </p:spPr>
          <p:txBody>
            <a:bodyPr wrap="square" rtlCol="0">
              <a:spAutoFit/>
            </a:bodyPr>
            <a:lstStyle/>
            <a:p>
              <a:pPr algn="ctr"/>
              <a:r>
                <a:rPr lang="en-US" sz="2800" b="1" smtClean="0">
                  <a:solidFill>
                    <a:srgbClr val="FF0000"/>
                  </a:solidFill>
                  <a:latin typeface="Arial" pitchFamily="34" charset="0"/>
                  <a:cs typeface="Arial" pitchFamily="34" charset="0"/>
                </a:rPr>
                <a:t>?</a:t>
              </a:r>
              <a:endParaRPr lang="en-US" sz="2800" b="1">
                <a:solidFill>
                  <a:srgbClr val="FF0000"/>
                </a:solidFill>
                <a:latin typeface="Arial" pitchFamily="34" charset="0"/>
                <a:cs typeface="Arial" pitchFamily="34" charset="0"/>
              </a:endParaRPr>
            </a:p>
          </p:txBody>
        </p:sp>
      </p:grpSp>
      <p:grpSp>
        <p:nvGrpSpPr>
          <p:cNvPr id="32" name="Group 31"/>
          <p:cNvGrpSpPr/>
          <p:nvPr/>
        </p:nvGrpSpPr>
        <p:grpSpPr>
          <a:xfrm>
            <a:off x="213519" y="152400"/>
            <a:ext cx="11658600" cy="785068"/>
            <a:chOff x="597668" y="449759"/>
            <a:chExt cx="11658600" cy="785068"/>
          </a:xfrm>
        </p:grpSpPr>
        <p:sp>
          <p:nvSpPr>
            <p:cNvPr id="44" name="Oval 43"/>
            <p:cNvSpPr/>
            <p:nvPr/>
          </p:nvSpPr>
          <p:spPr>
            <a:xfrm>
              <a:off x="597668" y="449759"/>
              <a:ext cx="690093" cy="69009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n w="57150" cmpd="sng">
                    <a:solidFill>
                      <a:schemeClr val="bg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3</a:t>
              </a:r>
            </a:p>
          </p:txBody>
        </p:sp>
        <p:sp>
          <p:nvSpPr>
            <p:cNvPr id="45" name="TextBox 44"/>
            <p:cNvSpPr txBox="1"/>
            <p:nvPr/>
          </p:nvSpPr>
          <p:spPr>
            <a:xfrm>
              <a:off x="1335820" y="526941"/>
              <a:ext cx="10920448" cy="707886"/>
            </a:xfrm>
            <a:prstGeom prst="rect">
              <a:avLst/>
            </a:prstGeom>
            <a:noFill/>
          </p:spPr>
          <p:txBody>
            <a:bodyPr wrap="square" rtlCol="0">
              <a:spAutoFit/>
            </a:bodyPr>
            <a:lstStyle/>
            <a:p>
              <a:pPr algn="just"/>
              <a:r>
                <a:rPr lang="en-US" sz="4000" smtClean="0">
                  <a:solidFill>
                    <a:srgbClr val="0070C0"/>
                  </a:solidFill>
                  <a:latin typeface="Arial" pitchFamily="34" charset="0"/>
                  <a:cs typeface="Arial" pitchFamily="34" charset="0"/>
                </a:rPr>
                <a:t>Số?</a:t>
              </a:r>
              <a:endParaRPr lang="en-US" sz="4000">
                <a:solidFill>
                  <a:srgbClr val="0070C0"/>
                </a:solidFill>
                <a:latin typeface="Arial" pitchFamily="34" charset="0"/>
                <a:cs typeface="Arial" pitchFamily="34" charset="0"/>
              </a:endParaRPr>
            </a:p>
          </p:txBody>
        </p:sp>
      </p:grpSp>
    </p:spTree>
    <p:extLst>
      <p:ext uri="{BB962C8B-B14F-4D97-AF65-F5344CB8AC3E}">
        <p14:creationId xmlns:p14="http://schemas.microsoft.com/office/powerpoint/2010/main" val="2460803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50960" y="4239436"/>
            <a:ext cx="2611985" cy="2618564"/>
          </a:xfrm>
          <a:prstGeom prst="rect">
            <a:avLst/>
          </a:prstGeom>
        </p:spPr>
      </p:pic>
      <p:grpSp>
        <p:nvGrpSpPr>
          <p:cNvPr id="16" name="Group 15"/>
          <p:cNvGrpSpPr/>
          <p:nvPr/>
        </p:nvGrpSpPr>
        <p:grpSpPr>
          <a:xfrm>
            <a:off x="6492167" y="972012"/>
            <a:ext cx="3148823" cy="4863107"/>
            <a:chOff x="4934249" y="207645"/>
            <a:chExt cx="973156" cy="1500246"/>
          </a:xfrm>
        </p:grpSpPr>
        <p:pic>
          <p:nvPicPr>
            <p:cNvPr id="17" name="Picture 2" descr="F:\AAA-LÀM ẢNH SLIDE\Bai5-LT-3(1).png"/>
            <p:cNvPicPr>
              <a:picLocks noChangeAspect="1" noChangeArrowheads="1"/>
            </p:cNvPicPr>
            <p:nvPr/>
          </p:nvPicPr>
          <p:blipFill>
            <a:blip r:embed="rId3" cstate="print"/>
            <a:srcRect/>
            <a:stretch>
              <a:fillRect/>
            </a:stretch>
          </p:blipFill>
          <p:spPr bwMode="auto">
            <a:xfrm>
              <a:off x="4934249" y="207645"/>
              <a:ext cx="973156" cy="1500246"/>
            </a:xfrm>
            <a:prstGeom prst="rect">
              <a:avLst/>
            </a:prstGeom>
            <a:noFill/>
          </p:spPr>
        </p:pic>
        <p:pic>
          <p:nvPicPr>
            <p:cNvPr id="18" name="Picture 4" descr="F:\AAA-LÀM ẢNH SLIDE\Bai5-LT-3(3).png"/>
            <p:cNvPicPr>
              <a:picLocks noChangeAspect="1" noChangeArrowheads="1"/>
            </p:cNvPicPr>
            <p:nvPr/>
          </p:nvPicPr>
          <p:blipFill>
            <a:blip r:embed="rId4" cstate="print"/>
            <a:srcRect/>
            <a:stretch>
              <a:fillRect/>
            </a:stretch>
          </p:blipFill>
          <p:spPr bwMode="auto">
            <a:xfrm>
              <a:off x="5171009" y="894151"/>
              <a:ext cx="148309" cy="148309"/>
            </a:xfrm>
            <a:prstGeom prst="rect">
              <a:avLst/>
            </a:prstGeom>
            <a:noFill/>
          </p:spPr>
        </p:pic>
        <p:pic>
          <p:nvPicPr>
            <p:cNvPr id="19" name="Picture 3" descr="F:\AAA-LÀM ẢNH SLIDE\Bai5-LT-3(2).png"/>
            <p:cNvPicPr>
              <a:picLocks noChangeAspect="1" noChangeArrowheads="1"/>
            </p:cNvPicPr>
            <p:nvPr/>
          </p:nvPicPr>
          <p:blipFill>
            <a:blip r:embed="rId5" cstate="print"/>
            <a:srcRect/>
            <a:stretch>
              <a:fillRect/>
            </a:stretch>
          </p:blipFill>
          <p:spPr bwMode="auto">
            <a:xfrm>
              <a:off x="5461498" y="911792"/>
              <a:ext cx="147431" cy="148309"/>
            </a:xfrm>
            <a:prstGeom prst="rect">
              <a:avLst/>
            </a:prstGeom>
            <a:noFill/>
          </p:spPr>
        </p:pic>
        <p:pic>
          <p:nvPicPr>
            <p:cNvPr id="20" name="Picture 4" descr="F:\AAA-LÀM ẢNH SLIDE\Bai5-LT-3(3).png"/>
            <p:cNvPicPr>
              <a:picLocks noChangeAspect="1" noChangeArrowheads="1"/>
            </p:cNvPicPr>
            <p:nvPr/>
          </p:nvPicPr>
          <p:blipFill>
            <a:blip r:embed="rId4" cstate="print"/>
            <a:srcRect/>
            <a:stretch>
              <a:fillRect/>
            </a:stretch>
          </p:blipFill>
          <p:spPr bwMode="auto">
            <a:xfrm>
              <a:off x="5313362" y="920947"/>
              <a:ext cx="148309" cy="148309"/>
            </a:xfrm>
            <a:prstGeom prst="rect">
              <a:avLst/>
            </a:prstGeom>
            <a:noFill/>
          </p:spPr>
        </p:pic>
      </p:grpSp>
      <p:sp>
        <p:nvSpPr>
          <p:cNvPr id="21" name="TextBox 20"/>
          <p:cNvSpPr txBox="1"/>
          <p:nvPr/>
        </p:nvSpPr>
        <p:spPr>
          <a:xfrm>
            <a:off x="7269241" y="4532501"/>
            <a:ext cx="578011" cy="779459"/>
          </a:xfrm>
          <a:prstGeom prst="rect">
            <a:avLst/>
          </a:prstGeom>
          <a:noFill/>
        </p:spPr>
        <p:txBody>
          <a:bodyPr wrap="none" lIns="121679" tIns="60840" rIns="121679" bIns="60840" rtlCol="0">
            <a:spAutoFit/>
          </a:bodyPr>
          <a:lstStyle/>
          <a:p>
            <a:r>
              <a:rPr lang="en-US" sz="4300" b="1" dirty="0">
                <a:solidFill>
                  <a:schemeClr val="accent5">
                    <a:lumMod val="75000"/>
                  </a:schemeClr>
                </a:solidFill>
                <a:latin typeface="Lato"/>
              </a:rPr>
              <a:t>?</a:t>
            </a:r>
            <a:endParaRPr lang="en-US" sz="4300" b="1" dirty="0">
              <a:solidFill>
                <a:schemeClr val="accent5">
                  <a:lumMod val="75000"/>
                </a:schemeClr>
              </a:solidFill>
              <a:latin typeface="Lato"/>
            </a:endParaRPr>
          </a:p>
        </p:txBody>
      </p:sp>
      <p:sp>
        <p:nvSpPr>
          <p:cNvPr id="22" name="TextBox 21"/>
          <p:cNvSpPr txBox="1"/>
          <p:nvPr/>
        </p:nvSpPr>
        <p:spPr>
          <a:xfrm>
            <a:off x="8338099" y="4532501"/>
            <a:ext cx="578011" cy="779459"/>
          </a:xfrm>
          <a:prstGeom prst="rect">
            <a:avLst/>
          </a:prstGeom>
          <a:noFill/>
        </p:spPr>
        <p:txBody>
          <a:bodyPr wrap="none" lIns="121679" tIns="60840" rIns="121679" bIns="60840" rtlCol="0">
            <a:spAutoFit/>
          </a:bodyPr>
          <a:lstStyle/>
          <a:p>
            <a:r>
              <a:rPr lang="en-US" sz="4300" b="1" dirty="0">
                <a:solidFill>
                  <a:schemeClr val="accent5">
                    <a:lumMod val="75000"/>
                  </a:schemeClr>
                </a:solidFill>
                <a:latin typeface="Lato"/>
              </a:rPr>
              <a:t>?</a:t>
            </a:r>
            <a:endParaRPr lang="en-US" sz="4300" b="1" dirty="0">
              <a:solidFill>
                <a:schemeClr val="accent5">
                  <a:lumMod val="75000"/>
                </a:schemeClr>
              </a:solidFill>
              <a:latin typeface="Lato"/>
            </a:endParaRPr>
          </a:p>
        </p:txBody>
      </p:sp>
      <p:sp>
        <p:nvSpPr>
          <p:cNvPr id="23" name="TextBox 22"/>
          <p:cNvSpPr txBox="1"/>
          <p:nvPr/>
        </p:nvSpPr>
        <p:spPr>
          <a:xfrm>
            <a:off x="7269242" y="4532501"/>
            <a:ext cx="548172" cy="779459"/>
          </a:xfrm>
          <a:prstGeom prst="rect">
            <a:avLst/>
          </a:prstGeom>
          <a:noFill/>
        </p:spPr>
        <p:txBody>
          <a:bodyPr wrap="none" lIns="121679" tIns="60840" rIns="121679" bIns="60840" rtlCol="0">
            <a:spAutoFit/>
          </a:bodyPr>
          <a:lstStyle/>
          <a:p>
            <a:r>
              <a:rPr lang="en-US" sz="4300" b="1" dirty="0">
                <a:solidFill>
                  <a:srgbClr val="FF0000"/>
                </a:solidFill>
                <a:latin typeface="Lato"/>
              </a:rPr>
              <a:t>2</a:t>
            </a:r>
            <a:endParaRPr lang="en-US" sz="4300" b="1" dirty="0">
              <a:solidFill>
                <a:srgbClr val="FF0000"/>
              </a:solidFill>
              <a:latin typeface="Lato"/>
            </a:endParaRPr>
          </a:p>
        </p:txBody>
      </p:sp>
      <p:sp>
        <p:nvSpPr>
          <p:cNvPr id="24" name="TextBox 23"/>
          <p:cNvSpPr txBox="1"/>
          <p:nvPr/>
        </p:nvSpPr>
        <p:spPr>
          <a:xfrm>
            <a:off x="8338099" y="4532501"/>
            <a:ext cx="548172" cy="779459"/>
          </a:xfrm>
          <a:prstGeom prst="rect">
            <a:avLst/>
          </a:prstGeom>
          <a:noFill/>
        </p:spPr>
        <p:txBody>
          <a:bodyPr wrap="none" lIns="121679" tIns="60840" rIns="121679" bIns="60840" rtlCol="0">
            <a:spAutoFit/>
          </a:bodyPr>
          <a:lstStyle/>
          <a:p>
            <a:r>
              <a:rPr lang="en-US" sz="4300" b="1" dirty="0">
                <a:solidFill>
                  <a:srgbClr val="FF0000"/>
                </a:solidFill>
                <a:latin typeface="Lato"/>
              </a:rPr>
              <a:t>1</a:t>
            </a:r>
            <a:endParaRPr lang="en-US" sz="4300" b="1" dirty="0">
              <a:solidFill>
                <a:srgbClr val="FF0000"/>
              </a:solidFill>
              <a:latin typeface="Lato"/>
            </a:endParaRPr>
          </a:p>
        </p:txBody>
      </p:sp>
    </p:spTree>
    <p:extLst>
      <p:ext uri="{BB962C8B-B14F-4D97-AF65-F5344CB8AC3E}">
        <p14:creationId xmlns:p14="http://schemas.microsoft.com/office/powerpoint/2010/main" val="15764366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Clr clrSpc="rgb" dir="cw">
                                      <p:cBhvr override="childStyle">
                                        <p:cTn id="6" dur="200" fill="hold"/>
                                        <p:tgtEl>
                                          <p:spTgt spid="14"/>
                                        </p:tgtEl>
                                        <p:attrNameLst>
                                          <p:attrName>style.color</p:attrName>
                                        </p:attrNameLst>
                                      </p:cBhvr>
                                      <p:to>
                                        <a:schemeClr val="bg1"/>
                                      </p:to>
                                    </p:animClr>
                                    <p:animClr clrSpc="rgb" dir="cw">
                                      <p:cBhvr>
                                        <p:cTn id="7" dur="200" fill="hold"/>
                                        <p:tgtEl>
                                          <p:spTgt spid="14"/>
                                        </p:tgtEl>
                                        <p:attrNameLst>
                                          <p:attrName>fillcolor</p:attrName>
                                        </p:attrNameLst>
                                      </p:cBhvr>
                                      <p:to>
                                        <a:schemeClr val="bg1"/>
                                      </p:to>
                                    </p:animClr>
                                    <p:set>
                                      <p:cBhvr>
                                        <p:cTn id="8" dur="200" fill="hold"/>
                                        <p:tgtEl>
                                          <p:spTgt spid="14"/>
                                        </p:tgtEl>
                                        <p:attrNameLst>
                                          <p:attrName>fill.type</p:attrName>
                                        </p:attrNameLst>
                                      </p:cBhvr>
                                      <p:to>
                                        <p:strVal val="solid"/>
                                      </p:to>
                                    </p:set>
                                    <p:set>
                                      <p:cBhvr>
                                        <p:cTn id="9" dur="200" fill="hold"/>
                                        <p:tgtEl>
                                          <p:spTgt spid="14"/>
                                        </p:tgtEl>
                                        <p:attrNameLst>
                                          <p:attrName>fill.on</p:attrName>
                                        </p:attrNameLst>
                                      </p:cBhvr>
                                      <p:to>
                                        <p:strVal val="true"/>
                                      </p:to>
                                    </p:set>
                                    <p:animRot by="120000">
                                      <p:cBhvr>
                                        <p:cTn id="10" dur="200" fill="hold">
                                          <p:stCondLst>
                                            <p:cond delay="0"/>
                                          </p:stCondLst>
                                        </p:cTn>
                                        <p:tgtEl>
                                          <p:spTgt spid="14"/>
                                        </p:tgtEl>
                                        <p:attrNameLst>
                                          <p:attrName>r</p:attrName>
                                        </p:attrNameLst>
                                      </p:cBhvr>
                                    </p:animRot>
                                    <p:animRot by="-240000">
                                      <p:cBhvr>
                                        <p:cTn id="11" dur="400" fill="hold">
                                          <p:stCondLst>
                                            <p:cond delay="400"/>
                                          </p:stCondLst>
                                        </p:cTn>
                                        <p:tgtEl>
                                          <p:spTgt spid="14"/>
                                        </p:tgtEl>
                                        <p:attrNameLst>
                                          <p:attrName>r</p:attrName>
                                        </p:attrNameLst>
                                      </p:cBhvr>
                                    </p:animRot>
                                    <p:animRot by="240000">
                                      <p:cBhvr>
                                        <p:cTn id="12" dur="400" fill="hold">
                                          <p:stCondLst>
                                            <p:cond delay="800"/>
                                          </p:stCondLst>
                                        </p:cTn>
                                        <p:tgtEl>
                                          <p:spTgt spid="14"/>
                                        </p:tgtEl>
                                        <p:attrNameLst>
                                          <p:attrName>r</p:attrName>
                                        </p:attrNameLst>
                                      </p:cBhvr>
                                    </p:animRot>
                                    <p:animRot by="-240000">
                                      <p:cBhvr>
                                        <p:cTn id="13" dur="400" fill="hold">
                                          <p:stCondLst>
                                            <p:cond delay="1200"/>
                                          </p:stCondLst>
                                        </p:cTn>
                                        <p:tgtEl>
                                          <p:spTgt spid="14"/>
                                        </p:tgtEl>
                                        <p:attrNameLst>
                                          <p:attrName>r</p:attrName>
                                        </p:attrNameLst>
                                      </p:cBhvr>
                                    </p:animRot>
                                    <p:animRot by="120000">
                                      <p:cBhvr>
                                        <p:cTn id="14"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1"/>
                    </p:tgtEl>
                  </p:cond>
                </p:stCondLst>
                <p:endSync evt="end" delay="0">
                  <p:rtn val="all"/>
                </p:endSync>
                <p:childTnLst>
                  <p:par>
                    <p:cTn id="16" fill="hold">
                      <p:stCondLst>
                        <p:cond delay="0"/>
                      </p:stCondLst>
                      <p:childTnLst>
                        <p:par>
                          <p:cTn id="17" fill="hold">
                            <p:stCondLst>
                              <p:cond delay="0"/>
                            </p:stCondLst>
                            <p:childTnLst>
                              <p:par>
                                <p:cTn id="18" presetID="4" presetClass="exit" presetSubtype="16" fill="hold" grpId="0" nodeType="clickEffect">
                                  <p:stCondLst>
                                    <p:cond delay="0"/>
                                  </p:stCondLst>
                                  <p:childTnLst>
                                    <p:animEffect transition="out" filter="box(in)">
                                      <p:cBhvr>
                                        <p:cTn id="19" dur="500"/>
                                        <p:tgtEl>
                                          <p:spTgt spid="21"/>
                                        </p:tgtEl>
                                      </p:cBhvr>
                                    </p:animEffect>
                                    <p:set>
                                      <p:cBhvr>
                                        <p:cTn id="20" dur="1" fill="hold">
                                          <p:stCondLst>
                                            <p:cond delay="499"/>
                                          </p:stCondLst>
                                        </p:cTn>
                                        <p:tgtEl>
                                          <p:spTgt spid="21"/>
                                        </p:tgtEl>
                                        <p:attrNameLst>
                                          <p:attrName>style.visibility</p:attrName>
                                        </p:attrNameLst>
                                      </p:cBhvr>
                                      <p:to>
                                        <p:strVal val="hidden"/>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4" presetClass="exit" presetSubtype="16" fill="hold" grpId="0" nodeType="clickEffect">
                                  <p:stCondLst>
                                    <p:cond delay="0"/>
                                  </p:stCondLst>
                                  <p:childTnLst>
                                    <p:animEffect transition="out" filter="box(in)">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childTnLst>
                          </p:cTn>
                        </p:par>
                        <p:par>
                          <p:cTn id="30" fill="hold">
                            <p:stCondLst>
                              <p:cond delay="500"/>
                            </p:stCondLst>
                            <p:childTnLst>
                              <p:par>
                                <p:cTn id="31" presetID="1" presetClass="entr" presetSubtype="0" fill="hold" grpId="0" nodeType="afterEffect">
                                  <p:stCondLst>
                                    <p:cond delay="50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childTnLst>
        </p:cTn>
      </p:par>
    </p:tnLst>
    <p:bldLst>
      <p:bldP spid="21" grpId="0"/>
      <p:bldP spid="22" grpId="0"/>
      <p:bldP spid="23"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6492167" y="975059"/>
            <a:ext cx="3148823" cy="4863107"/>
            <a:chOff x="6698279" y="207645"/>
            <a:chExt cx="973156" cy="1500246"/>
          </a:xfrm>
        </p:grpSpPr>
        <p:pic>
          <p:nvPicPr>
            <p:cNvPr id="36" name="Picture 2" descr="F:\AAA-LÀM ẢNH SLIDE\Bai5-LT-3(1).png"/>
            <p:cNvPicPr>
              <a:picLocks noChangeAspect="1" noChangeArrowheads="1"/>
            </p:cNvPicPr>
            <p:nvPr/>
          </p:nvPicPr>
          <p:blipFill>
            <a:blip r:embed="rId2" cstate="print"/>
            <a:srcRect/>
            <a:stretch>
              <a:fillRect/>
            </a:stretch>
          </p:blipFill>
          <p:spPr bwMode="auto">
            <a:xfrm>
              <a:off x="6698279" y="207645"/>
              <a:ext cx="973156" cy="1500246"/>
            </a:xfrm>
            <a:prstGeom prst="rect">
              <a:avLst/>
            </a:prstGeom>
            <a:noFill/>
          </p:spPr>
        </p:pic>
        <p:pic>
          <p:nvPicPr>
            <p:cNvPr id="37" name="Picture 4" descr="F:\AAA-LÀM ẢNH SLIDE\Bai5-LT-3(3).png"/>
            <p:cNvPicPr>
              <a:picLocks noChangeAspect="1" noChangeArrowheads="1"/>
            </p:cNvPicPr>
            <p:nvPr/>
          </p:nvPicPr>
          <p:blipFill>
            <a:blip r:embed="rId3" cstate="print"/>
            <a:srcRect/>
            <a:stretch>
              <a:fillRect/>
            </a:stretch>
          </p:blipFill>
          <p:spPr bwMode="auto">
            <a:xfrm>
              <a:off x="6895977" y="865683"/>
              <a:ext cx="148309" cy="148309"/>
            </a:xfrm>
            <a:prstGeom prst="rect">
              <a:avLst/>
            </a:prstGeom>
            <a:noFill/>
          </p:spPr>
        </p:pic>
        <p:pic>
          <p:nvPicPr>
            <p:cNvPr id="38" name="Picture 3" descr="F:\AAA-LÀM ẢNH SLIDE\Bai5-LT-3(2).png"/>
            <p:cNvPicPr>
              <a:picLocks noChangeAspect="1" noChangeArrowheads="1"/>
            </p:cNvPicPr>
            <p:nvPr/>
          </p:nvPicPr>
          <p:blipFill>
            <a:blip r:embed="rId4" cstate="print"/>
            <a:srcRect/>
            <a:stretch>
              <a:fillRect/>
            </a:stretch>
          </p:blipFill>
          <p:spPr bwMode="auto">
            <a:xfrm>
              <a:off x="7035741" y="923517"/>
              <a:ext cx="147431" cy="148309"/>
            </a:xfrm>
            <a:prstGeom prst="rect">
              <a:avLst/>
            </a:prstGeom>
            <a:noFill/>
          </p:spPr>
        </p:pic>
        <p:pic>
          <p:nvPicPr>
            <p:cNvPr id="39" name="Picture 4" descr="F:\AAA-LÀM ẢNH SLIDE\Bai5-LT-3(3).png"/>
            <p:cNvPicPr>
              <a:picLocks noChangeAspect="1" noChangeArrowheads="1"/>
            </p:cNvPicPr>
            <p:nvPr/>
          </p:nvPicPr>
          <p:blipFill>
            <a:blip r:embed="rId3" cstate="print"/>
            <a:srcRect/>
            <a:stretch>
              <a:fillRect/>
            </a:stretch>
          </p:blipFill>
          <p:spPr bwMode="auto">
            <a:xfrm>
              <a:off x="7319684" y="882430"/>
              <a:ext cx="148309" cy="148309"/>
            </a:xfrm>
            <a:prstGeom prst="rect">
              <a:avLst/>
            </a:prstGeom>
            <a:noFill/>
          </p:spPr>
        </p:pic>
        <p:pic>
          <p:nvPicPr>
            <p:cNvPr id="40" name="Picture 3" descr="F:\AAA-LÀM ẢNH SLIDE\Bai5-LT-3(2).png"/>
            <p:cNvPicPr>
              <a:picLocks noChangeAspect="1" noChangeArrowheads="1"/>
            </p:cNvPicPr>
            <p:nvPr/>
          </p:nvPicPr>
          <p:blipFill>
            <a:blip r:embed="rId4" cstate="print"/>
            <a:srcRect/>
            <a:stretch>
              <a:fillRect/>
            </a:stretch>
          </p:blipFill>
          <p:spPr bwMode="auto">
            <a:xfrm>
              <a:off x="7178092" y="920167"/>
              <a:ext cx="147431" cy="148309"/>
            </a:xfrm>
            <a:prstGeom prst="rect">
              <a:avLst/>
            </a:prstGeom>
            <a:noFill/>
          </p:spPr>
        </p:pic>
        <p:pic>
          <p:nvPicPr>
            <p:cNvPr id="41" name="Picture 4" descr="F:\AAA-LÀM ẢNH SLIDE\Bai5-LT-3(3).png"/>
            <p:cNvPicPr>
              <a:picLocks noChangeAspect="1" noChangeArrowheads="1"/>
            </p:cNvPicPr>
            <p:nvPr/>
          </p:nvPicPr>
          <p:blipFill>
            <a:blip r:embed="rId3" cstate="print"/>
            <a:srcRect/>
            <a:stretch>
              <a:fillRect/>
            </a:stretch>
          </p:blipFill>
          <p:spPr bwMode="auto">
            <a:xfrm>
              <a:off x="7013208" y="776923"/>
              <a:ext cx="148309" cy="148309"/>
            </a:xfrm>
            <a:prstGeom prst="rect">
              <a:avLst/>
            </a:prstGeom>
            <a:noFill/>
          </p:spPr>
        </p:pic>
        <p:pic>
          <p:nvPicPr>
            <p:cNvPr id="42" name="Picture 4" descr="F:\AAA-LÀM ẢNH SLIDE\Bai5-LT-3(3).png"/>
            <p:cNvPicPr>
              <a:picLocks noChangeAspect="1" noChangeArrowheads="1"/>
            </p:cNvPicPr>
            <p:nvPr/>
          </p:nvPicPr>
          <p:blipFill>
            <a:blip r:embed="rId3" cstate="print"/>
            <a:srcRect/>
            <a:stretch>
              <a:fillRect/>
            </a:stretch>
          </p:blipFill>
          <p:spPr bwMode="auto">
            <a:xfrm>
              <a:off x="7160583" y="778597"/>
              <a:ext cx="148309" cy="148309"/>
            </a:xfrm>
            <a:prstGeom prst="rect">
              <a:avLst/>
            </a:prstGeom>
            <a:noFill/>
          </p:spPr>
        </p:pic>
        <p:pic>
          <p:nvPicPr>
            <p:cNvPr id="43" name="Picture 3" descr="F:\AAA-LÀM ẢNH SLIDE\Bai5-LT-3(2).png"/>
            <p:cNvPicPr>
              <a:picLocks noChangeAspect="1" noChangeArrowheads="1"/>
            </p:cNvPicPr>
            <p:nvPr/>
          </p:nvPicPr>
          <p:blipFill>
            <a:blip r:embed="rId4" cstate="print"/>
            <a:srcRect/>
            <a:stretch>
              <a:fillRect/>
            </a:stretch>
          </p:blipFill>
          <p:spPr bwMode="auto">
            <a:xfrm>
              <a:off x="7305372" y="740971"/>
              <a:ext cx="147431" cy="148309"/>
            </a:xfrm>
            <a:prstGeom prst="rect">
              <a:avLst/>
            </a:prstGeom>
            <a:noFill/>
          </p:spPr>
        </p:pic>
      </p:grpSp>
      <p:sp>
        <p:nvSpPr>
          <p:cNvPr id="44" name="TextBox 43"/>
          <p:cNvSpPr txBox="1"/>
          <p:nvPr/>
        </p:nvSpPr>
        <p:spPr>
          <a:xfrm>
            <a:off x="7269241" y="4532501"/>
            <a:ext cx="578011" cy="779459"/>
          </a:xfrm>
          <a:prstGeom prst="rect">
            <a:avLst/>
          </a:prstGeom>
          <a:noFill/>
        </p:spPr>
        <p:txBody>
          <a:bodyPr wrap="none" lIns="121679" tIns="60840" rIns="121679" bIns="60840" rtlCol="0">
            <a:spAutoFit/>
          </a:bodyPr>
          <a:lstStyle/>
          <a:p>
            <a:r>
              <a:rPr lang="en-US" sz="4300" b="1" dirty="0">
                <a:latin typeface="Lato"/>
              </a:rPr>
              <a:t>?</a:t>
            </a:r>
            <a:endParaRPr lang="en-US" sz="4300" b="1" dirty="0">
              <a:latin typeface="Lato"/>
            </a:endParaRPr>
          </a:p>
        </p:txBody>
      </p:sp>
      <p:sp>
        <p:nvSpPr>
          <p:cNvPr id="45" name="TextBox 44"/>
          <p:cNvSpPr txBox="1"/>
          <p:nvPr/>
        </p:nvSpPr>
        <p:spPr>
          <a:xfrm>
            <a:off x="8338099" y="4532501"/>
            <a:ext cx="578011" cy="779459"/>
          </a:xfrm>
          <a:prstGeom prst="rect">
            <a:avLst/>
          </a:prstGeom>
          <a:noFill/>
        </p:spPr>
        <p:txBody>
          <a:bodyPr wrap="none" lIns="121679" tIns="60840" rIns="121679" bIns="60840" rtlCol="0">
            <a:spAutoFit/>
          </a:bodyPr>
          <a:lstStyle/>
          <a:p>
            <a:r>
              <a:rPr lang="en-US" sz="4300" b="1" dirty="0">
                <a:latin typeface="Lato"/>
              </a:rPr>
              <a:t>?</a:t>
            </a:r>
            <a:endParaRPr lang="en-US" sz="4300" b="1" dirty="0">
              <a:latin typeface="Lato"/>
            </a:endParaRPr>
          </a:p>
        </p:txBody>
      </p:sp>
      <p:sp>
        <p:nvSpPr>
          <p:cNvPr id="46" name="TextBox 45"/>
          <p:cNvSpPr txBox="1"/>
          <p:nvPr/>
        </p:nvSpPr>
        <p:spPr>
          <a:xfrm>
            <a:off x="7269242" y="4532501"/>
            <a:ext cx="548172" cy="779459"/>
          </a:xfrm>
          <a:prstGeom prst="rect">
            <a:avLst/>
          </a:prstGeom>
          <a:noFill/>
        </p:spPr>
        <p:txBody>
          <a:bodyPr wrap="none" lIns="121679" tIns="60840" rIns="121679" bIns="60840" rtlCol="0">
            <a:spAutoFit/>
          </a:bodyPr>
          <a:lstStyle/>
          <a:p>
            <a:r>
              <a:rPr lang="en-US" sz="4300" b="1" dirty="0">
                <a:solidFill>
                  <a:srgbClr val="FF0000"/>
                </a:solidFill>
                <a:latin typeface="Lato"/>
              </a:rPr>
              <a:t>4</a:t>
            </a:r>
            <a:endParaRPr lang="en-US" sz="4300" b="1" dirty="0">
              <a:solidFill>
                <a:srgbClr val="FF0000"/>
              </a:solidFill>
              <a:latin typeface="Lato"/>
            </a:endParaRPr>
          </a:p>
        </p:txBody>
      </p:sp>
      <p:sp>
        <p:nvSpPr>
          <p:cNvPr id="47" name="TextBox 46"/>
          <p:cNvSpPr txBox="1"/>
          <p:nvPr/>
        </p:nvSpPr>
        <p:spPr>
          <a:xfrm>
            <a:off x="8338099" y="4532501"/>
            <a:ext cx="548172" cy="779459"/>
          </a:xfrm>
          <a:prstGeom prst="rect">
            <a:avLst/>
          </a:prstGeom>
          <a:noFill/>
        </p:spPr>
        <p:txBody>
          <a:bodyPr wrap="none" lIns="121679" tIns="60840" rIns="121679" bIns="60840" rtlCol="0">
            <a:spAutoFit/>
          </a:bodyPr>
          <a:lstStyle/>
          <a:p>
            <a:r>
              <a:rPr lang="en-US" sz="4300" b="1" dirty="0">
                <a:solidFill>
                  <a:srgbClr val="FF0000"/>
                </a:solidFill>
                <a:latin typeface="Lato"/>
              </a:rPr>
              <a:t>3</a:t>
            </a:r>
            <a:endParaRPr lang="en-US" sz="4300" b="1" dirty="0">
              <a:solidFill>
                <a:srgbClr val="FF0000"/>
              </a:solidFill>
              <a:latin typeface="Lato"/>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423319" y="2333869"/>
            <a:ext cx="2611985" cy="2618564"/>
          </a:xfrm>
          <a:prstGeom prst="rect">
            <a:avLst/>
          </a:prstGeom>
        </p:spPr>
      </p:pic>
    </p:spTree>
    <p:extLst>
      <p:ext uri="{BB962C8B-B14F-4D97-AF65-F5344CB8AC3E}">
        <p14:creationId xmlns:p14="http://schemas.microsoft.com/office/powerpoint/2010/main" val="39124771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Clr clrSpc="rgb" dir="cw">
                                      <p:cBhvr override="childStyle">
                                        <p:cTn id="6" dur="200" fill="hold"/>
                                        <p:tgtEl>
                                          <p:spTgt spid="18"/>
                                        </p:tgtEl>
                                        <p:attrNameLst>
                                          <p:attrName>style.color</p:attrName>
                                        </p:attrNameLst>
                                      </p:cBhvr>
                                      <p:to>
                                        <a:schemeClr val="bg1"/>
                                      </p:to>
                                    </p:animClr>
                                    <p:animClr clrSpc="rgb" dir="cw">
                                      <p:cBhvr>
                                        <p:cTn id="7" dur="200" fill="hold"/>
                                        <p:tgtEl>
                                          <p:spTgt spid="18"/>
                                        </p:tgtEl>
                                        <p:attrNameLst>
                                          <p:attrName>fillcolor</p:attrName>
                                        </p:attrNameLst>
                                      </p:cBhvr>
                                      <p:to>
                                        <a:schemeClr val="bg1"/>
                                      </p:to>
                                    </p:animClr>
                                    <p:set>
                                      <p:cBhvr>
                                        <p:cTn id="8" dur="200" fill="hold"/>
                                        <p:tgtEl>
                                          <p:spTgt spid="18"/>
                                        </p:tgtEl>
                                        <p:attrNameLst>
                                          <p:attrName>fill.type</p:attrName>
                                        </p:attrNameLst>
                                      </p:cBhvr>
                                      <p:to>
                                        <p:strVal val="solid"/>
                                      </p:to>
                                    </p:set>
                                    <p:set>
                                      <p:cBhvr>
                                        <p:cTn id="9" dur="200" fill="hold"/>
                                        <p:tgtEl>
                                          <p:spTgt spid="18"/>
                                        </p:tgtEl>
                                        <p:attrNameLst>
                                          <p:attrName>fill.on</p:attrName>
                                        </p:attrNameLst>
                                      </p:cBhvr>
                                      <p:to>
                                        <p:strVal val="true"/>
                                      </p:to>
                                    </p:set>
                                    <p:animRot by="120000">
                                      <p:cBhvr>
                                        <p:cTn id="10" dur="200" fill="hold">
                                          <p:stCondLst>
                                            <p:cond delay="0"/>
                                          </p:stCondLst>
                                        </p:cTn>
                                        <p:tgtEl>
                                          <p:spTgt spid="18"/>
                                        </p:tgtEl>
                                        <p:attrNameLst>
                                          <p:attrName>r</p:attrName>
                                        </p:attrNameLst>
                                      </p:cBhvr>
                                    </p:animRot>
                                    <p:animRot by="-240000">
                                      <p:cBhvr>
                                        <p:cTn id="11" dur="400" fill="hold">
                                          <p:stCondLst>
                                            <p:cond delay="400"/>
                                          </p:stCondLst>
                                        </p:cTn>
                                        <p:tgtEl>
                                          <p:spTgt spid="18"/>
                                        </p:tgtEl>
                                        <p:attrNameLst>
                                          <p:attrName>r</p:attrName>
                                        </p:attrNameLst>
                                      </p:cBhvr>
                                    </p:animRot>
                                    <p:animRot by="240000">
                                      <p:cBhvr>
                                        <p:cTn id="12" dur="400" fill="hold">
                                          <p:stCondLst>
                                            <p:cond delay="800"/>
                                          </p:stCondLst>
                                        </p:cTn>
                                        <p:tgtEl>
                                          <p:spTgt spid="18"/>
                                        </p:tgtEl>
                                        <p:attrNameLst>
                                          <p:attrName>r</p:attrName>
                                        </p:attrNameLst>
                                      </p:cBhvr>
                                    </p:animRot>
                                    <p:animRot by="-240000">
                                      <p:cBhvr>
                                        <p:cTn id="13" dur="400" fill="hold">
                                          <p:stCondLst>
                                            <p:cond delay="1200"/>
                                          </p:stCondLst>
                                        </p:cTn>
                                        <p:tgtEl>
                                          <p:spTgt spid="18"/>
                                        </p:tgtEl>
                                        <p:attrNameLst>
                                          <p:attrName>r</p:attrName>
                                        </p:attrNameLst>
                                      </p:cBhvr>
                                    </p:animRot>
                                    <p:animRot by="120000">
                                      <p:cBhvr>
                                        <p:cTn id="14" dur="400" fill="hold">
                                          <p:stCondLst>
                                            <p:cond delay="16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4"/>
                    </p:tgtEl>
                  </p:cond>
                </p:stCondLst>
                <p:endSync evt="end" delay="0">
                  <p:rtn val="all"/>
                </p:endSync>
                <p:childTnLst>
                  <p:par>
                    <p:cTn id="16" fill="hold">
                      <p:stCondLst>
                        <p:cond delay="0"/>
                      </p:stCondLst>
                      <p:childTnLst>
                        <p:par>
                          <p:cTn id="17" fill="hold">
                            <p:stCondLst>
                              <p:cond delay="0"/>
                            </p:stCondLst>
                            <p:childTnLst>
                              <p:par>
                                <p:cTn id="18" presetID="4" presetClass="exit" presetSubtype="16" fill="hold" grpId="0" nodeType="clickEffect">
                                  <p:stCondLst>
                                    <p:cond delay="0"/>
                                  </p:stCondLst>
                                  <p:childTnLst>
                                    <p:animEffect transition="out" filter="box(in)">
                                      <p:cBhvr>
                                        <p:cTn id="19" dur="500"/>
                                        <p:tgtEl>
                                          <p:spTgt spid="44"/>
                                        </p:tgtEl>
                                      </p:cBhvr>
                                    </p:animEffect>
                                    <p:set>
                                      <p:cBhvr>
                                        <p:cTn id="20" dur="1" fill="hold">
                                          <p:stCondLst>
                                            <p:cond delay="499"/>
                                          </p:stCondLst>
                                        </p:cTn>
                                        <p:tgtEl>
                                          <p:spTgt spid="44"/>
                                        </p:tgtEl>
                                        <p:attrNameLst>
                                          <p:attrName>style.visibility</p:attrName>
                                        </p:attrNameLst>
                                      </p:cBhvr>
                                      <p:to>
                                        <p:strVal val="hidden"/>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44"/>
                  </p:tgtEl>
                </p:cond>
              </p:nextCondLst>
            </p:seq>
            <p:seq concurrent="1" nextAc="seek">
              <p:cTn id="24" restart="whenNotActive" fill="hold" evtFilter="cancelBubble" nodeType="interactiveSeq">
                <p:stCondLst>
                  <p:cond evt="onClick" delay="0">
                    <p:tgtEl>
                      <p:spTgt spid="45"/>
                    </p:tgtEl>
                  </p:cond>
                </p:stCondLst>
                <p:endSync evt="end" delay="0">
                  <p:rtn val="all"/>
                </p:endSync>
                <p:childTnLst>
                  <p:par>
                    <p:cTn id="25" fill="hold">
                      <p:stCondLst>
                        <p:cond delay="0"/>
                      </p:stCondLst>
                      <p:childTnLst>
                        <p:par>
                          <p:cTn id="26" fill="hold">
                            <p:stCondLst>
                              <p:cond delay="0"/>
                            </p:stCondLst>
                            <p:childTnLst>
                              <p:par>
                                <p:cTn id="27" presetID="4" presetClass="exit" presetSubtype="16" fill="hold" grpId="0" nodeType="clickEffect">
                                  <p:stCondLst>
                                    <p:cond delay="0"/>
                                  </p:stCondLst>
                                  <p:childTnLst>
                                    <p:animEffect transition="out" filter="box(in)">
                                      <p:cBhvr>
                                        <p:cTn id="28" dur="500"/>
                                        <p:tgtEl>
                                          <p:spTgt spid="45"/>
                                        </p:tgtEl>
                                      </p:cBhvr>
                                    </p:animEffect>
                                    <p:set>
                                      <p:cBhvr>
                                        <p:cTn id="29" dur="1" fill="hold">
                                          <p:stCondLst>
                                            <p:cond delay="499"/>
                                          </p:stCondLst>
                                        </p:cTn>
                                        <p:tgtEl>
                                          <p:spTgt spid="45"/>
                                        </p:tgtEl>
                                        <p:attrNameLst>
                                          <p:attrName>style.visibility</p:attrName>
                                        </p:attrNameLst>
                                      </p:cBhvr>
                                      <p:to>
                                        <p:strVal val="hidden"/>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45"/>
                  </p:tgtEl>
                </p:cond>
              </p:nextCondLst>
            </p:seq>
          </p:childTnLst>
        </p:cTn>
      </p:par>
    </p:tnLst>
    <p:bldLst>
      <p:bldP spid="44" grpId="0"/>
      <p:bldP spid="45" grpId="0"/>
      <p:bldP spid="46" grpId="0"/>
      <p:bldP spid="4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492167" y="975059"/>
            <a:ext cx="3148823" cy="4863107"/>
            <a:chOff x="4934249" y="1851660"/>
            <a:chExt cx="973156" cy="1500246"/>
          </a:xfrm>
        </p:grpSpPr>
        <p:pic>
          <p:nvPicPr>
            <p:cNvPr id="3" name="Picture 2" descr="F:\AAA-LÀM ẢNH SLIDE\Bai5-LT-3(1).png"/>
            <p:cNvPicPr>
              <a:picLocks noChangeAspect="1" noChangeArrowheads="1"/>
            </p:cNvPicPr>
            <p:nvPr/>
          </p:nvPicPr>
          <p:blipFill>
            <a:blip r:embed="rId2" cstate="print"/>
            <a:srcRect/>
            <a:stretch>
              <a:fillRect/>
            </a:stretch>
          </p:blipFill>
          <p:spPr bwMode="auto">
            <a:xfrm>
              <a:off x="4934249" y="1851660"/>
              <a:ext cx="973156" cy="1500246"/>
            </a:xfrm>
            <a:prstGeom prst="rect">
              <a:avLst/>
            </a:prstGeom>
            <a:noFill/>
          </p:spPr>
        </p:pic>
        <p:pic>
          <p:nvPicPr>
            <p:cNvPr id="4" name="Picture 3" descr="F:\AAA-LÀM ẢNH SLIDE\Bai5-LT-3(2).png"/>
            <p:cNvPicPr>
              <a:picLocks noChangeAspect="1" noChangeArrowheads="1"/>
            </p:cNvPicPr>
            <p:nvPr/>
          </p:nvPicPr>
          <p:blipFill>
            <a:blip r:embed="rId3" cstate="print"/>
            <a:srcRect/>
            <a:stretch>
              <a:fillRect/>
            </a:stretch>
          </p:blipFill>
          <p:spPr bwMode="auto">
            <a:xfrm>
              <a:off x="5257182" y="2566421"/>
              <a:ext cx="147431" cy="148309"/>
            </a:xfrm>
            <a:prstGeom prst="rect">
              <a:avLst/>
            </a:prstGeom>
            <a:noFill/>
          </p:spPr>
        </p:pic>
        <p:pic>
          <p:nvPicPr>
            <p:cNvPr id="5" name="Picture 3" descr="F:\AAA-LÀM ẢNH SLIDE\Bai5-LT-3(2).png"/>
            <p:cNvPicPr>
              <a:picLocks noChangeAspect="1" noChangeArrowheads="1"/>
            </p:cNvPicPr>
            <p:nvPr/>
          </p:nvPicPr>
          <p:blipFill>
            <a:blip r:embed="rId3" cstate="print"/>
            <a:srcRect/>
            <a:stretch>
              <a:fillRect/>
            </a:stretch>
          </p:blipFill>
          <p:spPr bwMode="auto">
            <a:xfrm>
              <a:off x="5243784" y="2417373"/>
              <a:ext cx="147431" cy="148309"/>
            </a:xfrm>
            <a:prstGeom prst="rect">
              <a:avLst/>
            </a:prstGeom>
            <a:noFill/>
          </p:spPr>
        </p:pic>
        <p:pic>
          <p:nvPicPr>
            <p:cNvPr id="6" name="Picture 4" descr="F:\AAA-LÀM ẢNH SLIDE\Bai5-LT-3(3).png"/>
            <p:cNvPicPr>
              <a:picLocks noChangeAspect="1" noChangeArrowheads="1"/>
            </p:cNvPicPr>
            <p:nvPr/>
          </p:nvPicPr>
          <p:blipFill>
            <a:blip r:embed="rId4" cstate="print"/>
            <a:srcRect/>
            <a:stretch>
              <a:fillRect/>
            </a:stretch>
          </p:blipFill>
          <p:spPr bwMode="auto">
            <a:xfrm>
              <a:off x="5542799" y="2547107"/>
              <a:ext cx="148309" cy="148309"/>
            </a:xfrm>
            <a:prstGeom prst="rect">
              <a:avLst/>
            </a:prstGeom>
            <a:noFill/>
          </p:spPr>
        </p:pic>
        <p:pic>
          <p:nvPicPr>
            <p:cNvPr id="7" name="Picture 4" descr="F:\AAA-LÀM ẢNH SLIDE\Bai5-LT-3(3).png"/>
            <p:cNvPicPr>
              <a:picLocks noChangeAspect="1" noChangeArrowheads="1"/>
            </p:cNvPicPr>
            <p:nvPr/>
          </p:nvPicPr>
          <p:blipFill>
            <a:blip r:embed="rId4" cstate="print"/>
            <a:srcRect/>
            <a:stretch>
              <a:fillRect/>
            </a:stretch>
          </p:blipFill>
          <p:spPr bwMode="auto">
            <a:xfrm>
              <a:off x="5398772" y="2573903"/>
              <a:ext cx="148309" cy="148309"/>
            </a:xfrm>
            <a:prstGeom prst="rect">
              <a:avLst/>
            </a:prstGeom>
            <a:noFill/>
          </p:spPr>
        </p:pic>
        <p:pic>
          <p:nvPicPr>
            <p:cNvPr id="8" name="Picture 4" descr="F:\AAA-LÀM ẢNH SLIDE\Bai5-LT-3(3).png"/>
            <p:cNvPicPr>
              <a:picLocks noChangeAspect="1" noChangeArrowheads="1"/>
            </p:cNvPicPr>
            <p:nvPr/>
          </p:nvPicPr>
          <p:blipFill>
            <a:blip r:embed="rId4" cstate="print"/>
            <a:srcRect/>
            <a:stretch>
              <a:fillRect/>
            </a:stretch>
          </p:blipFill>
          <p:spPr bwMode="auto">
            <a:xfrm>
              <a:off x="5124118" y="2500216"/>
              <a:ext cx="148309" cy="148309"/>
            </a:xfrm>
            <a:prstGeom prst="rect">
              <a:avLst/>
            </a:prstGeom>
            <a:noFill/>
          </p:spPr>
        </p:pic>
        <p:pic>
          <p:nvPicPr>
            <p:cNvPr id="9" name="Picture 4" descr="F:\AAA-LÀM ẢNH SLIDE\Bai5-LT-3(3).png"/>
            <p:cNvPicPr>
              <a:picLocks noChangeAspect="1" noChangeArrowheads="1"/>
            </p:cNvPicPr>
            <p:nvPr/>
          </p:nvPicPr>
          <p:blipFill>
            <a:blip r:embed="rId4" cstate="print"/>
            <a:srcRect/>
            <a:stretch>
              <a:fillRect/>
            </a:stretch>
          </p:blipFill>
          <p:spPr bwMode="auto">
            <a:xfrm>
              <a:off x="5388724" y="2423178"/>
              <a:ext cx="148309" cy="148309"/>
            </a:xfrm>
            <a:prstGeom prst="rect">
              <a:avLst/>
            </a:prstGeom>
            <a:noFill/>
          </p:spPr>
        </p:pic>
      </p:grpSp>
      <p:sp>
        <p:nvSpPr>
          <p:cNvPr id="10" name="TextBox 9"/>
          <p:cNvSpPr txBox="1"/>
          <p:nvPr/>
        </p:nvSpPr>
        <p:spPr>
          <a:xfrm>
            <a:off x="7269241" y="4532501"/>
            <a:ext cx="578011" cy="779459"/>
          </a:xfrm>
          <a:prstGeom prst="rect">
            <a:avLst/>
          </a:prstGeom>
          <a:noFill/>
        </p:spPr>
        <p:txBody>
          <a:bodyPr wrap="none" lIns="121679" tIns="60840" rIns="121679" bIns="60840" rtlCol="0">
            <a:spAutoFit/>
          </a:bodyPr>
          <a:lstStyle/>
          <a:p>
            <a:r>
              <a:rPr lang="en-US" sz="4300" b="1" dirty="0">
                <a:latin typeface="Lato"/>
              </a:rPr>
              <a:t>?</a:t>
            </a:r>
            <a:endParaRPr lang="en-US" sz="4300" b="1" dirty="0">
              <a:latin typeface="Lato"/>
            </a:endParaRPr>
          </a:p>
        </p:txBody>
      </p:sp>
      <p:sp>
        <p:nvSpPr>
          <p:cNvPr id="11" name="TextBox 10"/>
          <p:cNvSpPr txBox="1"/>
          <p:nvPr/>
        </p:nvSpPr>
        <p:spPr>
          <a:xfrm>
            <a:off x="8338099" y="4532501"/>
            <a:ext cx="578011" cy="779459"/>
          </a:xfrm>
          <a:prstGeom prst="rect">
            <a:avLst/>
          </a:prstGeom>
          <a:noFill/>
        </p:spPr>
        <p:txBody>
          <a:bodyPr wrap="none" lIns="121679" tIns="60840" rIns="121679" bIns="60840" rtlCol="0">
            <a:spAutoFit/>
          </a:bodyPr>
          <a:lstStyle/>
          <a:p>
            <a:r>
              <a:rPr lang="en-US" sz="4300" b="1" dirty="0">
                <a:latin typeface="Lato"/>
              </a:rPr>
              <a:t>?</a:t>
            </a:r>
            <a:endParaRPr lang="en-US" sz="4300" b="1" dirty="0">
              <a:latin typeface="Lato"/>
            </a:endParaRPr>
          </a:p>
        </p:txBody>
      </p:sp>
      <p:sp>
        <p:nvSpPr>
          <p:cNvPr id="12" name="TextBox 11"/>
          <p:cNvSpPr txBox="1"/>
          <p:nvPr/>
        </p:nvSpPr>
        <p:spPr>
          <a:xfrm>
            <a:off x="7269242" y="4532501"/>
            <a:ext cx="548172" cy="779459"/>
          </a:xfrm>
          <a:prstGeom prst="rect">
            <a:avLst/>
          </a:prstGeom>
          <a:noFill/>
        </p:spPr>
        <p:txBody>
          <a:bodyPr wrap="none" lIns="121679" tIns="60840" rIns="121679" bIns="60840" rtlCol="0">
            <a:spAutoFit/>
          </a:bodyPr>
          <a:lstStyle/>
          <a:p>
            <a:r>
              <a:rPr lang="en-US" sz="4300" b="1" dirty="0">
                <a:solidFill>
                  <a:srgbClr val="FF0000"/>
                </a:solidFill>
                <a:latin typeface="Lato"/>
              </a:rPr>
              <a:t>2</a:t>
            </a:r>
            <a:endParaRPr lang="en-US" sz="4300" b="1" dirty="0">
              <a:solidFill>
                <a:srgbClr val="FF0000"/>
              </a:solidFill>
              <a:latin typeface="Lato"/>
            </a:endParaRPr>
          </a:p>
        </p:txBody>
      </p:sp>
      <p:sp>
        <p:nvSpPr>
          <p:cNvPr id="13" name="TextBox 12"/>
          <p:cNvSpPr txBox="1"/>
          <p:nvPr/>
        </p:nvSpPr>
        <p:spPr>
          <a:xfrm>
            <a:off x="8338099" y="4532501"/>
            <a:ext cx="548172" cy="779459"/>
          </a:xfrm>
          <a:prstGeom prst="rect">
            <a:avLst/>
          </a:prstGeom>
          <a:noFill/>
        </p:spPr>
        <p:txBody>
          <a:bodyPr wrap="none" lIns="121679" tIns="60840" rIns="121679" bIns="60840" rtlCol="0">
            <a:spAutoFit/>
          </a:bodyPr>
          <a:lstStyle/>
          <a:p>
            <a:r>
              <a:rPr lang="en-US" sz="4300" b="1" dirty="0">
                <a:solidFill>
                  <a:srgbClr val="FF0000"/>
                </a:solidFill>
                <a:latin typeface="Lato"/>
              </a:rPr>
              <a:t>4</a:t>
            </a:r>
            <a:endParaRPr lang="en-US" sz="4300" b="1" dirty="0">
              <a:solidFill>
                <a:srgbClr val="FF0000"/>
              </a:solidFill>
              <a:latin typeface="Lato"/>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156953" y="2160471"/>
            <a:ext cx="2611985" cy="2618564"/>
          </a:xfrm>
          <a:prstGeom prst="rect">
            <a:avLst/>
          </a:prstGeom>
        </p:spPr>
      </p:pic>
    </p:spTree>
    <p:extLst>
      <p:ext uri="{BB962C8B-B14F-4D97-AF65-F5344CB8AC3E}">
        <p14:creationId xmlns:p14="http://schemas.microsoft.com/office/powerpoint/2010/main" val="13901793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Clr clrSpc="rgb" dir="cw">
                                      <p:cBhvr override="childStyle">
                                        <p:cTn id="6" dur="200" fill="hold"/>
                                        <p:tgtEl>
                                          <p:spTgt spid="14"/>
                                        </p:tgtEl>
                                        <p:attrNameLst>
                                          <p:attrName>style.color</p:attrName>
                                        </p:attrNameLst>
                                      </p:cBhvr>
                                      <p:to>
                                        <a:schemeClr val="bg1"/>
                                      </p:to>
                                    </p:animClr>
                                    <p:animClr clrSpc="rgb" dir="cw">
                                      <p:cBhvr>
                                        <p:cTn id="7" dur="200" fill="hold"/>
                                        <p:tgtEl>
                                          <p:spTgt spid="14"/>
                                        </p:tgtEl>
                                        <p:attrNameLst>
                                          <p:attrName>fillcolor</p:attrName>
                                        </p:attrNameLst>
                                      </p:cBhvr>
                                      <p:to>
                                        <a:schemeClr val="bg1"/>
                                      </p:to>
                                    </p:animClr>
                                    <p:set>
                                      <p:cBhvr>
                                        <p:cTn id="8" dur="200" fill="hold"/>
                                        <p:tgtEl>
                                          <p:spTgt spid="14"/>
                                        </p:tgtEl>
                                        <p:attrNameLst>
                                          <p:attrName>fill.type</p:attrName>
                                        </p:attrNameLst>
                                      </p:cBhvr>
                                      <p:to>
                                        <p:strVal val="solid"/>
                                      </p:to>
                                    </p:set>
                                    <p:set>
                                      <p:cBhvr>
                                        <p:cTn id="9" dur="200" fill="hold"/>
                                        <p:tgtEl>
                                          <p:spTgt spid="14"/>
                                        </p:tgtEl>
                                        <p:attrNameLst>
                                          <p:attrName>fill.on</p:attrName>
                                        </p:attrNameLst>
                                      </p:cBhvr>
                                      <p:to>
                                        <p:strVal val="true"/>
                                      </p:to>
                                    </p:set>
                                    <p:animRot by="120000">
                                      <p:cBhvr>
                                        <p:cTn id="10" dur="200" fill="hold">
                                          <p:stCondLst>
                                            <p:cond delay="0"/>
                                          </p:stCondLst>
                                        </p:cTn>
                                        <p:tgtEl>
                                          <p:spTgt spid="14"/>
                                        </p:tgtEl>
                                        <p:attrNameLst>
                                          <p:attrName>r</p:attrName>
                                        </p:attrNameLst>
                                      </p:cBhvr>
                                    </p:animRot>
                                    <p:animRot by="-240000">
                                      <p:cBhvr>
                                        <p:cTn id="11" dur="400" fill="hold">
                                          <p:stCondLst>
                                            <p:cond delay="400"/>
                                          </p:stCondLst>
                                        </p:cTn>
                                        <p:tgtEl>
                                          <p:spTgt spid="14"/>
                                        </p:tgtEl>
                                        <p:attrNameLst>
                                          <p:attrName>r</p:attrName>
                                        </p:attrNameLst>
                                      </p:cBhvr>
                                    </p:animRot>
                                    <p:animRot by="240000">
                                      <p:cBhvr>
                                        <p:cTn id="12" dur="400" fill="hold">
                                          <p:stCondLst>
                                            <p:cond delay="800"/>
                                          </p:stCondLst>
                                        </p:cTn>
                                        <p:tgtEl>
                                          <p:spTgt spid="14"/>
                                        </p:tgtEl>
                                        <p:attrNameLst>
                                          <p:attrName>r</p:attrName>
                                        </p:attrNameLst>
                                      </p:cBhvr>
                                    </p:animRot>
                                    <p:animRot by="-240000">
                                      <p:cBhvr>
                                        <p:cTn id="13" dur="400" fill="hold">
                                          <p:stCondLst>
                                            <p:cond delay="1200"/>
                                          </p:stCondLst>
                                        </p:cTn>
                                        <p:tgtEl>
                                          <p:spTgt spid="14"/>
                                        </p:tgtEl>
                                        <p:attrNameLst>
                                          <p:attrName>r</p:attrName>
                                        </p:attrNameLst>
                                      </p:cBhvr>
                                    </p:animRot>
                                    <p:animRot by="120000">
                                      <p:cBhvr>
                                        <p:cTn id="14"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4" presetClass="exit" presetSubtype="16" fill="hold" grpId="0" nodeType="clickEffect">
                                  <p:stCondLst>
                                    <p:cond delay="0"/>
                                  </p:stCondLst>
                                  <p:childTnLst>
                                    <p:animEffect transition="out" filter="box(in)">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11"/>
                    </p:tgtEl>
                  </p:cond>
                </p:stCondLst>
                <p:endSync evt="end" delay="0">
                  <p:rtn val="all"/>
                </p:endSync>
                <p:childTnLst>
                  <p:par>
                    <p:cTn id="25" fill="hold">
                      <p:stCondLst>
                        <p:cond delay="0"/>
                      </p:stCondLst>
                      <p:childTnLst>
                        <p:par>
                          <p:cTn id="26" fill="hold">
                            <p:stCondLst>
                              <p:cond delay="0"/>
                            </p:stCondLst>
                            <p:childTnLst>
                              <p:par>
                                <p:cTn id="27" presetID="4" presetClass="exit" presetSubtype="16" fill="hold" grpId="0" nodeType="clickEffect">
                                  <p:stCondLst>
                                    <p:cond delay="0"/>
                                  </p:stCondLst>
                                  <p:childTnLst>
                                    <p:animEffect transition="out" filter="box(in)">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10" grpId="0"/>
      <p:bldP spid="11"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166519" y="975059"/>
            <a:ext cx="3148823" cy="4863107"/>
            <a:chOff x="6698279" y="1851660"/>
            <a:chExt cx="973156" cy="1500246"/>
          </a:xfrm>
        </p:grpSpPr>
        <p:pic>
          <p:nvPicPr>
            <p:cNvPr id="3" name="Picture 2" descr="F:\AAA-LÀM ẢNH SLIDE\Bai5-LT-3(1).png"/>
            <p:cNvPicPr>
              <a:picLocks noChangeAspect="1" noChangeArrowheads="1"/>
            </p:cNvPicPr>
            <p:nvPr/>
          </p:nvPicPr>
          <p:blipFill>
            <a:blip r:embed="rId2" cstate="print"/>
            <a:srcRect/>
            <a:stretch>
              <a:fillRect/>
            </a:stretch>
          </p:blipFill>
          <p:spPr bwMode="auto">
            <a:xfrm>
              <a:off x="6698279" y="1851660"/>
              <a:ext cx="973156" cy="1500246"/>
            </a:xfrm>
            <a:prstGeom prst="rect">
              <a:avLst/>
            </a:prstGeom>
            <a:noFill/>
          </p:spPr>
        </p:pic>
        <p:pic>
          <p:nvPicPr>
            <p:cNvPr id="4" name="Picture 3" descr="F:\AAA-LÀM ẢNH SLIDE\Bai5-LT-3(2).png"/>
            <p:cNvPicPr>
              <a:picLocks noChangeAspect="1" noChangeArrowheads="1"/>
            </p:cNvPicPr>
            <p:nvPr/>
          </p:nvPicPr>
          <p:blipFill>
            <a:blip r:embed="rId3" cstate="print"/>
            <a:srcRect/>
            <a:stretch>
              <a:fillRect/>
            </a:stretch>
          </p:blipFill>
          <p:spPr bwMode="auto">
            <a:xfrm>
              <a:off x="6903438" y="2494409"/>
              <a:ext cx="147431" cy="148309"/>
            </a:xfrm>
            <a:prstGeom prst="rect">
              <a:avLst/>
            </a:prstGeom>
            <a:noFill/>
          </p:spPr>
        </p:pic>
        <p:pic>
          <p:nvPicPr>
            <p:cNvPr id="5" name="Picture 3" descr="F:\AAA-LÀM ẢNH SLIDE\Bai5-LT-3(2).png"/>
            <p:cNvPicPr>
              <a:picLocks noChangeAspect="1" noChangeArrowheads="1"/>
            </p:cNvPicPr>
            <p:nvPr/>
          </p:nvPicPr>
          <p:blipFill>
            <a:blip r:embed="rId3" cstate="print"/>
            <a:srcRect/>
            <a:stretch>
              <a:fillRect/>
            </a:stretch>
          </p:blipFill>
          <p:spPr bwMode="auto">
            <a:xfrm>
              <a:off x="7030717" y="2566422"/>
              <a:ext cx="147431" cy="148309"/>
            </a:xfrm>
            <a:prstGeom prst="rect">
              <a:avLst/>
            </a:prstGeom>
            <a:noFill/>
          </p:spPr>
        </p:pic>
        <p:pic>
          <p:nvPicPr>
            <p:cNvPr id="6" name="Picture 3" descr="F:\AAA-LÀM ẢNH SLIDE\Bai5-LT-3(2).png"/>
            <p:cNvPicPr>
              <a:picLocks noChangeAspect="1" noChangeArrowheads="1"/>
            </p:cNvPicPr>
            <p:nvPr/>
          </p:nvPicPr>
          <p:blipFill>
            <a:blip r:embed="rId3" cstate="print"/>
            <a:srcRect/>
            <a:stretch>
              <a:fillRect/>
            </a:stretch>
          </p:blipFill>
          <p:spPr bwMode="auto">
            <a:xfrm>
              <a:off x="7313745" y="2542976"/>
              <a:ext cx="147431" cy="148309"/>
            </a:xfrm>
            <a:prstGeom prst="rect">
              <a:avLst/>
            </a:prstGeom>
            <a:noFill/>
          </p:spPr>
        </p:pic>
        <p:pic>
          <p:nvPicPr>
            <p:cNvPr id="7" name="Picture 4" descr="F:\AAA-LÀM ẢNH SLIDE\Bai5-LT-3(3).png"/>
            <p:cNvPicPr>
              <a:picLocks noChangeAspect="1" noChangeArrowheads="1"/>
            </p:cNvPicPr>
            <p:nvPr/>
          </p:nvPicPr>
          <p:blipFill>
            <a:blip r:embed="rId4" cstate="print"/>
            <a:srcRect/>
            <a:stretch>
              <a:fillRect/>
            </a:stretch>
          </p:blipFill>
          <p:spPr bwMode="auto">
            <a:xfrm>
              <a:off x="7173981" y="2570553"/>
              <a:ext cx="148309" cy="148309"/>
            </a:xfrm>
            <a:prstGeom prst="rect">
              <a:avLst/>
            </a:prstGeom>
            <a:noFill/>
          </p:spPr>
        </p:pic>
        <p:pic>
          <p:nvPicPr>
            <p:cNvPr id="8" name="Picture 3" descr="F:\AAA-LÀM ẢNH SLIDE\Bai5-LT-3(2).png"/>
            <p:cNvPicPr>
              <a:picLocks noChangeAspect="1" noChangeArrowheads="1"/>
            </p:cNvPicPr>
            <p:nvPr/>
          </p:nvPicPr>
          <p:blipFill>
            <a:blip r:embed="rId3" cstate="print"/>
            <a:srcRect/>
            <a:stretch>
              <a:fillRect/>
            </a:stretch>
          </p:blipFill>
          <p:spPr bwMode="auto">
            <a:xfrm>
              <a:off x="7109428" y="2444167"/>
              <a:ext cx="147431" cy="148309"/>
            </a:xfrm>
            <a:prstGeom prst="rect">
              <a:avLst/>
            </a:prstGeom>
            <a:noFill/>
          </p:spPr>
        </p:pic>
      </p:grpSp>
      <p:sp>
        <p:nvSpPr>
          <p:cNvPr id="9" name="TextBox 8"/>
          <p:cNvSpPr txBox="1"/>
          <p:nvPr/>
        </p:nvSpPr>
        <p:spPr>
          <a:xfrm>
            <a:off x="5943593" y="4532501"/>
            <a:ext cx="578011" cy="779459"/>
          </a:xfrm>
          <a:prstGeom prst="rect">
            <a:avLst/>
          </a:prstGeom>
          <a:noFill/>
        </p:spPr>
        <p:txBody>
          <a:bodyPr wrap="none" lIns="121679" tIns="60840" rIns="121679" bIns="60840" rtlCol="0">
            <a:spAutoFit/>
          </a:bodyPr>
          <a:lstStyle/>
          <a:p>
            <a:r>
              <a:rPr lang="en-US" sz="4300" b="1" dirty="0">
                <a:latin typeface="Lato"/>
              </a:rPr>
              <a:t>?</a:t>
            </a:r>
            <a:endParaRPr lang="en-US" sz="4300" b="1" dirty="0">
              <a:latin typeface="Lato"/>
            </a:endParaRPr>
          </a:p>
        </p:txBody>
      </p:sp>
      <p:sp>
        <p:nvSpPr>
          <p:cNvPr id="10" name="TextBox 9"/>
          <p:cNvSpPr txBox="1"/>
          <p:nvPr/>
        </p:nvSpPr>
        <p:spPr>
          <a:xfrm>
            <a:off x="7012451" y="4532501"/>
            <a:ext cx="578011" cy="779459"/>
          </a:xfrm>
          <a:prstGeom prst="rect">
            <a:avLst/>
          </a:prstGeom>
          <a:noFill/>
        </p:spPr>
        <p:txBody>
          <a:bodyPr wrap="none" lIns="121679" tIns="60840" rIns="121679" bIns="60840" rtlCol="0">
            <a:spAutoFit/>
          </a:bodyPr>
          <a:lstStyle/>
          <a:p>
            <a:r>
              <a:rPr lang="en-US" sz="4300" b="1" dirty="0">
                <a:latin typeface="Lato"/>
              </a:rPr>
              <a:t>?</a:t>
            </a:r>
            <a:endParaRPr lang="en-US" sz="4300" b="1" dirty="0">
              <a:latin typeface="Lato"/>
            </a:endParaRPr>
          </a:p>
        </p:txBody>
      </p:sp>
      <p:sp>
        <p:nvSpPr>
          <p:cNvPr id="11" name="TextBox 10"/>
          <p:cNvSpPr txBox="1"/>
          <p:nvPr/>
        </p:nvSpPr>
        <p:spPr>
          <a:xfrm>
            <a:off x="5943594" y="4532501"/>
            <a:ext cx="548172" cy="779459"/>
          </a:xfrm>
          <a:prstGeom prst="rect">
            <a:avLst/>
          </a:prstGeom>
          <a:noFill/>
        </p:spPr>
        <p:txBody>
          <a:bodyPr wrap="none" lIns="121679" tIns="60840" rIns="121679" bIns="60840" rtlCol="0">
            <a:spAutoFit/>
          </a:bodyPr>
          <a:lstStyle/>
          <a:p>
            <a:r>
              <a:rPr lang="en-US" sz="4300" b="1" dirty="0">
                <a:solidFill>
                  <a:srgbClr val="FF0000"/>
                </a:solidFill>
                <a:latin typeface="Lato"/>
              </a:rPr>
              <a:t>4</a:t>
            </a:r>
            <a:endParaRPr lang="en-US" sz="4300" b="1" dirty="0">
              <a:solidFill>
                <a:srgbClr val="FF0000"/>
              </a:solidFill>
              <a:latin typeface="Lato"/>
            </a:endParaRPr>
          </a:p>
        </p:txBody>
      </p:sp>
      <p:sp>
        <p:nvSpPr>
          <p:cNvPr id="12" name="TextBox 11"/>
          <p:cNvSpPr txBox="1"/>
          <p:nvPr/>
        </p:nvSpPr>
        <p:spPr>
          <a:xfrm>
            <a:off x="7012451" y="4532501"/>
            <a:ext cx="548172" cy="779459"/>
          </a:xfrm>
          <a:prstGeom prst="rect">
            <a:avLst/>
          </a:prstGeom>
          <a:noFill/>
        </p:spPr>
        <p:txBody>
          <a:bodyPr wrap="none" lIns="121679" tIns="60840" rIns="121679" bIns="60840" rtlCol="0">
            <a:spAutoFit/>
          </a:bodyPr>
          <a:lstStyle/>
          <a:p>
            <a:r>
              <a:rPr lang="en-US" sz="4300" b="1" dirty="0">
                <a:solidFill>
                  <a:srgbClr val="FF0000"/>
                </a:solidFill>
                <a:latin typeface="Lato"/>
              </a:rPr>
              <a:t>1</a:t>
            </a:r>
            <a:endParaRPr lang="en-US" sz="4300" b="1" dirty="0">
              <a:solidFill>
                <a:srgbClr val="FF0000"/>
              </a:solidFill>
              <a:latin typeface="Lato"/>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51719" y="2322716"/>
            <a:ext cx="2611985" cy="2618564"/>
          </a:xfrm>
          <a:prstGeom prst="rect">
            <a:avLst/>
          </a:prstGeom>
        </p:spPr>
      </p:pic>
    </p:spTree>
    <p:extLst>
      <p:ext uri="{BB962C8B-B14F-4D97-AF65-F5344CB8AC3E}">
        <p14:creationId xmlns:p14="http://schemas.microsoft.com/office/powerpoint/2010/main" val="39058774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Clr clrSpc="rgb" dir="cw">
                                      <p:cBhvr override="childStyle">
                                        <p:cTn id="6" dur="200" fill="hold"/>
                                        <p:tgtEl>
                                          <p:spTgt spid="13"/>
                                        </p:tgtEl>
                                        <p:attrNameLst>
                                          <p:attrName>style.color</p:attrName>
                                        </p:attrNameLst>
                                      </p:cBhvr>
                                      <p:to>
                                        <a:schemeClr val="bg1"/>
                                      </p:to>
                                    </p:animClr>
                                    <p:animClr clrSpc="rgb" dir="cw">
                                      <p:cBhvr>
                                        <p:cTn id="7" dur="200" fill="hold"/>
                                        <p:tgtEl>
                                          <p:spTgt spid="13"/>
                                        </p:tgtEl>
                                        <p:attrNameLst>
                                          <p:attrName>fillcolor</p:attrName>
                                        </p:attrNameLst>
                                      </p:cBhvr>
                                      <p:to>
                                        <a:schemeClr val="bg1"/>
                                      </p:to>
                                    </p:animClr>
                                    <p:set>
                                      <p:cBhvr>
                                        <p:cTn id="8" dur="200" fill="hold"/>
                                        <p:tgtEl>
                                          <p:spTgt spid="13"/>
                                        </p:tgtEl>
                                        <p:attrNameLst>
                                          <p:attrName>fill.type</p:attrName>
                                        </p:attrNameLst>
                                      </p:cBhvr>
                                      <p:to>
                                        <p:strVal val="solid"/>
                                      </p:to>
                                    </p:set>
                                    <p:set>
                                      <p:cBhvr>
                                        <p:cTn id="9" dur="200" fill="hold"/>
                                        <p:tgtEl>
                                          <p:spTgt spid="13"/>
                                        </p:tgtEl>
                                        <p:attrNameLst>
                                          <p:attrName>fill.on</p:attrName>
                                        </p:attrNameLst>
                                      </p:cBhvr>
                                      <p:to>
                                        <p:strVal val="true"/>
                                      </p:to>
                                    </p:set>
                                    <p:animRot by="120000">
                                      <p:cBhvr>
                                        <p:cTn id="10" dur="200" fill="hold">
                                          <p:stCondLst>
                                            <p:cond delay="0"/>
                                          </p:stCondLst>
                                        </p:cTn>
                                        <p:tgtEl>
                                          <p:spTgt spid="13"/>
                                        </p:tgtEl>
                                        <p:attrNameLst>
                                          <p:attrName>r</p:attrName>
                                        </p:attrNameLst>
                                      </p:cBhvr>
                                    </p:animRot>
                                    <p:animRot by="-240000">
                                      <p:cBhvr>
                                        <p:cTn id="11" dur="400" fill="hold">
                                          <p:stCondLst>
                                            <p:cond delay="400"/>
                                          </p:stCondLst>
                                        </p:cTn>
                                        <p:tgtEl>
                                          <p:spTgt spid="13"/>
                                        </p:tgtEl>
                                        <p:attrNameLst>
                                          <p:attrName>r</p:attrName>
                                        </p:attrNameLst>
                                      </p:cBhvr>
                                    </p:animRot>
                                    <p:animRot by="240000">
                                      <p:cBhvr>
                                        <p:cTn id="12" dur="400" fill="hold">
                                          <p:stCondLst>
                                            <p:cond delay="800"/>
                                          </p:stCondLst>
                                        </p:cTn>
                                        <p:tgtEl>
                                          <p:spTgt spid="13"/>
                                        </p:tgtEl>
                                        <p:attrNameLst>
                                          <p:attrName>r</p:attrName>
                                        </p:attrNameLst>
                                      </p:cBhvr>
                                    </p:animRot>
                                    <p:animRot by="-240000">
                                      <p:cBhvr>
                                        <p:cTn id="13" dur="400" fill="hold">
                                          <p:stCondLst>
                                            <p:cond delay="1200"/>
                                          </p:stCondLst>
                                        </p:cTn>
                                        <p:tgtEl>
                                          <p:spTgt spid="13"/>
                                        </p:tgtEl>
                                        <p:attrNameLst>
                                          <p:attrName>r</p:attrName>
                                        </p:attrNameLst>
                                      </p:cBhvr>
                                    </p:animRot>
                                    <p:animRot by="120000">
                                      <p:cBhvr>
                                        <p:cTn id="14" dur="400" fill="hold">
                                          <p:stCondLst>
                                            <p:cond delay="16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4" presetClass="exit" presetSubtype="16" fill="hold" grpId="0" nodeType="clickEffect">
                                  <p:stCondLst>
                                    <p:cond delay="0"/>
                                  </p:stCondLst>
                                  <p:childTnLst>
                                    <p:animEffect transition="out" filter="box(in)">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4" presetClass="exit" presetSubtype="16" fill="hold" grpId="0" nodeType="clickEffect">
                                  <p:stCondLst>
                                    <p:cond delay="0"/>
                                  </p:stCondLst>
                                  <p:childTnLst>
                                    <p:animEffect transition="out" filter="box(in)">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9" grpId="0"/>
      <p:bldP spid="10"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492167" y="975059"/>
            <a:ext cx="3148823" cy="4863107"/>
            <a:chOff x="4934249" y="3495675"/>
            <a:chExt cx="973156" cy="1500246"/>
          </a:xfrm>
        </p:grpSpPr>
        <p:pic>
          <p:nvPicPr>
            <p:cNvPr id="3" name="Picture 2" descr="F:\AAA-LÀM ẢNH SLIDE\Bai5-LT-3(1).png"/>
            <p:cNvPicPr>
              <a:picLocks noChangeAspect="1" noChangeArrowheads="1"/>
            </p:cNvPicPr>
            <p:nvPr/>
          </p:nvPicPr>
          <p:blipFill>
            <a:blip r:embed="rId2" cstate="print"/>
            <a:srcRect/>
            <a:stretch>
              <a:fillRect/>
            </a:stretch>
          </p:blipFill>
          <p:spPr bwMode="auto">
            <a:xfrm>
              <a:off x="4934249" y="3495675"/>
              <a:ext cx="973156" cy="1500246"/>
            </a:xfrm>
            <a:prstGeom prst="rect">
              <a:avLst/>
            </a:prstGeom>
            <a:noFill/>
          </p:spPr>
        </p:pic>
        <p:pic>
          <p:nvPicPr>
            <p:cNvPr id="4" name="Picture 4" descr="F:\AAA-LÀM ẢNH SLIDE\Bai5-LT-3(3).png"/>
            <p:cNvPicPr>
              <a:picLocks noChangeAspect="1" noChangeArrowheads="1"/>
            </p:cNvPicPr>
            <p:nvPr/>
          </p:nvPicPr>
          <p:blipFill>
            <a:blip r:embed="rId3" cstate="print"/>
            <a:srcRect/>
            <a:stretch>
              <a:fillRect/>
            </a:stretch>
          </p:blipFill>
          <p:spPr bwMode="auto">
            <a:xfrm>
              <a:off x="5127468" y="4151495"/>
              <a:ext cx="148309" cy="148309"/>
            </a:xfrm>
            <a:prstGeom prst="rect">
              <a:avLst/>
            </a:prstGeom>
            <a:noFill/>
          </p:spPr>
        </p:pic>
        <p:pic>
          <p:nvPicPr>
            <p:cNvPr id="5" name="Picture 3" descr="F:\AAA-LÀM ẢNH SLIDE\Bai5-LT-3(2).png"/>
            <p:cNvPicPr>
              <a:picLocks noChangeAspect="1" noChangeArrowheads="1"/>
            </p:cNvPicPr>
            <p:nvPr/>
          </p:nvPicPr>
          <p:blipFill>
            <a:blip r:embed="rId4" cstate="print"/>
            <a:srcRect/>
            <a:stretch>
              <a:fillRect/>
            </a:stretch>
          </p:blipFill>
          <p:spPr bwMode="auto">
            <a:xfrm>
              <a:off x="5265556" y="4212679"/>
              <a:ext cx="147431" cy="148309"/>
            </a:xfrm>
            <a:prstGeom prst="rect">
              <a:avLst/>
            </a:prstGeom>
            <a:noFill/>
          </p:spPr>
        </p:pic>
        <p:pic>
          <p:nvPicPr>
            <p:cNvPr id="6" name="Picture 4" descr="F:\AAA-LÀM ẢNH SLIDE\Bai5-LT-3(3).png"/>
            <p:cNvPicPr>
              <a:picLocks noChangeAspect="1" noChangeArrowheads="1"/>
            </p:cNvPicPr>
            <p:nvPr/>
          </p:nvPicPr>
          <p:blipFill>
            <a:blip r:embed="rId3" cstate="print"/>
            <a:srcRect/>
            <a:stretch>
              <a:fillRect/>
            </a:stretch>
          </p:blipFill>
          <p:spPr bwMode="auto">
            <a:xfrm>
              <a:off x="5408822" y="4206760"/>
              <a:ext cx="148309" cy="148309"/>
            </a:xfrm>
            <a:prstGeom prst="rect">
              <a:avLst/>
            </a:prstGeom>
            <a:noFill/>
          </p:spPr>
        </p:pic>
        <p:pic>
          <p:nvPicPr>
            <p:cNvPr id="7" name="Picture 4" descr="F:\AAA-LÀM ẢNH SLIDE\Bai5-LT-3(3).png"/>
            <p:cNvPicPr>
              <a:picLocks noChangeAspect="1" noChangeArrowheads="1"/>
            </p:cNvPicPr>
            <p:nvPr/>
          </p:nvPicPr>
          <p:blipFill>
            <a:blip r:embed="rId3" cstate="print"/>
            <a:srcRect/>
            <a:stretch>
              <a:fillRect/>
            </a:stretch>
          </p:blipFill>
          <p:spPr bwMode="auto">
            <a:xfrm>
              <a:off x="5546150" y="4168241"/>
              <a:ext cx="148309" cy="148309"/>
            </a:xfrm>
            <a:prstGeom prst="rect">
              <a:avLst/>
            </a:prstGeom>
            <a:noFill/>
          </p:spPr>
        </p:pic>
        <p:pic>
          <p:nvPicPr>
            <p:cNvPr id="8" name="Picture 4" descr="F:\AAA-LÀM ẢNH SLIDE\Bai5-LT-3(3).png"/>
            <p:cNvPicPr>
              <a:picLocks noChangeAspect="1" noChangeArrowheads="1"/>
            </p:cNvPicPr>
            <p:nvPr/>
          </p:nvPicPr>
          <p:blipFill>
            <a:blip r:embed="rId3" cstate="print"/>
            <a:srcRect/>
            <a:stretch>
              <a:fillRect/>
            </a:stretch>
          </p:blipFill>
          <p:spPr bwMode="auto">
            <a:xfrm>
              <a:off x="5656682" y="4072782"/>
              <a:ext cx="148309" cy="148309"/>
            </a:xfrm>
            <a:prstGeom prst="rect">
              <a:avLst/>
            </a:prstGeom>
            <a:noFill/>
          </p:spPr>
        </p:pic>
        <p:pic>
          <p:nvPicPr>
            <p:cNvPr id="9" name="Picture 4" descr="F:\AAA-LÀM ẢNH SLIDE\Bai5-LT-3(3).png"/>
            <p:cNvPicPr>
              <a:picLocks noChangeAspect="1" noChangeArrowheads="1"/>
            </p:cNvPicPr>
            <p:nvPr/>
          </p:nvPicPr>
          <p:blipFill>
            <a:blip r:embed="rId3" cstate="print"/>
            <a:srcRect/>
            <a:stretch>
              <a:fillRect/>
            </a:stretch>
          </p:blipFill>
          <p:spPr bwMode="auto">
            <a:xfrm>
              <a:off x="5301640" y="4069433"/>
              <a:ext cx="148309" cy="148309"/>
            </a:xfrm>
            <a:prstGeom prst="rect">
              <a:avLst/>
            </a:prstGeom>
            <a:noFill/>
          </p:spPr>
        </p:pic>
        <p:pic>
          <p:nvPicPr>
            <p:cNvPr id="10" name="Picture 3" descr="F:\AAA-LÀM ẢNH SLIDE\Bai5-LT-3(2).png"/>
            <p:cNvPicPr>
              <a:picLocks noChangeAspect="1" noChangeArrowheads="1"/>
            </p:cNvPicPr>
            <p:nvPr/>
          </p:nvPicPr>
          <p:blipFill>
            <a:blip r:embed="rId4" cstate="print"/>
            <a:srcRect/>
            <a:stretch>
              <a:fillRect/>
            </a:stretch>
          </p:blipFill>
          <p:spPr bwMode="auto">
            <a:xfrm>
              <a:off x="5448100" y="4063629"/>
              <a:ext cx="147431" cy="148309"/>
            </a:xfrm>
            <a:prstGeom prst="rect">
              <a:avLst/>
            </a:prstGeom>
            <a:noFill/>
          </p:spPr>
        </p:pic>
        <p:pic>
          <p:nvPicPr>
            <p:cNvPr id="11" name="Picture 3" descr="F:\AAA-LÀM ẢNH SLIDE\Bai5-LT-3(2).png"/>
            <p:cNvPicPr>
              <a:picLocks noChangeAspect="1" noChangeArrowheads="1"/>
            </p:cNvPicPr>
            <p:nvPr/>
          </p:nvPicPr>
          <p:blipFill>
            <a:blip r:embed="rId4" cstate="print"/>
            <a:srcRect/>
            <a:stretch>
              <a:fillRect/>
            </a:stretch>
          </p:blipFill>
          <p:spPr bwMode="auto">
            <a:xfrm>
              <a:off x="5166746" y="4008363"/>
              <a:ext cx="147431" cy="148309"/>
            </a:xfrm>
            <a:prstGeom prst="rect">
              <a:avLst/>
            </a:prstGeom>
            <a:noFill/>
          </p:spPr>
        </p:pic>
      </p:grpSp>
      <p:sp>
        <p:nvSpPr>
          <p:cNvPr id="12" name="TextBox 11"/>
          <p:cNvSpPr txBox="1"/>
          <p:nvPr/>
        </p:nvSpPr>
        <p:spPr>
          <a:xfrm>
            <a:off x="7269241" y="4532501"/>
            <a:ext cx="578011" cy="779459"/>
          </a:xfrm>
          <a:prstGeom prst="rect">
            <a:avLst/>
          </a:prstGeom>
          <a:noFill/>
        </p:spPr>
        <p:txBody>
          <a:bodyPr wrap="none" lIns="121679" tIns="60840" rIns="121679" bIns="60840" rtlCol="0">
            <a:spAutoFit/>
          </a:bodyPr>
          <a:lstStyle/>
          <a:p>
            <a:r>
              <a:rPr lang="en-US" sz="4300" b="1" dirty="0">
                <a:latin typeface="Lato"/>
              </a:rPr>
              <a:t>?</a:t>
            </a:r>
            <a:endParaRPr lang="en-US" sz="4300" b="1" dirty="0">
              <a:latin typeface="Lato"/>
            </a:endParaRPr>
          </a:p>
        </p:txBody>
      </p:sp>
      <p:sp>
        <p:nvSpPr>
          <p:cNvPr id="13" name="TextBox 12"/>
          <p:cNvSpPr txBox="1"/>
          <p:nvPr/>
        </p:nvSpPr>
        <p:spPr>
          <a:xfrm>
            <a:off x="8338099" y="4532501"/>
            <a:ext cx="578011" cy="779459"/>
          </a:xfrm>
          <a:prstGeom prst="rect">
            <a:avLst/>
          </a:prstGeom>
          <a:noFill/>
        </p:spPr>
        <p:txBody>
          <a:bodyPr wrap="none" lIns="121679" tIns="60840" rIns="121679" bIns="60840" rtlCol="0">
            <a:spAutoFit/>
          </a:bodyPr>
          <a:lstStyle/>
          <a:p>
            <a:r>
              <a:rPr lang="en-US" sz="4300" b="1" dirty="0">
                <a:latin typeface="Lato"/>
              </a:rPr>
              <a:t>?</a:t>
            </a:r>
            <a:endParaRPr lang="en-US" sz="4300" b="1" dirty="0">
              <a:latin typeface="Lato"/>
            </a:endParaRPr>
          </a:p>
        </p:txBody>
      </p:sp>
      <p:sp>
        <p:nvSpPr>
          <p:cNvPr id="14" name="TextBox 13"/>
          <p:cNvSpPr txBox="1"/>
          <p:nvPr/>
        </p:nvSpPr>
        <p:spPr>
          <a:xfrm>
            <a:off x="7269242" y="4532501"/>
            <a:ext cx="548172" cy="779459"/>
          </a:xfrm>
          <a:prstGeom prst="rect">
            <a:avLst/>
          </a:prstGeom>
          <a:noFill/>
        </p:spPr>
        <p:txBody>
          <a:bodyPr wrap="none" lIns="121679" tIns="60840" rIns="121679" bIns="60840" rtlCol="0">
            <a:spAutoFit/>
          </a:bodyPr>
          <a:lstStyle/>
          <a:p>
            <a:r>
              <a:rPr lang="en-US" sz="4300" b="1" dirty="0">
                <a:solidFill>
                  <a:srgbClr val="FF0000"/>
                </a:solidFill>
                <a:latin typeface="Lato"/>
              </a:rPr>
              <a:t>5</a:t>
            </a:r>
            <a:endParaRPr lang="en-US" sz="4300" b="1" dirty="0">
              <a:solidFill>
                <a:srgbClr val="FF0000"/>
              </a:solidFill>
              <a:latin typeface="Lato"/>
            </a:endParaRPr>
          </a:p>
        </p:txBody>
      </p:sp>
      <p:sp>
        <p:nvSpPr>
          <p:cNvPr id="15" name="TextBox 14"/>
          <p:cNvSpPr txBox="1"/>
          <p:nvPr/>
        </p:nvSpPr>
        <p:spPr>
          <a:xfrm>
            <a:off x="8338099" y="4532501"/>
            <a:ext cx="548172" cy="779459"/>
          </a:xfrm>
          <a:prstGeom prst="rect">
            <a:avLst/>
          </a:prstGeom>
          <a:noFill/>
        </p:spPr>
        <p:txBody>
          <a:bodyPr wrap="none" lIns="121679" tIns="60840" rIns="121679" bIns="60840" rtlCol="0">
            <a:spAutoFit/>
          </a:bodyPr>
          <a:lstStyle/>
          <a:p>
            <a:r>
              <a:rPr lang="en-US" sz="4300" b="1" dirty="0">
                <a:solidFill>
                  <a:srgbClr val="FF0000"/>
                </a:solidFill>
                <a:latin typeface="Lato"/>
              </a:rPr>
              <a:t>3</a:t>
            </a:r>
            <a:endParaRPr lang="en-US" sz="4300" b="1" dirty="0">
              <a:solidFill>
                <a:srgbClr val="FF0000"/>
              </a:solidFill>
              <a:latin typeface="Lato"/>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280319" y="2470724"/>
            <a:ext cx="2611985" cy="2618564"/>
          </a:xfrm>
          <a:prstGeom prst="rect">
            <a:avLst/>
          </a:prstGeom>
        </p:spPr>
      </p:pic>
    </p:spTree>
    <p:extLst>
      <p:ext uri="{BB962C8B-B14F-4D97-AF65-F5344CB8AC3E}">
        <p14:creationId xmlns:p14="http://schemas.microsoft.com/office/powerpoint/2010/main" val="36389132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Clr clrSpc="rgb" dir="cw">
                                      <p:cBhvr override="childStyle">
                                        <p:cTn id="6" dur="200" fill="hold"/>
                                        <p:tgtEl>
                                          <p:spTgt spid="16"/>
                                        </p:tgtEl>
                                        <p:attrNameLst>
                                          <p:attrName>style.color</p:attrName>
                                        </p:attrNameLst>
                                      </p:cBhvr>
                                      <p:to>
                                        <a:schemeClr val="bg1"/>
                                      </p:to>
                                    </p:animClr>
                                    <p:animClr clrSpc="rgb" dir="cw">
                                      <p:cBhvr>
                                        <p:cTn id="7" dur="200" fill="hold"/>
                                        <p:tgtEl>
                                          <p:spTgt spid="16"/>
                                        </p:tgtEl>
                                        <p:attrNameLst>
                                          <p:attrName>fillcolor</p:attrName>
                                        </p:attrNameLst>
                                      </p:cBhvr>
                                      <p:to>
                                        <a:schemeClr val="bg1"/>
                                      </p:to>
                                    </p:animClr>
                                    <p:set>
                                      <p:cBhvr>
                                        <p:cTn id="8" dur="200" fill="hold"/>
                                        <p:tgtEl>
                                          <p:spTgt spid="16"/>
                                        </p:tgtEl>
                                        <p:attrNameLst>
                                          <p:attrName>fill.type</p:attrName>
                                        </p:attrNameLst>
                                      </p:cBhvr>
                                      <p:to>
                                        <p:strVal val="solid"/>
                                      </p:to>
                                    </p:set>
                                    <p:set>
                                      <p:cBhvr>
                                        <p:cTn id="9" dur="200" fill="hold"/>
                                        <p:tgtEl>
                                          <p:spTgt spid="16"/>
                                        </p:tgtEl>
                                        <p:attrNameLst>
                                          <p:attrName>fill.on</p:attrName>
                                        </p:attrNameLst>
                                      </p:cBhvr>
                                      <p:to>
                                        <p:strVal val="true"/>
                                      </p:to>
                                    </p:set>
                                    <p:animRot by="120000">
                                      <p:cBhvr>
                                        <p:cTn id="10" dur="200" fill="hold">
                                          <p:stCondLst>
                                            <p:cond delay="0"/>
                                          </p:stCondLst>
                                        </p:cTn>
                                        <p:tgtEl>
                                          <p:spTgt spid="16"/>
                                        </p:tgtEl>
                                        <p:attrNameLst>
                                          <p:attrName>r</p:attrName>
                                        </p:attrNameLst>
                                      </p:cBhvr>
                                    </p:animRot>
                                    <p:animRot by="-240000">
                                      <p:cBhvr>
                                        <p:cTn id="11" dur="400" fill="hold">
                                          <p:stCondLst>
                                            <p:cond delay="400"/>
                                          </p:stCondLst>
                                        </p:cTn>
                                        <p:tgtEl>
                                          <p:spTgt spid="16"/>
                                        </p:tgtEl>
                                        <p:attrNameLst>
                                          <p:attrName>r</p:attrName>
                                        </p:attrNameLst>
                                      </p:cBhvr>
                                    </p:animRot>
                                    <p:animRot by="240000">
                                      <p:cBhvr>
                                        <p:cTn id="12" dur="400" fill="hold">
                                          <p:stCondLst>
                                            <p:cond delay="800"/>
                                          </p:stCondLst>
                                        </p:cTn>
                                        <p:tgtEl>
                                          <p:spTgt spid="16"/>
                                        </p:tgtEl>
                                        <p:attrNameLst>
                                          <p:attrName>r</p:attrName>
                                        </p:attrNameLst>
                                      </p:cBhvr>
                                    </p:animRot>
                                    <p:animRot by="-240000">
                                      <p:cBhvr>
                                        <p:cTn id="13" dur="400" fill="hold">
                                          <p:stCondLst>
                                            <p:cond delay="1200"/>
                                          </p:stCondLst>
                                        </p:cTn>
                                        <p:tgtEl>
                                          <p:spTgt spid="16"/>
                                        </p:tgtEl>
                                        <p:attrNameLst>
                                          <p:attrName>r</p:attrName>
                                        </p:attrNameLst>
                                      </p:cBhvr>
                                    </p:animRot>
                                    <p:animRot by="120000">
                                      <p:cBhvr>
                                        <p:cTn id="14" dur="400" fill="hold">
                                          <p:stCondLst>
                                            <p:cond delay="16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4" presetClass="exit" presetSubtype="16" fill="hold" grpId="0" nodeType="clickEffect">
                                  <p:stCondLst>
                                    <p:cond delay="0"/>
                                  </p:stCondLst>
                                  <p:childTnLst>
                                    <p:animEffect transition="out" filter="box(in)">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24" restart="whenNotActive" fill="hold" evtFilter="cancelBubble" nodeType="interactiveSeq">
                <p:stCondLst>
                  <p:cond evt="onClick" delay="0">
                    <p:tgtEl>
                      <p:spTgt spid="13"/>
                    </p:tgtEl>
                  </p:cond>
                </p:stCondLst>
                <p:endSync evt="end" delay="0">
                  <p:rtn val="all"/>
                </p:endSync>
                <p:childTnLst>
                  <p:par>
                    <p:cTn id="25" fill="hold">
                      <p:stCondLst>
                        <p:cond delay="0"/>
                      </p:stCondLst>
                      <p:childTnLst>
                        <p:par>
                          <p:cTn id="26" fill="hold">
                            <p:stCondLst>
                              <p:cond delay="0"/>
                            </p:stCondLst>
                            <p:childTnLst>
                              <p:par>
                                <p:cTn id="27" presetID="4" presetClass="exit" presetSubtype="16" fill="hold" grpId="0" nodeType="clickEffect">
                                  <p:stCondLst>
                                    <p:cond delay="0"/>
                                  </p:stCondLst>
                                  <p:childTnLst>
                                    <p:animEffect transition="out" filter="box(in)">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12"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r="66512" b="56875"/>
          <a:stretch/>
        </p:blipFill>
        <p:spPr>
          <a:xfrm>
            <a:off x="594519" y="2578577"/>
            <a:ext cx="2212160" cy="2222023"/>
          </a:xfrm>
          <a:prstGeom prst="rect">
            <a:avLst/>
          </a:prstGeom>
        </p:spPr>
      </p:pic>
      <p:sp>
        <p:nvSpPr>
          <p:cNvPr id="3" name="TextBox 2"/>
          <p:cNvSpPr txBox="1"/>
          <p:nvPr/>
        </p:nvSpPr>
        <p:spPr>
          <a:xfrm>
            <a:off x="1934453" y="1447800"/>
            <a:ext cx="8289105" cy="923330"/>
          </a:xfrm>
          <a:prstGeom prst="rect">
            <a:avLst/>
          </a:prstGeom>
          <a:noFill/>
          <a:ln w="57150">
            <a:noFill/>
          </a:ln>
        </p:spPr>
        <p:txBody>
          <a:bodyPr wrap="square" rtlCol="0">
            <a:spAutoFit/>
          </a:bodyPr>
          <a:lstStyle/>
          <a:p>
            <a:pPr algn="ctr">
              <a:spcBef>
                <a:spcPts val="600"/>
              </a:spcBef>
            </a:pPr>
            <a:r>
              <a:rPr lang="en-US" sz="5400" smtClean="0">
                <a:solidFill>
                  <a:srgbClr val="0070C0"/>
                </a:solidFill>
                <a:latin typeface="Arial" pitchFamily="34" charset="0"/>
                <a:ea typeface="Kids" pitchFamily="2" charset="0"/>
                <a:cs typeface="Arial" pitchFamily="34" charset="0"/>
              </a:rPr>
              <a:t>TÌM CẢM XÚC CỦA EM</a:t>
            </a:r>
            <a:endParaRPr lang="en-US" sz="5400" smtClean="0">
              <a:solidFill>
                <a:srgbClr val="0070C0"/>
              </a:solidFill>
              <a:latin typeface="Arial" pitchFamily="34" charset="0"/>
              <a:ea typeface="Kids" pitchFamily="2" charset="0"/>
              <a:cs typeface="Arial" pitchFamily="34" charset="0"/>
            </a:endParaRPr>
          </a:p>
        </p:txBody>
      </p:sp>
      <p:pic>
        <p:nvPicPr>
          <p:cNvPr id="4" name="Picture 3">
            <a:hlinkClick r:id="rId5"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33256" t="44314" r="33256" b="12561"/>
          <a:stretch/>
        </p:blipFill>
        <p:spPr>
          <a:xfrm>
            <a:off x="3411559" y="2654777"/>
            <a:ext cx="2212160" cy="2222023"/>
          </a:xfrm>
          <a:prstGeom prst="rect">
            <a:avLst/>
          </a:prstGeom>
        </p:spPr>
      </p:pic>
      <p:pic>
        <p:nvPicPr>
          <p:cNvPr id="5" name="Picture 4">
            <a:hlinkClick r:id="rId6"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33778" t="185" r="32734" b="56690"/>
          <a:stretch/>
        </p:blipFill>
        <p:spPr>
          <a:xfrm>
            <a:off x="6309519" y="2578577"/>
            <a:ext cx="2212160" cy="2222023"/>
          </a:xfrm>
          <a:prstGeom prst="rect">
            <a:avLst/>
          </a:prstGeom>
        </p:spPr>
      </p:pic>
      <p:pic>
        <p:nvPicPr>
          <p:cNvPr id="6" name="Picture 5">
            <a:hlinkClick r:id="rId7"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7978" t="370" r="-1466" b="56505"/>
          <a:stretch/>
        </p:blipFill>
        <p:spPr>
          <a:xfrm>
            <a:off x="9117479" y="2540477"/>
            <a:ext cx="2212160" cy="2222023"/>
          </a:xfrm>
          <a:prstGeom prst="rect">
            <a:avLst/>
          </a:prstGeom>
        </p:spPr>
      </p:pic>
      <p:sp>
        <p:nvSpPr>
          <p:cNvPr id="7" name="TextBox 6"/>
          <p:cNvSpPr txBox="1"/>
          <p:nvPr/>
        </p:nvSpPr>
        <p:spPr>
          <a:xfrm>
            <a:off x="562606" y="381000"/>
            <a:ext cx="11032800" cy="1015663"/>
          </a:xfrm>
          <a:prstGeom prst="rect">
            <a:avLst/>
          </a:prstGeom>
          <a:noFill/>
          <a:ln w="57150">
            <a:noFill/>
          </a:ln>
        </p:spPr>
        <p:txBody>
          <a:bodyPr wrap="square" rtlCol="0">
            <a:spAutoFit/>
          </a:bodyPr>
          <a:lstStyle/>
          <a:p>
            <a:pPr algn="ctr">
              <a:spcBef>
                <a:spcPts val="600"/>
              </a:spcBef>
            </a:pPr>
            <a:r>
              <a:rPr lang="en-US" sz="6000" smtClean="0">
                <a:solidFill>
                  <a:srgbClr val="0070C0"/>
                </a:solidFill>
                <a:latin typeface="Arial" pitchFamily="34" charset="0"/>
                <a:ea typeface="Kids" pitchFamily="2" charset="0"/>
                <a:cs typeface="Arial" pitchFamily="34" charset="0"/>
              </a:rPr>
              <a:t>KHỞI ĐỘNG</a:t>
            </a:r>
          </a:p>
        </p:txBody>
      </p:sp>
      <p:sp>
        <p:nvSpPr>
          <p:cNvPr id="8" name="Action Button: Home 7">
            <a:hlinkClick r:id="rId8" action="ppaction://hlinksldjump" highlightClick="1"/>
          </p:cNvPr>
          <p:cNvSpPr/>
          <p:nvPr/>
        </p:nvSpPr>
        <p:spPr>
          <a:xfrm>
            <a:off x="11100106" y="5943600"/>
            <a:ext cx="990600" cy="914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013"/>
          </a:p>
        </p:txBody>
      </p:sp>
    </p:spTree>
    <p:extLst>
      <p:ext uri="{BB962C8B-B14F-4D97-AF65-F5344CB8AC3E}">
        <p14:creationId xmlns:p14="http://schemas.microsoft.com/office/powerpoint/2010/main" val="295975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114" fill="hold">
                                          <p:stCondLst>
                                            <p:cond delay="0"/>
                                          </p:stCondLst>
                                        </p:cTn>
                                        <p:tgtEl>
                                          <p:spTgt spid="3"/>
                                        </p:tgtEl>
                                        <p:attrNameLst>
                                          <p:attrName>style.rotation</p:attrName>
                                        </p:attrNameLst>
                                      </p:cBhvr>
                                      <p:to>
                                        <p:strVal val="-45.0"/>
                                      </p:to>
                                    </p:set>
                                    <p:anim calcmode="lin" valueType="num">
                                      <p:cBhvr>
                                        <p:cTn id="8" dur="114" fill="hold">
                                          <p:stCondLst>
                                            <p:cond delay="114"/>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3"/>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grpId="0" nodeType="withEffect">
                                  <p:stCondLst>
                                    <p:cond delay="0"/>
                                  </p:stCondLst>
                                  <p:iterate type="lt">
                                    <p:tmPct val="50000"/>
                                  </p:iterate>
                                  <p:childTnLst>
                                    <p:set>
                                      <p:cBhvr>
                                        <p:cTn id="13" dur="1" fill="hold">
                                          <p:stCondLst>
                                            <p:cond delay="0"/>
                                          </p:stCondLst>
                                        </p:cTn>
                                        <p:tgtEl>
                                          <p:spTgt spid="7"/>
                                        </p:tgtEl>
                                        <p:attrNameLst>
                                          <p:attrName>style.visibility</p:attrName>
                                        </p:attrNameLst>
                                      </p:cBhvr>
                                      <p:to>
                                        <p:strVal val="visible"/>
                                      </p:to>
                                    </p:set>
                                    <p:set>
                                      <p:cBhvr>
                                        <p:cTn id="14" dur="114" fill="hold">
                                          <p:stCondLst>
                                            <p:cond delay="0"/>
                                          </p:stCondLst>
                                        </p:cTn>
                                        <p:tgtEl>
                                          <p:spTgt spid="7"/>
                                        </p:tgtEl>
                                        <p:attrNameLst>
                                          <p:attrName>style.rotation</p:attrName>
                                        </p:attrNameLst>
                                      </p:cBhvr>
                                      <p:to>
                                        <p:strVal val="-45.0"/>
                                      </p:to>
                                    </p:set>
                                    <p:anim calcmode="lin" valueType="num">
                                      <p:cBhvr>
                                        <p:cTn id="15" dur="114" fill="hold">
                                          <p:stCondLst>
                                            <p:cond delay="114"/>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16" dur="114"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7" dur="39" decel="50000" autoRev="1" fill="hold">
                                          <p:stCondLst>
                                            <p:cond delay="114"/>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8" dur="34" fill="hold">
                                          <p:stCondLst>
                                            <p:cond delay="216"/>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
                    </p:tgtEl>
                  </p:cond>
                </p:stCondLst>
                <p:endSync evt="end" delay="0">
                  <p:rtn val="all"/>
                </p:endSync>
                <p:childTnLst>
                  <p:par>
                    <p:cTn id="20" fill="hold">
                      <p:stCondLst>
                        <p:cond delay="0"/>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2"/>
                                        </p:tgtEl>
                                        <p:attrNameLst>
                                          <p:attrName>ppt_x</p:attrName>
                                        </p:attrNameLst>
                                      </p:cBhvr>
                                      <p:tavLst>
                                        <p:tav tm="0">
                                          <p:val>
                                            <p:strVal val="ppt_x"/>
                                          </p:val>
                                        </p:tav>
                                        <p:tav tm="100000">
                                          <p:val>
                                            <p:strVal val="ppt_x"/>
                                          </p:val>
                                        </p:tav>
                                      </p:tavLst>
                                    </p:anim>
                                    <p:anim calcmode="lin" valueType="num">
                                      <p:cBhvr additive="base">
                                        <p:cTn id="24" dur="500"/>
                                        <p:tgtEl>
                                          <p:spTgt spid="2"/>
                                        </p:tgtEl>
                                        <p:attrNameLst>
                                          <p:attrName>ppt_y</p:attrName>
                                        </p:attrNameLst>
                                      </p:cBhvr>
                                      <p:tavLst>
                                        <p:tav tm="0">
                                          <p:val>
                                            <p:strVal val="ppt_y"/>
                                          </p:val>
                                        </p:tav>
                                        <p:tav tm="100000">
                                          <p:val>
                                            <p:strVal val="1+ppt_h/2"/>
                                          </p:val>
                                        </p:tav>
                                      </p:tavLst>
                                    </p:anim>
                                    <p:set>
                                      <p:cBhvr>
                                        <p:cTn id="25"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4"/>
                                        </p:tgtEl>
                                        <p:attrNameLst>
                                          <p:attrName>ppt_x</p:attrName>
                                        </p:attrNameLst>
                                      </p:cBhvr>
                                      <p:tavLst>
                                        <p:tav tm="0">
                                          <p:val>
                                            <p:strVal val="ppt_x"/>
                                          </p:val>
                                        </p:tav>
                                        <p:tav tm="100000">
                                          <p:val>
                                            <p:strVal val="ppt_x"/>
                                          </p:val>
                                        </p:tav>
                                      </p:tavLst>
                                    </p:anim>
                                    <p:anim calcmode="lin" valueType="num">
                                      <p:cBhvr additive="base">
                                        <p:cTn id="31" dur="500"/>
                                        <p:tgtEl>
                                          <p:spTgt spid="4"/>
                                        </p:tgtEl>
                                        <p:attrNameLst>
                                          <p:attrName>ppt_y</p:attrName>
                                        </p:attrNameLst>
                                      </p:cBhvr>
                                      <p:tavLst>
                                        <p:tav tm="0">
                                          <p:val>
                                            <p:strVal val="ppt_y"/>
                                          </p:val>
                                        </p:tav>
                                        <p:tav tm="100000">
                                          <p:val>
                                            <p:strVal val="1+ppt_h/2"/>
                                          </p:val>
                                        </p:tav>
                                      </p:tavLst>
                                    </p:anim>
                                    <p:set>
                                      <p:cBhvr>
                                        <p:cTn id="3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5"/>
                                        </p:tgtEl>
                                        <p:attrNameLst>
                                          <p:attrName>ppt_x</p:attrName>
                                        </p:attrNameLst>
                                      </p:cBhvr>
                                      <p:tavLst>
                                        <p:tav tm="0">
                                          <p:val>
                                            <p:strVal val="ppt_x"/>
                                          </p:val>
                                        </p:tav>
                                        <p:tav tm="100000">
                                          <p:val>
                                            <p:strVal val="ppt_x"/>
                                          </p:val>
                                        </p:tav>
                                      </p:tavLst>
                                    </p:anim>
                                    <p:anim calcmode="lin" valueType="num">
                                      <p:cBhvr additive="base">
                                        <p:cTn id="38" dur="500"/>
                                        <p:tgtEl>
                                          <p:spTgt spid="5"/>
                                        </p:tgtEl>
                                        <p:attrNameLst>
                                          <p:attrName>ppt_y</p:attrName>
                                        </p:attrNameLst>
                                      </p:cBhvr>
                                      <p:tavLst>
                                        <p:tav tm="0">
                                          <p:val>
                                            <p:strVal val="ppt_y"/>
                                          </p:val>
                                        </p:tav>
                                        <p:tav tm="100000">
                                          <p:val>
                                            <p:strVal val="1+ppt_h/2"/>
                                          </p:val>
                                        </p:tav>
                                      </p:tavLst>
                                    </p:anim>
                                    <p:set>
                                      <p:cBhvr>
                                        <p:cTn id="39"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2" presetClass="exit" presetSubtype="4" fill="hold" nodeType="clickEffect">
                                  <p:stCondLst>
                                    <p:cond delay="0"/>
                                  </p:stCondLst>
                                  <p:childTnLst>
                                    <p:anim calcmode="lin" valueType="num">
                                      <p:cBhvr additive="base">
                                        <p:cTn id="44" dur="500"/>
                                        <p:tgtEl>
                                          <p:spTgt spid="6"/>
                                        </p:tgtEl>
                                        <p:attrNameLst>
                                          <p:attrName>ppt_x</p:attrName>
                                        </p:attrNameLst>
                                      </p:cBhvr>
                                      <p:tavLst>
                                        <p:tav tm="0">
                                          <p:val>
                                            <p:strVal val="ppt_x"/>
                                          </p:val>
                                        </p:tav>
                                        <p:tav tm="100000">
                                          <p:val>
                                            <p:strVal val="ppt_x"/>
                                          </p:val>
                                        </p:tav>
                                      </p:tavLst>
                                    </p:anim>
                                    <p:anim calcmode="lin" valueType="num">
                                      <p:cBhvr additive="base">
                                        <p:cTn id="45" dur="500"/>
                                        <p:tgtEl>
                                          <p:spTgt spid="6"/>
                                        </p:tgtEl>
                                        <p:attrNameLst>
                                          <p:attrName>ppt_y</p:attrName>
                                        </p:attrNameLst>
                                      </p:cBhvr>
                                      <p:tavLst>
                                        <p:tav tm="0">
                                          <p:val>
                                            <p:strVal val="ppt_y"/>
                                          </p:val>
                                        </p:tav>
                                        <p:tav tm="100000">
                                          <p:val>
                                            <p:strVal val="1+ppt_h/2"/>
                                          </p:val>
                                        </p:tav>
                                      </p:tavLst>
                                    </p:anim>
                                    <p:set>
                                      <p:cBhvr>
                                        <p:cTn id="4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3"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492167" y="975059"/>
            <a:ext cx="3148823" cy="4863107"/>
            <a:chOff x="6698279" y="3495675"/>
            <a:chExt cx="973156" cy="1500246"/>
          </a:xfrm>
        </p:grpSpPr>
        <p:pic>
          <p:nvPicPr>
            <p:cNvPr id="12" name="Picture 2" descr="F:\AAA-LÀM ẢNH SLIDE\Bai5-LT-3(1).png"/>
            <p:cNvPicPr>
              <a:picLocks noChangeAspect="1" noChangeArrowheads="1"/>
            </p:cNvPicPr>
            <p:nvPr/>
          </p:nvPicPr>
          <p:blipFill>
            <a:blip r:embed="rId2" cstate="print"/>
            <a:srcRect/>
            <a:stretch>
              <a:fillRect/>
            </a:stretch>
          </p:blipFill>
          <p:spPr bwMode="auto">
            <a:xfrm>
              <a:off x="6698279" y="3495675"/>
              <a:ext cx="973156" cy="1500246"/>
            </a:xfrm>
            <a:prstGeom prst="rect">
              <a:avLst/>
            </a:prstGeom>
            <a:noFill/>
          </p:spPr>
        </p:pic>
        <p:pic>
          <p:nvPicPr>
            <p:cNvPr id="13" name="Picture 4" descr="F:\AAA-LÀM ẢNH SLIDE\Bai5-LT-3(3).png"/>
            <p:cNvPicPr>
              <a:picLocks noChangeAspect="1" noChangeArrowheads="1"/>
            </p:cNvPicPr>
            <p:nvPr/>
          </p:nvPicPr>
          <p:blipFill>
            <a:blip r:embed="rId3" cstate="print"/>
            <a:srcRect/>
            <a:stretch>
              <a:fillRect/>
            </a:stretch>
          </p:blipFill>
          <p:spPr bwMode="auto">
            <a:xfrm>
              <a:off x="6803870" y="4089529"/>
              <a:ext cx="148309" cy="148309"/>
            </a:xfrm>
            <a:prstGeom prst="rect">
              <a:avLst/>
            </a:prstGeom>
            <a:noFill/>
          </p:spPr>
        </p:pic>
        <p:pic>
          <p:nvPicPr>
            <p:cNvPr id="14" name="Picture 4" descr="F:\AAA-LÀM ẢNH SLIDE\Bai5-LT-3(3).png"/>
            <p:cNvPicPr>
              <a:picLocks noChangeAspect="1" noChangeArrowheads="1"/>
            </p:cNvPicPr>
            <p:nvPr/>
          </p:nvPicPr>
          <p:blipFill>
            <a:blip r:embed="rId3" cstate="print"/>
            <a:srcRect/>
            <a:stretch>
              <a:fillRect/>
            </a:stretch>
          </p:blipFill>
          <p:spPr bwMode="auto">
            <a:xfrm>
              <a:off x="6916076" y="4186662"/>
              <a:ext cx="148309" cy="148309"/>
            </a:xfrm>
            <a:prstGeom prst="rect">
              <a:avLst/>
            </a:prstGeom>
            <a:noFill/>
          </p:spPr>
        </p:pic>
        <p:pic>
          <p:nvPicPr>
            <p:cNvPr id="15" name="Picture 4" descr="F:\AAA-LÀM ẢNH SLIDE\Bai5-LT-3(3).png"/>
            <p:cNvPicPr>
              <a:picLocks noChangeAspect="1" noChangeArrowheads="1"/>
            </p:cNvPicPr>
            <p:nvPr/>
          </p:nvPicPr>
          <p:blipFill>
            <a:blip r:embed="rId3" cstate="print"/>
            <a:srcRect/>
            <a:stretch>
              <a:fillRect/>
            </a:stretch>
          </p:blipFill>
          <p:spPr bwMode="auto">
            <a:xfrm>
              <a:off x="7058428" y="4213459"/>
              <a:ext cx="148309" cy="148309"/>
            </a:xfrm>
            <a:prstGeom prst="rect">
              <a:avLst/>
            </a:prstGeom>
            <a:noFill/>
          </p:spPr>
        </p:pic>
        <p:pic>
          <p:nvPicPr>
            <p:cNvPr id="16" name="Picture 4" descr="F:\AAA-LÀM ẢNH SLIDE\Bai5-LT-3(3).png"/>
            <p:cNvPicPr>
              <a:picLocks noChangeAspect="1" noChangeArrowheads="1"/>
            </p:cNvPicPr>
            <p:nvPr/>
          </p:nvPicPr>
          <p:blipFill>
            <a:blip r:embed="rId3" cstate="print"/>
            <a:srcRect/>
            <a:stretch>
              <a:fillRect/>
            </a:stretch>
          </p:blipFill>
          <p:spPr bwMode="auto">
            <a:xfrm>
              <a:off x="7200780" y="4205084"/>
              <a:ext cx="148309" cy="148309"/>
            </a:xfrm>
            <a:prstGeom prst="rect">
              <a:avLst/>
            </a:prstGeom>
            <a:noFill/>
          </p:spPr>
        </p:pic>
        <p:pic>
          <p:nvPicPr>
            <p:cNvPr id="17" name="Picture 4" descr="F:\AAA-LÀM ẢNH SLIDE\Bai5-LT-3(3).png"/>
            <p:cNvPicPr>
              <a:picLocks noChangeAspect="1" noChangeArrowheads="1"/>
            </p:cNvPicPr>
            <p:nvPr/>
          </p:nvPicPr>
          <p:blipFill>
            <a:blip r:embed="rId3" cstate="print"/>
            <a:srcRect/>
            <a:stretch>
              <a:fillRect/>
            </a:stretch>
          </p:blipFill>
          <p:spPr bwMode="auto">
            <a:xfrm>
              <a:off x="7333083" y="4146470"/>
              <a:ext cx="148309" cy="148309"/>
            </a:xfrm>
            <a:prstGeom prst="rect">
              <a:avLst/>
            </a:prstGeom>
            <a:noFill/>
          </p:spPr>
        </p:pic>
        <p:pic>
          <p:nvPicPr>
            <p:cNvPr id="18" name="Picture 4" descr="F:\AAA-LÀM ẢNH SLIDE\Bai5-LT-3(3).png"/>
            <p:cNvPicPr>
              <a:picLocks noChangeAspect="1" noChangeArrowheads="1"/>
            </p:cNvPicPr>
            <p:nvPr/>
          </p:nvPicPr>
          <p:blipFill>
            <a:blip r:embed="rId3" cstate="print"/>
            <a:srcRect/>
            <a:stretch>
              <a:fillRect/>
            </a:stretch>
          </p:blipFill>
          <p:spPr bwMode="auto">
            <a:xfrm>
              <a:off x="7443615" y="4051010"/>
              <a:ext cx="148309" cy="148309"/>
            </a:xfrm>
            <a:prstGeom prst="rect">
              <a:avLst/>
            </a:prstGeom>
            <a:noFill/>
          </p:spPr>
        </p:pic>
        <p:pic>
          <p:nvPicPr>
            <p:cNvPr id="19" name="Picture 4" descr="F:\AAA-LÀM ẢNH SLIDE\Bai5-LT-3(3).png"/>
            <p:cNvPicPr>
              <a:picLocks noChangeAspect="1" noChangeArrowheads="1"/>
            </p:cNvPicPr>
            <p:nvPr/>
          </p:nvPicPr>
          <p:blipFill>
            <a:blip r:embed="rId3" cstate="print"/>
            <a:srcRect/>
            <a:stretch>
              <a:fillRect/>
            </a:stretch>
          </p:blipFill>
          <p:spPr bwMode="auto">
            <a:xfrm>
              <a:off x="7071825" y="4076131"/>
              <a:ext cx="148309" cy="148309"/>
            </a:xfrm>
            <a:prstGeom prst="rect">
              <a:avLst/>
            </a:prstGeom>
            <a:noFill/>
          </p:spPr>
        </p:pic>
        <p:pic>
          <p:nvPicPr>
            <p:cNvPr id="20" name="Picture 3" descr="F:\AAA-LÀM ẢNH SLIDE\Bai5-LT-3(2).png"/>
            <p:cNvPicPr>
              <a:picLocks noChangeAspect="1" noChangeArrowheads="1"/>
            </p:cNvPicPr>
            <p:nvPr/>
          </p:nvPicPr>
          <p:blipFill>
            <a:blip r:embed="rId4" cstate="print"/>
            <a:srcRect/>
            <a:stretch>
              <a:fillRect/>
            </a:stretch>
          </p:blipFill>
          <p:spPr bwMode="auto">
            <a:xfrm>
              <a:off x="7218285" y="4060280"/>
              <a:ext cx="147431" cy="148309"/>
            </a:xfrm>
            <a:prstGeom prst="rect">
              <a:avLst/>
            </a:prstGeom>
            <a:noFill/>
          </p:spPr>
        </p:pic>
        <p:pic>
          <p:nvPicPr>
            <p:cNvPr id="21" name="Picture 3" descr="F:\AAA-LÀM ẢNH SLIDE\Bai5-LT-3(2).png"/>
            <p:cNvPicPr>
              <a:picLocks noChangeAspect="1" noChangeArrowheads="1"/>
            </p:cNvPicPr>
            <p:nvPr/>
          </p:nvPicPr>
          <p:blipFill>
            <a:blip r:embed="rId4" cstate="print"/>
            <a:srcRect/>
            <a:stretch>
              <a:fillRect/>
            </a:stretch>
          </p:blipFill>
          <p:spPr bwMode="auto">
            <a:xfrm>
              <a:off x="6936931" y="4045207"/>
              <a:ext cx="147431" cy="148309"/>
            </a:xfrm>
            <a:prstGeom prst="rect">
              <a:avLst/>
            </a:prstGeom>
            <a:noFill/>
          </p:spPr>
        </p:pic>
      </p:grpSp>
      <p:sp>
        <p:nvSpPr>
          <p:cNvPr id="22" name="TextBox 21"/>
          <p:cNvSpPr txBox="1"/>
          <p:nvPr/>
        </p:nvSpPr>
        <p:spPr>
          <a:xfrm>
            <a:off x="7269241" y="4532501"/>
            <a:ext cx="578011" cy="779459"/>
          </a:xfrm>
          <a:prstGeom prst="rect">
            <a:avLst/>
          </a:prstGeom>
          <a:noFill/>
        </p:spPr>
        <p:txBody>
          <a:bodyPr wrap="none" lIns="121679" tIns="60840" rIns="121679" bIns="60840" rtlCol="0">
            <a:spAutoFit/>
          </a:bodyPr>
          <a:lstStyle/>
          <a:p>
            <a:r>
              <a:rPr lang="en-US" sz="4300" b="1" dirty="0">
                <a:latin typeface="Lato"/>
              </a:rPr>
              <a:t>?</a:t>
            </a:r>
            <a:endParaRPr lang="en-US" sz="4300" b="1" dirty="0">
              <a:latin typeface="Lato"/>
            </a:endParaRPr>
          </a:p>
        </p:txBody>
      </p:sp>
      <p:sp>
        <p:nvSpPr>
          <p:cNvPr id="23" name="TextBox 22"/>
          <p:cNvSpPr txBox="1"/>
          <p:nvPr/>
        </p:nvSpPr>
        <p:spPr>
          <a:xfrm>
            <a:off x="8338099" y="4532501"/>
            <a:ext cx="578011" cy="779459"/>
          </a:xfrm>
          <a:prstGeom prst="rect">
            <a:avLst/>
          </a:prstGeom>
          <a:noFill/>
        </p:spPr>
        <p:txBody>
          <a:bodyPr wrap="none" lIns="121679" tIns="60840" rIns="121679" bIns="60840" rtlCol="0">
            <a:spAutoFit/>
          </a:bodyPr>
          <a:lstStyle/>
          <a:p>
            <a:r>
              <a:rPr lang="en-US" sz="4300" b="1" dirty="0">
                <a:latin typeface="Lato"/>
              </a:rPr>
              <a:t>?</a:t>
            </a:r>
            <a:endParaRPr lang="en-US" sz="4300" b="1" dirty="0">
              <a:latin typeface="Lato"/>
            </a:endParaRPr>
          </a:p>
        </p:txBody>
      </p:sp>
      <p:sp>
        <p:nvSpPr>
          <p:cNvPr id="24" name="TextBox 23"/>
          <p:cNvSpPr txBox="1"/>
          <p:nvPr/>
        </p:nvSpPr>
        <p:spPr>
          <a:xfrm>
            <a:off x="7269242" y="4532501"/>
            <a:ext cx="548172" cy="779459"/>
          </a:xfrm>
          <a:prstGeom prst="rect">
            <a:avLst/>
          </a:prstGeom>
          <a:noFill/>
        </p:spPr>
        <p:txBody>
          <a:bodyPr wrap="none" lIns="121679" tIns="60840" rIns="121679" bIns="60840" rtlCol="0">
            <a:spAutoFit/>
          </a:bodyPr>
          <a:lstStyle/>
          <a:p>
            <a:r>
              <a:rPr lang="en-US" sz="4300" b="1" dirty="0">
                <a:solidFill>
                  <a:srgbClr val="FF0000"/>
                </a:solidFill>
                <a:latin typeface="Lato"/>
              </a:rPr>
              <a:t>7</a:t>
            </a:r>
            <a:endParaRPr lang="en-US" sz="4300" b="1" dirty="0">
              <a:solidFill>
                <a:srgbClr val="FF0000"/>
              </a:solidFill>
              <a:latin typeface="Lato"/>
            </a:endParaRPr>
          </a:p>
        </p:txBody>
      </p:sp>
      <p:sp>
        <p:nvSpPr>
          <p:cNvPr id="25" name="TextBox 24"/>
          <p:cNvSpPr txBox="1"/>
          <p:nvPr/>
        </p:nvSpPr>
        <p:spPr>
          <a:xfrm>
            <a:off x="8338099" y="4532501"/>
            <a:ext cx="548172" cy="779459"/>
          </a:xfrm>
          <a:prstGeom prst="rect">
            <a:avLst/>
          </a:prstGeom>
          <a:noFill/>
        </p:spPr>
        <p:txBody>
          <a:bodyPr wrap="none" lIns="121679" tIns="60840" rIns="121679" bIns="60840" rtlCol="0">
            <a:spAutoFit/>
          </a:bodyPr>
          <a:lstStyle/>
          <a:p>
            <a:r>
              <a:rPr lang="en-US" sz="4300" b="1" dirty="0">
                <a:solidFill>
                  <a:srgbClr val="FF0000"/>
                </a:solidFill>
                <a:latin typeface="Lato"/>
              </a:rPr>
              <a:t>2</a:t>
            </a:r>
            <a:endParaRPr lang="en-US" sz="4300" b="1" dirty="0">
              <a:solidFill>
                <a:srgbClr val="FF0000"/>
              </a:solidFill>
              <a:latin typeface="Lato"/>
            </a:endParaRP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194719" y="2232877"/>
            <a:ext cx="2611985" cy="2618564"/>
          </a:xfrm>
          <a:prstGeom prst="rect">
            <a:avLst/>
          </a:prstGeom>
        </p:spPr>
      </p:pic>
    </p:spTree>
    <p:extLst>
      <p:ext uri="{BB962C8B-B14F-4D97-AF65-F5344CB8AC3E}">
        <p14:creationId xmlns:p14="http://schemas.microsoft.com/office/powerpoint/2010/main" val="37331799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Clr clrSpc="rgb" dir="cw">
                                      <p:cBhvr override="childStyle">
                                        <p:cTn id="6" dur="200" fill="hold"/>
                                        <p:tgtEl>
                                          <p:spTgt spid="26"/>
                                        </p:tgtEl>
                                        <p:attrNameLst>
                                          <p:attrName>style.color</p:attrName>
                                        </p:attrNameLst>
                                      </p:cBhvr>
                                      <p:to>
                                        <a:schemeClr val="bg1"/>
                                      </p:to>
                                    </p:animClr>
                                    <p:animClr clrSpc="rgb" dir="cw">
                                      <p:cBhvr>
                                        <p:cTn id="7" dur="200" fill="hold"/>
                                        <p:tgtEl>
                                          <p:spTgt spid="26"/>
                                        </p:tgtEl>
                                        <p:attrNameLst>
                                          <p:attrName>fillcolor</p:attrName>
                                        </p:attrNameLst>
                                      </p:cBhvr>
                                      <p:to>
                                        <a:schemeClr val="bg1"/>
                                      </p:to>
                                    </p:animClr>
                                    <p:set>
                                      <p:cBhvr>
                                        <p:cTn id="8" dur="200" fill="hold"/>
                                        <p:tgtEl>
                                          <p:spTgt spid="26"/>
                                        </p:tgtEl>
                                        <p:attrNameLst>
                                          <p:attrName>fill.type</p:attrName>
                                        </p:attrNameLst>
                                      </p:cBhvr>
                                      <p:to>
                                        <p:strVal val="solid"/>
                                      </p:to>
                                    </p:set>
                                    <p:set>
                                      <p:cBhvr>
                                        <p:cTn id="9" dur="200" fill="hold"/>
                                        <p:tgtEl>
                                          <p:spTgt spid="26"/>
                                        </p:tgtEl>
                                        <p:attrNameLst>
                                          <p:attrName>fill.on</p:attrName>
                                        </p:attrNameLst>
                                      </p:cBhvr>
                                      <p:to>
                                        <p:strVal val="true"/>
                                      </p:to>
                                    </p:set>
                                    <p:animRot by="120000">
                                      <p:cBhvr>
                                        <p:cTn id="10" dur="200" fill="hold">
                                          <p:stCondLst>
                                            <p:cond delay="0"/>
                                          </p:stCondLst>
                                        </p:cTn>
                                        <p:tgtEl>
                                          <p:spTgt spid="26"/>
                                        </p:tgtEl>
                                        <p:attrNameLst>
                                          <p:attrName>r</p:attrName>
                                        </p:attrNameLst>
                                      </p:cBhvr>
                                    </p:animRot>
                                    <p:animRot by="-240000">
                                      <p:cBhvr>
                                        <p:cTn id="11" dur="400" fill="hold">
                                          <p:stCondLst>
                                            <p:cond delay="400"/>
                                          </p:stCondLst>
                                        </p:cTn>
                                        <p:tgtEl>
                                          <p:spTgt spid="26"/>
                                        </p:tgtEl>
                                        <p:attrNameLst>
                                          <p:attrName>r</p:attrName>
                                        </p:attrNameLst>
                                      </p:cBhvr>
                                    </p:animRot>
                                    <p:animRot by="240000">
                                      <p:cBhvr>
                                        <p:cTn id="12" dur="400" fill="hold">
                                          <p:stCondLst>
                                            <p:cond delay="800"/>
                                          </p:stCondLst>
                                        </p:cTn>
                                        <p:tgtEl>
                                          <p:spTgt spid="26"/>
                                        </p:tgtEl>
                                        <p:attrNameLst>
                                          <p:attrName>r</p:attrName>
                                        </p:attrNameLst>
                                      </p:cBhvr>
                                    </p:animRot>
                                    <p:animRot by="-240000">
                                      <p:cBhvr>
                                        <p:cTn id="13" dur="400" fill="hold">
                                          <p:stCondLst>
                                            <p:cond delay="1200"/>
                                          </p:stCondLst>
                                        </p:cTn>
                                        <p:tgtEl>
                                          <p:spTgt spid="26"/>
                                        </p:tgtEl>
                                        <p:attrNameLst>
                                          <p:attrName>r</p:attrName>
                                        </p:attrNameLst>
                                      </p:cBhvr>
                                    </p:animRot>
                                    <p:animRot by="120000">
                                      <p:cBhvr>
                                        <p:cTn id="14" dur="400" fill="hold">
                                          <p:stCondLst>
                                            <p:cond delay="160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2"/>
                    </p:tgtEl>
                  </p:cond>
                </p:stCondLst>
                <p:endSync evt="end" delay="0">
                  <p:rtn val="all"/>
                </p:endSync>
                <p:childTnLst>
                  <p:par>
                    <p:cTn id="16" fill="hold">
                      <p:stCondLst>
                        <p:cond delay="0"/>
                      </p:stCondLst>
                      <p:childTnLst>
                        <p:par>
                          <p:cTn id="17" fill="hold">
                            <p:stCondLst>
                              <p:cond delay="0"/>
                            </p:stCondLst>
                            <p:childTnLst>
                              <p:par>
                                <p:cTn id="18" presetID="4" presetClass="exit" presetSubtype="16" fill="hold" grpId="0" nodeType="clickEffect">
                                  <p:stCondLst>
                                    <p:cond delay="0"/>
                                  </p:stCondLst>
                                  <p:childTnLst>
                                    <p:animEffect transition="out" filter="box(in)">
                                      <p:cBhvr>
                                        <p:cTn id="19" dur="500"/>
                                        <p:tgtEl>
                                          <p:spTgt spid="22"/>
                                        </p:tgtEl>
                                      </p:cBhvr>
                                    </p:animEffect>
                                    <p:set>
                                      <p:cBhvr>
                                        <p:cTn id="20" dur="1" fill="hold">
                                          <p:stCondLst>
                                            <p:cond delay="499"/>
                                          </p:stCondLst>
                                        </p:cTn>
                                        <p:tgtEl>
                                          <p:spTgt spid="22"/>
                                        </p:tgtEl>
                                        <p:attrNameLst>
                                          <p:attrName>style.visibility</p:attrName>
                                        </p:attrNameLst>
                                      </p:cBhvr>
                                      <p:to>
                                        <p:strVal val="hidden"/>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24" restart="whenNotActive" fill="hold" evtFilter="cancelBubble" nodeType="interactiveSeq">
                <p:stCondLst>
                  <p:cond evt="onClick" delay="0">
                    <p:tgtEl>
                      <p:spTgt spid="23"/>
                    </p:tgtEl>
                  </p:cond>
                </p:stCondLst>
                <p:endSync evt="end" delay="0">
                  <p:rtn val="all"/>
                </p:endSync>
                <p:childTnLst>
                  <p:par>
                    <p:cTn id="25" fill="hold">
                      <p:stCondLst>
                        <p:cond delay="0"/>
                      </p:stCondLst>
                      <p:childTnLst>
                        <p:par>
                          <p:cTn id="26" fill="hold">
                            <p:stCondLst>
                              <p:cond delay="0"/>
                            </p:stCondLst>
                            <p:childTnLst>
                              <p:par>
                                <p:cTn id="27" presetID="4" presetClass="exit" presetSubtype="16" fill="hold" grpId="0" nodeType="clickEffect">
                                  <p:stCondLst>
                                    <p:cond delay="0"/>
                                  </p:stCondLst>
                                  <p:childTnLst>
                                    <p:animEffect transition="out" filter="box(in)">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childTnLst>
        </p:cTn>
      </p:par>
    </p:tnLst>
    <p:bldLst>
      <p:bldP spid="22" grpId="0"/>
      <p:bldP spid="23" grpId="0"/>
      <p:bldP spid="24"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1220" y="-463498"/>
            <a:ext cx="5886450" cy="5886450"/>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0880" y="-238650"/>
            <a:ext cx="5886450" cy="5886450"/>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20606" y="76200"/>
            <a:ext cx="5886450" cy="5886450"/>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0"/>
            <a:ext cx="12161839" cy="6858000"/>
          </a:xfrm>
          <a:prstGeom prst="rect">
            <a:avLst/>
          </a:prstGeom>
        </p:spPr>
      </p:pic>
      <p:pic>
        <p:nvPicPr>
          <p:cNvPr id="6" name="xanh xa">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37919" y="3429000"/>
            <a:ext cx="1245610" cy="1662978"/>
          </a:xfrm>
          <a:prstGeom prst="rect">
            <a:avLst/>
          </a:prstGeom>
        </p:spPr>
      </p:pic>
      <p:pic>
        <p:nvPicPr>
          <p:cNvPr id="10" name="đỏ gần">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22142" y="2590800"/>
            <a:ext cx="3452957" cy="3653999"/>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2605881" y="1009650"/>
            <a:ext cx="609600" cy="609600"/>
          </a:xfrm>
          <a:prstGeom prst="rect">
            <a:avLst/>
          </a:prstGeom>
        </p:spPr>
      </p:pic>
      <p:pic>
        <p:nvPicPr>
          <p:cNvPr id="16" name="Picture 15"/>
          <p:cNvPicPr>
            <a:picLocks noChangeAspect="1"/>
          </p:cNvPicPr>
          <p:nvPr/>
        </p:nvPicPr>
        <p:blipFill>
          <a:blip r:embed="rId14">
            <a:grayscl/>
            <a:extLst>
              <a:ext uri="{28A0092B-C50C-407E-A947-70E740481C1C}">
                <a14:useLocalDpi xmlns:a14="http://schemas.microsoft.com/office/drawing/2010/main" val="0"/>
              </a:ext>
            </a:extLst>
          </a:blip>
          <a:stretch>
            <a:fillRect/>
          </a:stretch>
        </p:blipFill>
        <p:spPr>
          <a:xfrm>
            <a:off x="2275036" y="-679877"/>
            <a:ext cx="3124200" cy="3124200"/>
          </a:xfrm>
          <a:prstGeom prst="rect">
            <a:avLst/>
          </a:prstGeom>
        </p:spPr>
      </p:pic>
      <p:pic>
        <p:nvPicPr>
          <p:cNvPr id="17" name="Tieng-mua-roi-ti-tach-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3102256" y="1962150"/>
            <a:ext cx="609600" cy="609600"/>
          </a:xfrm>
          <a:prstGeom prst="rect">
            <a:avLst/>
          </a:prstGeom>
        </p:spPr>
      </p:pic>
      <p:pic>
        <p:nvPicPr>
          <p:cNvPr id="18" name="Picture 17"/>
          <p:cNvPicPr>
            <a:picLocks noChangeAspect="1"/>
          </p:cNvPicPr>
          <p:nvPr/>
        </p:nvPicPr>
        <p:blipFill>
          <a:blip r:embed="rId14">
            <a:grayscl/>
            <a:extLst>
              <a:ext uri="{28A0092B-C50C-407E-A947-70E740481C1C}">
                <a14:useLocalDpi xmlns:a14="http://schemas.microsoft.com/office/drawing/2010/main" val="0"/>
              </a:ext>
            </a:extLst>
          </a:blip>
          <a:stretch>
            <a:fillRect/>
          </a:stretch>
        </p:blipFill>
        <p:spPr>
          <a:xfrm>
            <a:off x="10248620" y="1314450"/>
            <a:ext cx="2114550" cy="2114550"/>
          </a:xfrm>
          <a:prstGeom prst="rect">
            <a:avLst/>
          </a:prstGeom>
        </p:spPr>
      </p:pic>
      <p:pic>
        <p:nvPicPr>
          <p:cNvPr id="19" name="Picture 18"/>
          <p:cNvPicPr>
            <a:picLocks noChangeAspect="1"/>
          </p:cNvPicPr>
          <p:nvPr/>
        </p:nvPicPr>
        <p:blipFill>
          <a:blip r:embed="rId14">
            <a:grayscl/>
            <a:extLst>
              <a:ext uri="{28A0092B-C50C-407E-A947-70E740481C1C}">
                <a14:useLocalDpi xmlns:a14="http://schemas.microsoft.com/office/drawing/2010/main" val="0"/>
              </a:ext>
            </a:extLst>
          </a:blip>
          <a:stretch>
            <a:fillRect/>
          </a:stretch>
        </p:blipFill>
        <p:spPr>
          <a:xfrm>
            <a:off x="7906616" y="-565577"/>
            <a:ext cx="2114550" cy="2114550"/>
          </a:xfrm>
          <a:prstGeom prst="rect">
            <a:avLst/>
          </a:prstGeom>
        </p:spPr>
      </p:pic>
      <p:sp>
        <p:nvSpPr>
          <p:cNvPr id="24" name="TextBox 23"/>
          <p:cNvSpPr txBox="1"/>
          <p:nvPr/>
        </p:nvSpPr>
        <p:spPr>
          <a:xfrm>
            <a:off x="5649364" y="2897803"/>
            <a:ext cx="780685" cy="769441"/>
          </a:xfrm>
          <a:prstGeom prst="rect">
            <a:avLst/>
          </a:prstGeom>
          <a:solidFill>
            <a:srgbClr val="EFF87C"/>
          </a:solidFill>
          <a:effectLst>
            <a:softEdge rad="127000"/>
          </a:effectLst>
        </p:spPr>
        <p:txBody>
          <a:bodyPr wrap="square" rtlCol="0">
            <a:spAutoFit/>
          </a:bodyPr>
          <a:lstStyle/>
          <a:p>
            <a:pPr algn="ctr"/>
            <a:r>
              <a:rPr lang="en-US" sz="4400" b="1">
                <a:latin typeface="Arial" pitchFamily="34" charset="0"/>
                <a:cs typeface="Arial" pitchFamily="34" charset="0"/>
              </a:rPr>
              <a:t>3</a:t>
            </a:r>
          </a:p>
        </p:txBody>
      </p:sp>
      <p:sp>
        <p:nvSpPr>
          <p:cNvPr id="25" name="TextBox 24"/>
          <p:cNvSpPr txBox="1"/>
          <p:nvPr/>
        </p:nvSpPr>
        <p:spPr>
          <a:xfrm>
            <a:off x="9057327" y="3259871"/>
            <a:ext cx="780685" cy="769441"/>
          </a:xfrm>
          <a:prstGeom prst="rect">
            <a:avLst/>
          </a:prstGeom>
          <a:solidFill>
            <a:srgbClr val="EFF87C"/>
          </a:solidFill>
          <a:effectLst>
            <a:softEdge rad="127000"/>
          </a:effectLst>
        </p:spPr>
        <p:txBody>
          <a:bodyPr wrap="square" rtlCol="0">
            <a:spAutoFit/>
          </a:bodyPr>
          <a:lstStyle/>
          <a:p>
            <a:pPr algn="ctr"/>
            <a:r>
              <a:rPr lang="en-US" sz="4400" b="1" smtClean="0">
                <a:latin typeface="Arial" pitchFamily="34" charset="0"/>
                <a:cs typeface="Arial" pitchFamily="34" charset="0"/>
              </a:rPr>
              <a:t>4</a:t>
            </a:r>
            <a:endParaRPr lang="en-US" sz="4400" b="1">
              <a:latin typeface="Arial" pitchFamily="34" charset="0"/>
              <a:cs typeface="Arial" pitchFamily="34" charset="0"/>
            </a:endParaRPr>
          </a:p>
        </p:txBody>
      </p:sp>
    </p:spTree>
    <p:extLst>
      <p:ext uri="{BB962C8B-B14F-4D97-AF65-F5344CB8AC3E}">
        <p14:creationId xmlns:p14="http://schemas.microsoft.com/office/powerpoint/2010/main" val="251997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427" fill="hold"/>
                                        <p:tgtEl>
                                          <p:spTgt spid="17"/>
                                        </p:tgtEl>
                                      </p:cBhvr>
                                    </p:cmd>
                                  </p:childTnLst>
                                </p:cTn>
                              </p:par>
                              <p:par>
                                <p:cTn id="7" presetID="1" presetClass="mediacall" presetSubtype="0" fill="hold" nodeType="withEffect">
                                  <p:stCondLst>
                                    <p:cond delay="0"/>
                                  </p:stCondLst>
                                  <p:childTnLst>
                                    <p:cmd type="call" cmd="playFrom(0.0)">
                                      <p:cBhvr>
                                        <p:cTn id="8" dur="27898" fill="hold"/>
                                        <p:tgtEl>
                                          <p:spTgt spid="11"/>
                                        </p:tgtEl>
                                      </p:cBhvr>
                                    </p:cmd>
                                  </p:childTnLst>
                                </p:cTn>
                              </p:par>
                              <p:par>
                                <p:cTn id="9" presetID="42" presetClass="path" presetSubtype="0" accel="50000" decel="50000" fill="hold" nodeType="withEffect">
                                  <p:stCondLst>
                                    <p:cond delay="0"/>
                                  </p:stCondLst>
                                  <p:childTnLst>
                                    <p:animMotion origin="layout" path="M -3.59416E-6 3.7037E-6 L 1.00053 -0.05463 " pathEditMode="relative" rAng="0" ptsTypes="AA">
                                      <p:cBhvr>
                                        <p:cTn id="10" dur="2000" fill="hold"/>
                                        <p:tgtEl>
                                          <p:spTgt spid="6"/>
                                        </p:tgtEl>
                                        <p:attrNameLst>
                                          <p:attrName>ppt_x</p:attrName>
                                          <p:attrName>ppt_y</p:attrName>
                                        </p:attrNameLst>
                                      </p:cBhvr>
                                      <p:rCtr x="50026" y="-2731"/>
                                    </p:animMotion>
                                  </p:childTnLst>
                                </p:cTn>
                              </p:par>
                              <p:par>
                                <p:cTn id="11" presetID="10" presetClass="exit" presetSubtype="0" fill="hold" grpId="0" nodeType="with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10"/>
                                        </p:tgtEl>
                                        <p:attrNameLst>
                                          <p:attrName>r</p:attrName>
                                        </p:attrNameLst>
                                      </p:cBhvr>
                                    </p:animRot>
                                    <p:animRot by="-240000">
                                      <p:cBhvr>
                                        <p:cTn id="16" dur="200" fill="hold">
                                          <p:stCondLst>
                                            <p:cond delay="200"/>
                                          </p:stCondLst>
                                        </p:cTn>
                                        <p:tgtEl>
                                          <p:spTgt spid="10"/>
                                        </p:tgtEl>
                                        <p:attrNameLst>
                                          <p:attrName>r</p:attrName>
                                        </p:attrNameLst>
                                      </p:cBhvr>
                                    </p:animRot>
                                    <p:animRot by="240000">
                                      <p:cBhvr>
                                        <p:cTn id="17" dur="200" fill="hold">
                                          <p:stCondLst>
                                            <p:cond delay="400"/>
                                          </p:stCondLst>
                                        </p:cTn>
                                        <p:tgtEl>
                                          <p:spTgt spid="10"/>
                                        </p:tgtEl>
                                        <p:attrNameLst>
                                          <p:attrName>r</p:attrName>
                                        </p:attrNameLst>
                                      </p:cBhvr>
                                    </p:animRot>
                                    <p:animRot by="-240000">
                                      <p:cBhvr>
                                        <p:cTn id="18" dur="200" fill="hold">
                                          <p:stCondLst>
                                            <p:cond delay="600"/>
                                          </p:stCondLst>
                                        </p:cTn>
                                        <p:tgtEl>
                                          <p:spTgt spid="10"/>
                                        </p:tgtEl>
                                        <p:attrNameLst>
                                          <p:attrName>r</p:attrName>
                                        </p:attrNameLst>
                                      </p:cBhvr>
                                    </p:animRot>
                                    <p:animRot by="120000">
                                      <p:cBhvr>
                                        <p:cTn id="19"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1.19979E-7 -2.96296E-6 L -1.42527 0.00023 " pathEditMode="relative" rAng="0" ptsTypes="AA">
                                      <p:cBhvr>
                                        <p:cTn id="24" dur="2000" fill="hold"/>
                                        <p:tgtEl>
                                          <p:spTgt spid="10"/>
                                        </p:tgtEl>
                                        <p:attrNameLst>
                                          <p:attrName>ppt_x</p:attrName>
                                          <p:attrName>ppt_y</p:attrName>
                                        </p:attrNameLst>
                                      </p:cBhvr>
                                      <p:rCtr x="-71270" y="0"/>
                                    </p:animMotion>
                                  </p:childTnLst>
                                </p:cTn>
                              </p:par>
                              <p:par>
                                <p:cTn id="25" presetID="10" presetClass="exit" presetSubtype="0" fill="hold" grpId="0" nodeType="withEffect">
                                  <p:stCondLst>
                                    <p:cond delay="0"/>
                                  </p:stCondLst>
                                  <p:childTnLst>
                                    <p:animEffect transition="out" filter="fade">
                                      <p:cBhvr>
                                        <p:cTn id="26" dur="500"/>
                                        <p:tgtEl>
                                          <p:spTgt spid="25"/>
                                        </p:tgtEl>
                                      </p:cBhvr>
                                    </p:animEffect>
                                    <p:set>
                                      <p:cBhvr>
                                        <p:cTn id="2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0"/>
                  </p:tgtEl>
                </p:cond>
              </p:nextCondLst>
            </p:seq>
            <p:audio>
              <p:cMediaNode vol="80000">
                <p:cTn id="28" repeatCount="indefinite" fill="hold" display="0">
                  <p:stCondLst>
                    <p:cond delay="indefinite"/>
                  </p:stCondLst>
                  <p:endCondLst>
                    <p:cond evt="onStopAudio" delay="0">
                      <p:tgtEl>
                        <p:sldTgt/>
                      </p:tgtEl>
                    </p:cond>
                  </p:endCondLst>
                </p:cTn>
                <p:tgtEl>
                  <p:spTgt spid="17"/>
                </p:tgtEl>
              </p:cMediaNode>
            </p:audio>
            <p:audio>
              <p:cMediaNode vol="18868">
                <p:cTn id="29" repeatCount="indefinite" fill="hold" display="0">
                  <p:stCondLst>
                    <p:cond delay="indefinite"/>
                  </p:stCondLst>
                  <p:endCondLst>
                    <p:cond evt="onStopAudio" delay="0">
                      <p:tgtEl>
                        <p:sldTgt/>
                      </p:tgtEl>
                    </p:cond>
                  </p:endCondLst>
                </p:cTn>
                <p:tgtEl>
                  <p:spTgt spid="11"/>
                </p:tgtEl>
              </p:cMediaNode>
            </p:audio>
          </p:childTnLst>
        </p:cTn>
      </p:par>
    </p:tnLst>
    <p:bldLst>
      <p:bldP spid="24" grpId="0" animBg="1"/>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4939" t="6247" r="6261" b="69030"/>
          <a:stretch/>
        </p:blipFill>
        <p:spPr>
          <a:xfrm>
            <a:off x="762794" y="1582330"/>
            <a:ext cx="1828800" cy="169545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4939" t="6247" r="6261" b="69030"/>
          <a:stretch/>
        </p:blipFill>
        <p:spPr>
          <a:xfrm>
            <a:off x="2595563" y="1582330"/>
            <a:ext cx="1828800" cy="169545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4939" t="6247" r="6261" b="69030"/>
          <a:stretch/>
        </p:blipFill>
        <p:spPr>
          <a:xfrm>
            <a:off x="4455320" y="1582330"/>
            <a:ext cx="1828800" cy="169545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4175" t="60971" r="37025" b="14306"/>
          <a:stretch/>
        </p:blipFill>
        <p:spPr>
          <a:xfrm>
            <a:off x="7581899" y="1439455"/>
            <a:ext cx="1828800" cy="169545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4175" t="60971" r="37025" b="14306"/>
          <a:stretch/>
        </p:blipFill>
        <p:spPr>
          <a:xfrm>
            <a:off x="9567068" y="1439455"/>
            <a:ext cx="1828800" cy="1695450"/>
          </a:xfrm>
          <a:prstGeom prst="rect">
            <a:avLst/>
          </a:prstGeom>
        </p:spPr>
      </p:pic>
      <p:sp>
        <p:nvSpPr>
          <p:cNvPr id="8" name="Rounded Rectangle 7"/>
          <p:cNvSpPr/>
          <p:nvPr/>
        </p:nvSpPr>
        <p:spPr>
          <a:xfrm>
            <a:off x="705643" y="1420405"/>
            <a:ext cx="10804525" cy="185737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218387" y="4011205"/>
            <a:ext cx="7874286" cy="109419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solidFill>
                  <a:srgbClr val="0070C0"/>
                </a:solidFill>
                <a:latin typeface="Arial" pitchFamily="34" charset="0"/>
                <a:cs typeface="Arial" pitchFamily="34" charset="0"/>
              </a:rPr>
              <a:t>5 gồm mấy và mấy? </a:t>
            </a:r>
            <a:endParaRPr lang="en-US" sz="6000">
              <a:solidFill>
                <a:srgbClr val="0070C0"/>
              </a:solidFill>
              <a:latin typeface="Arial" pitchFamily="34" charset="0"/>
              <a:cs typeface="Arial" pitchFamily="34" charset="0"/>
            </a:endParaRPr>
          </a:p>
        </p:txBody>
      </p:sp>
      <p:sp>
        <p:nvSpPr>
          <p:cNvPr id="11" name="Rounded Rectangle 10"/>
          <p:cNvSpPr/>
          <p:nvPr/>
        </p:nvSpPr>
        <p:spPr>
          <a:xfrm>
            <a:off x="2222357" y="4011205"/>
            <a:ext cx="7874286" cy="1094195"/>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solidFill>
                  <a:srgbClr val="0070C0"/>
                </a:solidFill>
                <a:latin typeface="Arial" pitchFamily="34" charset="0"/>
                <a:cs typeface="Arial" pitchFamily="34" charset="0"/>
              </a:rPr>
              <a:t>5 gồm </a:t>
            </a:r>
            <a:r>
              <a:rPr lang="en-US" sz="6000" smtClean="0">
                <a:solidFill>
                  <a:srgbClr val="FF0000"/>
                </a:solidFill>
                <a:latin typeface="Arial" pitchFamily="34" charset="0"/>
                <a:cs typeface="Arial" pitchFamily="34" charset="0"/>
              </a:rPr>
              <a:t>3</a:t>
            </a:r>
            <a:r>
              <a:rPr lang="en-US" sz="6000" smtClean="0">
                <a:solidFill>
                  <a:srgbClr val="0070C0"/>
                </a:solidFill>
                <a:latin typeface="Arial" pitchFamily="34" charset="0"/>
                <a:cs typeface="Arial" pitchFamily="34" charset="0"/>
              </a:rPr>
              <a:t> và </a:t>
            </a:r>
            <a:r>
              <a:rPr lang="en-US" sz="6000" smtClean="0">
                <a:solidFill>
                  <a:srgbClr val="FF0000"/>
                </a:solidFill>
                <a:latin typeface="Arial" pitchFamily="34" charset="0"/>
                <a:cs typeface="Arial" pitchFamily="34" charset="0"/>
              </a:rPr>
              <a:t>2</a:t>
            </a:r>
            <a:r>
              <a:rPr lang="en-US" sz="6000" smtClean="0">
                <a:solidFill>
                  <a:srgbClr val="0070C0"/>
                </a:solidFill>
                <a:latin typeface="Arial" pitchFamily="34" charset="0"/>
                <a:cs typeface="Arial" pitchFamily="34" charset="0"/>
              </a:rPr>
              <a:t>. </a:t>
            </a:r>
            <a:endParaRPr lang="en-US" sz="6000">
              <a:solidFill>
                <a:srgbClr val="0070C0"/>
              </a:solidFill>
              <a:latin typeface="Arial" pitchFamily="34" charset="0"/>
              <a:cs typeface="Arial" pitchFamily="34" charset="0"/>
            </a:endParaRPr>
          </a:p>
        </p:txBody>
      </p:sp>
      <p:sp>
        <p:nvSpPr>
          <p:cNvPr id="12" name="Rounded Rectangle 11"/>
          <p:cNvSpPr/>
          <p:nvPr/>
        </p:nvSpPr>
        <p:spPr>
          <a:xfrm>
            <a:off x="2222357" y="5459005"/>
            <a:ext cx="7874286" cy="1094195"/>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solidFill>
                  <a:srgbClr val="0070C0"/>
                </a:solidFill>
                <a:latin typeface="Arial" pitchFamily="34" charset="0"/>
                <a:cs typeface="Arial" pitchFamily="34" charset="0"/>
              </a:rPr>
              <a:t>5 gồm </a:t>
            </a:r>
            <a:r>
              <a:rPr lang="en-US" sz="6000" smtClean="0">
                <a:solidFill>
                  <a:srgbClr val="FF0000"/>
                </a:solidFill>
                <a:latin typeface="Arial" pitchFamily="34" charset="0"/>
                <a:cs typeface="Arial" pitchFamily="34" charset="0"/>
              </a:rPr>
              <a:t>2</a:t>
            </a:r>
            <a:r>
              <a:rPr lang="en-US" sz="6000" smtClean="0">
                <a:solidFill>
                  <a:srgbClr val="0070C0"/>
                </a:solidFill>
                <a:latin typeface="Arial" pitchFamily="34" charset="0"/>
                <a:cs typeface="Arial" pitchFamily="34" charset="0"/>
              </a:rPr>
              <a:t> và </a:t>
            </a:r>
            <a:r>
              <a:rPr lang="en-US" sz="6000" smtClean="0">
                <a:solidFill>
                  <a:srgbClr val="FF0000"/>
                </a:solidFill>
                <a:latin typeface="Arial" pitchFamily="34" charset="0"/>
                <a:cs typeface="Arial" pitchFamily="34" charset="0"/>
              </a:rPr>
              <a:t>3</a:t>
            </a:r>
            <a:r>
              <a:rPr lang="en-US" sz="6000" smtClean="0">
                <a:solidFill>
                  <a:srgbClr val="0070C0"/>
                </a:solidFill>
                <a:latin typeface="Arial" pitchFamily="34" charset="0"/>
                <a:cs typeface="Arial" pitchFamily="34" charset="0"/>
              </a:rPr>
              <a:t>. </a:t>
            </a:r>
            <a:endParaRPr lang="en-US" sz="6000">
              <a:solidFill>
                <a:srgbClr val="0070C0"/>
              </a:solidFill>
              <a:latin typeface="Arial" pitchFamily="34" charset="0"/>
              <a:cs typeface="Arial"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65919" y="4226743"/>
            <a:ext cx="1503372" cy="1754956"/>
          </a:xfrm>
          <a:prstGeom prst="rect">
            <a:avLst/>
          </a:prstGeom>
        </p:spPr>
      </p:pic>
      <p:sp>
        <p:nvSpPr>
          <p:cNvPr id="14" name="TextBox 13"/>
          <p:cNvSpPr txBox="1"/>
          <p:nvPr/>
        </p:nvSpPr>
        <p:spPr>
          <a:xfrm>
            <a:off x="2311231" y="228600"/>
            <a:ext cx="7535550" cy="1117229"/>
          </a:xfrm>
          <a:prstGeom prst="rect">
            <a:avLst/>
          </a:prstGeom>
          <a:noFill/>
          <a:ln w="57150">
            <a:noFill/>
          </a:ln>
        </p:spPr>
        <p:txBody>
          <a:bodyPr wrap="square" rtlCol="0">
            <a:spAutoFit/>
          </a:bodyPr>
          <a:lstStyle/>
          <a:p>
            <a:pPr algn="ctr">
              <a:spcBef>
                <a:spcPts val="600"/>
              </a:spcBef>
            </a:pPr>
            <a:r>
              <a:rPr lang="en-US" sz="6000" smtClean="0">
                <a:solidFill>
                  <a:srgbClr val="0070C0"/>
                </a:solidFill>
                <a:latin typeface="Arial" pitchFamily="34" charset="0"/>
                <a:ea typeface="Kids" pitchFamily="2" charset="0"/>
                <a:cs typeface="Arial" pitchFamily="34" charset="0"/>
              </a:rPr>
              <a:t>CỦNG CỐ</a:t>
            </a:r>
            <a:endParaRPr lang="en-US" sz="6000" smtClean="0">
              <a:solidFill>
                <a:srgbClr val="0070C0"/>
              </a:solidFill>
              <a:latin typeface="Arial" pitchFamily="34" charset="0"/>
              <a:ea typeface="Kids" pitchFamily="2" charset="0"/>
              <a:cs typeface="Arial" pitchFamily="34" charset="0"/>
            </a:endParaRPr>
          </a:p>
        </p:txBody>
      </p:sp>
    </p:spTree>
    <p:extLst>
      <p:ext uri="{BB962C8B-B14F-4D97-AF65-F5344CB8AC3E}">
        <p14:creationId xmlns:p14="http://schemas.microsoft.com/office/powerpoint/2010/main" val="366242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32" presetClass="emph" presetSubtype="0" repeatCount="indefinite" fill="hold" nodeType="withEffect">
                                  <p:stCondLst>
                                    <p:cond delay="0"/>
                                  </p:stCondLst>
                                  <p:endCondLst>
                                    <p:cond evt="onNext" delay="0">
                                      <p:tgtEl>
                                        <p:sldTgt/>
                                      </p:tgtEl>
                                    </p:cond>
                                  </p:endCondLst>
                                  <p:childTnLst>
                                    <p:animClr clrSpc="rgb" dir="cw">
                                      <p:cBhvr override="childStyle">
                                        <p:cTn id="9" dur="200" fill="hold"/>
                                        <p:tgtEl>
                                          <p:spTgt spid="13"/>
                                        </p:tgtEl>
                                        <p:attrNameLst>
                                          <p:attrName>style.color</p:attrName>
                                        </p:attrNameLst>
                                      </p:cBhvr>
                                      <p:to>
                                        <a:schemeClr val="bg1"/>
                                      </p:to>
                                    </p:animClr>
                                    <p:animClr clrSpc="rgb" dir="cw">
                                      <p:cBhvr>
                                        <p:cTn id="10" dur="200" fill="hold"/>
                                        <p:tgtEl>
                                          <p:spTgt spid="13"/>
                                        </p:tgtEl>
                                        <p:attrNameLst>
                                          <p:attrName>fillcolor</p:attrName>
                                        </p:attrNameLst>
                                      </p:cBhvr>
                                      <p:to>
                                        <a:schemeClr val="bg1"/>
                                      </p:to>
                                    </p:animClr>
                                    <p:set>
                                      <p:cBhvr>
                                        <p:cTn id="11" dur="200" fill="hold"/>
                                        <p:tgtEl>
                                          <p:spTgt spid="13"/>
                                        </p:tgtEl>
                                        <p:attrNameLst>
                                          <p:attrName>fill.type</p:attrName>
                                        </p:attrNameLst>
                                      </p:cBhvr>
                                      <p:to>
                                        <p:strVal val="solid"/>
                                      </p:to>
                                    </p:set>
                                    <p:set>
                                      <p:cBhvr>
                                        <p:cTn id="12" dur="200" fill="hold"/>
                                        <p:tgtEl>
                                          <p:spTgt spid="13"/>
                                        </p:tgtEl>
                                        <p:attrNameLst>
                                          <p:attrName>fill.on</p:attrName>
                                        </p:attrNameLst>
                                      </p:cBhvr>
                                      <p:to>
                                        <p:strVal val="true"/>
                                      </p:to>
                                    </p:set>
                                    <p:animRot by="120000">
                                      <p:cBhvr>
                                        <p:cTn id="13" dur="200" fill="hold">
                                          <p:stCondLst>
                                            <p:cond delay="0"/>
                                          </p:stCondLst>
                                        </p:cTn>
                                        <p:tgtEl>
                                          <p:spTgt spid="13"/>
                                        </p:tgtEl>
                                        <p:attrNameLst>
                                          <p:attrName>r</p:attrName>
                                        </p:attrNameLst>
                                      </p:cBhvr>
                                    </p:animRot>
                                    <p:animRot by="-240000">
                                      <p:cBhvr>
                                        <p:cTn id="14" dur="400" fill="hold">
                                          <p:stCondLst>
                                            <p:cond delay="400"/>
                                          </p:stCondLst>
                                        </p:cTn>
                                        <p:tgtEl>
                                          <p:spTgt spid="13"/>
                                        </p:tgtEl>
                                        <p:attrNameLst>
                                          <p:attrName>r</p:attrName>
                                        </p:attrNameLst>
                                      </p:cBhvr>
                                    </p:animRot>
                                    <p:animRot by="240000">
                                      <p:cBhvr>
                                        <p:cTn id="15" dur="400" fill="hold">
                                          <p:stCondLst>
                                            <p:cond delay="800"/>
                                          </p:stCondLst>
                                        </p:cTn>
                                        <p:tgtEl>
                                          <p:spTgt spid="13"/>
                                        </p:tgtEl>
                                        <p:attrNameLst>
                                          <p:attrName>r</p:attrName>
                                        </p:attrNameLst>
                                      </p:cBhvr>
                                    </p:animRot>
                                    <p:animRot by="-240000">
                                      <p:cBhvr>
                                        <p:cTn id="16" dur="400" fill="hold">
                                          <p:stCondLst>
                                            <p:cond delay="1200"/>
                                          </p:stCondLst>
                                        </p:cTn>
                                        <p:tgtEl>
                                          <p:spTgt spid="13"/>
                                        </p:tgtEl>
                                        <p:attrNameLst>
                                          <p:attrName>r</p:attrName>
                                        </p:attrNameLst>
                                      </p:cBhvr>
                                    </p:animRot>
                                    <p:animRot by="120000">
                                      <p:cBhvr>
                                        <p:cTn id="17" dur="400" fill="hold">
                                          <p:stCondLst>
                                            <p:cond delay="1600"/>
                                          </p:stCondLst>
                                        </p:cTn>
                                        <p:tgtEl>
                                          <p:spTgt spid="13"/>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1220" y="-463498"/>
            <a:ext cx="5886450" cy="5886450"/>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0880" y="-238650"/>
            <a:ext cx="5886450" cy="5886450"/>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20606" y="76200"/>
            <a:ext cx="5886450" cy="5886450"/>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0"/>
            <a:ext cx="12161839" cy="6858000"/>
          </a:xfrm>
          <a:prstGeom prst="rect">
            <a:avLst/>
          </a:prstGeom>
        </p:spPr>
      </p:pic>
      <p:pic>
        <p:nvPicPr>
          <p:cNvPr id="10" name="đỏ gần">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22142" y="2590800"/>
            <a:ext cx="3452957" cy="3653999"/>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605881" y="1009650"/>
            <a:ext cx="609600" cy="609600"/>
          </a:xfrm>
          <a:prstGeom prst="rect">
            <a:avLst/>
          </a:prstGeom>
        </p:spPr>
      </p:pic>
      <p:pic>
        <p:nvPicPr>
          <p:cNvPr id="16" name="Picture 15"/>
          <p:cNvPicPr>
            <a:picLocks noChangeAspect="1"/>
          </p:cNvPicPr>
          <p:nvPr/>
        </p:nvPicPr>
        <p:blipFill>
          <a:blip r:embed="rId12">
            <a:grayscl/>
            <a:extLst>
              <a:ext uri="{28A0092B-C50C-407E-A947-70E740481C1C}">
                <a14:useLocalDpi xmlns:a14="http://schemas.microsoft.com/office/drawing/2010/main" val="0"/>
              </a:ext>
            </a:extLst>
          </a:blip>
          <a:stretch>
            <a:fillRect/>
          </a:stretch>
        </p:blipFill>
        <p:spPr>
          <a:xfrm>
            <a:off x="2275036" y="-679877"/>
            <a:ext cx="3124200" cy="3124200"/>
          </a:xfrm>
          <a:prstGeom prst="rect">
            <a:avLst/>
          </a:prstGeom>
        </p:spPr>
      </p:pic>
      <p:pic>
        <p:nvPicPr>
          <p:cNvPr id="17" name="Tieng-mua-roi-ti-tach-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3102256" y="1962150"/>
            <a:ext cx="609600" cy="609600"/>
          </a:xfrm>
          <a:prstGeom prst="rect">
            <a:avLst/>
          </a:prstGeom>
        </p:spPr>
      </p:pic>
      <p:pic>
        <p:nvPicPr>
          <p:cNvPr id="18" name="Picture 17"/>
          <p:cNvPicPr>
            <a:picLocks noChangeAspect="1"/>
          </p:cNvPicPr>
          <p:nvPr/>
        </p:nvPicPr>
        <p:blipFill>
          <a:blip r:embed="rId12">
            <a:grayscl/>
            <a:extLst>
              <a:ext uri="{28A0092B-C50C-407E-A947-70E740481C1C}">
                <a14:useLocalDpi xmlns:a14="http://schemas.microsoft.com/office/drawing/2010/main" val="0"/>
              </a:ext>
            </a:extLst>
          </a:blip>
          <a:stretch>
            <a:fillRect/>
          </a:stretch>
        </p:blipFill>
        <p:spPr>
          <a:xfrm>
            <a:off x="10248620" y="1314450"/>
            <a:ext cx="2114550" cy="2114550"/>
          </a:xfrm>
          <a:prstGeom prst="rect">
            <a:avLst/>
          </a:prstGeom>
        </p:spPr>
      </p:pic>
      <p:pic>
        <p:nvPicPr>
          <p:cNvPr id="19" name="Picture 18"/>
          <p:cNvPicPr>
            <a:picLocks noChangeAspect="1"/>
          </p:cNvPicPr>
          <p:nvPr/>
        </p:nvPicPr>
        <p:blipFill>
          <a:blip r:embed="rId12">
            <a:grayscl/>
            <a:extLst>
              <a:ext uri="{28A0092B-C50C-407E-A947-70E740481C1C}">
                <a14:useLocalDpi xmlns:a14="http://schemas.microsoft.com/office/drawing/2010/main" val="0"/>
              </a:ext>
            </a:extLst>
          </a:blip>
          <a:stretch>
            <a:fillRect/>
          </a:stretch>
        </p:blipFill>
        <p:spPr>
          <a:xfrm>
            <a:off x="7906616" y="-565577"/>
            <a:ext cx="2114550" cy="2114550"/>
          </a:xfrm>
          <a:prstGeom prst="rect">
            <a:avLst/>
          </a:prstGeom>
        </p:spPr>
      </p:pic>
      <p:sp>
        <p:nvSpPr>
          <p:cNvPr id="25" name="TextBox 24"/>
          <p:cNvSpPr txBox="1"/>
          <p:nvPr/>
        </p:nvSpPr>
        <p:spPr>
          <a:xfrm>
            <a:off x="9057327" y="3259871"/>
            <a:ext cx="780685" cy="769441"/>
          </a:xfrm>
          <a:prstGeom prst="rect">
            <a:avLst/>
          </a:prstGeom>
          <a:solidFill>
            <a:srgbClr val="EFF87C"/>
          </a:solidFill>
          <a:effectLst>
            <a:softEdge rad="127000"/>
          </a:effectLst>
        </p:spPr>
        <p:txBody>
          <a:bodyPr wrap="square" rtlCol="0">
            <a:spAutoFit/>
          </a:bodyPr>
          <a:lstStyle/>
          <a:p>
            <a:pPr algn="ctr"/>
            <a:r>
              <a:rPr lang="en-US" sz="4400" b="1" smtClean="0">
                <a:latin typeface="Arial" pitchFamily="34" charset="0"/>
                <a:cs typeface="Arial" pitchFamily="34" charset="0"/>
              </a:rPr>
              <a:t>4</a:t>
            </a:r>
            <a:endParaRPr lang="en-US" sz="4400" b="1">
              <a:latin typeface="Arial" pitchFamily="34" charset="0"/>
              <a:cs typeface="Arial" pitchFamily="34" charset="0"/>
            </a:endParaRPr>
          </a:p>
        </p:txBody>
      </p:sp>
    </p:spTree>
    <p:extLst>
      <p:ext uri="{BB962C8B-B14F-4D97-AF65-F5344CB8AC3E}">
        <p14:creationId xmlns:p14="http://schemas.microsoft.com/office/powerpoint/2010/main" val="26213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427" fill="hold"/>
                                        <p:tgtEl>
                                          <p:spTgt spid="17"/>
                                        </p:tgtEl>
                                      </p:cBhvr>
                                    </p:cmd>
                                  </p:childTnLst>
                                </p:cTn>
                              </p:par>
                              <p:par>
                                <p:cTn id="7" presetID="1" presetClass="mediacall" presetSubtype="0" fill="hold" nodeType="withEffect">
                                  <p:stCondLst>
                                    <p:cond delay="0"/>
                                  </p:stCondLst>
                                  <p:childTnLst>
                                    <p:cmd type="call" cmd="playFrom(0.0)">
                                      <p:cBhvr>
                                        <p:cTn id="8" dur="27898" fill="hold"/>
                                        <p:tgtEl>
                                          <p:spTgt spid="11"/>
                                        </p:tgtEl>
                                      </p:cBhvr>
                                    </p:cmd>
                                  </p:childTnLst>
                                </p:cTn>
                              </p:par>
                              <p:par>
                                <p:cTn id="9" presetID="42" presetClass="path" presetSubtype="0" accel="50000" decel="50000" fill="hold" nodeType="withEffect">
                                  <p:stCondLst>
                                    <p:cond delay="0"/>
                                  </p:stCondLst>
                                  <p:childTnLst>
                                    <p:animMotion origin="layout" path="M -1.19979E-7 -2.96296E-6 L -1.42527 0.00023 " pathEditMode="relative" rAng="0" ptsTypes="AA">
                                      <p:cBhvr>
                                        <p:cTn id="10" dur="2000" fill="hold"/>
                                        <p:tgtEl>
                                          <p:spTgt spid="10"/>
                                        </p:tgtEl>
                                        <p:attrNameLst>
                                          <p:attrName>ppt_x</p:attrName>
                                          <p:attrName>ppt_y</p:attrName>
                                        </p:attrNameLst>
                                      </p:cBhvr>
                                      <p:rCtr x="-71270" y="0"/>
                                    </p:animMotion>
                                  </p:childTnLst>
                                </p:cTn>
                              </p:par>
                              <p:par>
                                <p:cTn id="11" presetID="10" presetClass="exit" presetSubtype="0" fill="hold" grpId="0" nodeType="withEffect">
                                  <p:stCondLst>
                                    <p:cond delay="0"/>
                                  </p:stCondLst>
                                  <p:childTnLst>
                                    <p:animEffect transition="out" filter="fade">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repeatCount="indefinite" fill="hold" display="0">
                  <p:stCondLst>
                    <p:cond delay="indefinite"/>
                  </p:stCondLst>
                  <p:endCondLst>
                    <p:cond evt="onStopAudio" delay="0">
                      <p:tgtEl>
                        <p:sldTgt/>
                      </p:tgtEl>
                    </p:cond>
                  </p:endCondLst>
                </p:cTn>
                <p:tgtEl>
                  <p:spTgt spid="17"/>
                </p:tgtEl>
              </p:cMediaNode>
            </p:audio>
            <p:audio>
              <p:cMediaNode vol="18868">
                <p:cTn id="15" repeatCount="indefinite" fill="hold" display="0">
                  <p:stCondLst>
                    <p:cond delay="indefinite"/>
                  </p:stCondLst>
                  <p:endCondLst>
                    <p:cond evt="onStopAudio" delay="0">
                      <p:tgtEl>
                        <p:sldTgt/>
                      </p:tgtEl>
                    </p:cond>
                  </p:endCondLst>
                </p:cTn>
                <p:tgtEl>
                  <p:spTgt spid="11"/>
                </p:tgtEl>
              </p:cMediaNode>
            </p:audio>
          </p:childTnLst>
        </p:cTn>
      </p:par>
    </p:tnLst>
    <p:bldLst>
      <p:bldP spid="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ackground biển- beach đẹp, chất lượng cao, Full H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12225868" cy="6877050"/>
          </a:xfrm>
          <a:prstGeom prst="rect">
            <a:avLst/>
          </a:prstGeom>
          <a:noFill/>
          <a:extLst>
            <a:ext uri="{909E8E84-426E-40DD-AFC4-6F175D3DCCD1}">
              <a14:hiddenFill xmlns:a14="http://schemas.microsoft.com/office/drawing/2010/main">
                <a:solidFill>
                  <a:srgbClr val="FFFFFF"/>
                </a:solidFill>
              </a14:hiddenFill>
            </a:ext>
          </a:extLst>
        </p:spPr>
      </p:pic>
      <p:pic>
        <p:nvPicPr>
          <p:cNvPr id="3" name="đỏ gần">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2142" y="2590800"/>
            <a:ext cx="3452957" cy="3653999"/>
          </a:xfrm>
          <a:prstGeom prst="rect">
            <a:avLst/>
          </a:prstGeom>
        </p:spPr>
      </p:pic>
      <p:pic>
        <p:nvPicPr>
          <p:cNvPr id="4" name="xanh xa">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88328" y="4600871"/>
            <a:ext cx="1245610" cy="1662978"/>
          </a:xfrm>
          <a:prstGeom prst="rect">
            <a:avLst/>
          </a:prstGeom>
        </p:spPr>
      </p:pic>
      <p:pic>
        <p:nvPicPr>
          <p:cNvPr id="5" name="Picture 4"/>
          <p:cNvPicPr>
            <a:picLocks noChangeAspect="1"/>
          </p:cNvPicPr>
          <p:nvPr/>
        </p:nvPicPr>
        <p:blipFill rotWithShape="1">
          <a:blip r:embed="rId8" cstate="print">
            <a:extLst>
              <a:ext uri="{28A0092B-C50C-407E-A947-70E740481C1C}">
                <a14:useLocalDpi xmlns:a14="http://schemas.microsoft.com/office/drawing/2010/main" val="0"/>
              </a:ext>
            </a:extLst>
          </a:blip>
          <a:srcRect l="17538" t="8029" r="13438" b="24064"/>
          <a:stretch/>
        </p:blipFill>
        <p:spPr>
          <a:xfrm>
            <a:off x="2842093" y="4155733"/>
            <a:ext cx="2840182" cy="2095656"/>
          </a:xfrm>
          <a:prstGeom prst="rect">
            <a:avLst/>
          </a:prstGeom>
        </p:spPr>
      </p:pic>
      <p:pic>
        <p:nvPicPr>
          <p:cNvPr id="6" name="Picture 5"/>
          <p:cNvPicPr>
            <a:picLocks noChangeAspect="1"/>
          </p:cNvPicPr>
          <p:nvPr/>
        </p:nvPicPr>
        <p:blipFill rotWithShape="1">
          <a:blip r:embed="rId9">
            <a:extLst>
              <a:ext uri="{28A0092B-C50C-407E-A947-70E740481C1C}">
                <a14:useLocalDpi xmlns:a14="http://schemas.microsoft.com/office/drawing/2010/main" val="0"/>
              </a:ext>
            </a:extLst>
          </a:blip>
          <a:srcRect b="24356"/>
          <a:stretch/>
        </p:blipFill>
        <p:spPr>
          <a:xfrm>
            <a:off x="764233" y="4155733"/>
            <a:ext cx="2187325" cy="1965537"/>
          </a:xfrm>
          <a:prstGeom prst="rect">
            <a:avLst/>
          </a:prstGeom>
        </p:spPr>
      </p:pic>
    </p:spTree>
    <p:extLst>
      <p:ext uri="{BB962C8B-B14F-4D97-AF65-F5344CB8AC3E}">
        <p14:creationId xmlns:p14="http://schemas.microsoft.com/office/powerpoint/2010/main" val="33725917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0964" descr="1-40"/>
          <p:cNvPicPr>
            <a:picLocks noChangeAspect="1"/>
          </p:cNvPicPr>
          <p:nvPr/>
        </p:nvPicPr>
        <p:blipFill>
          <a:blip r:embed="rId2"/>
          <a:stretch>
            <a:fillRect/>
          </a:stretch>
        </p:blipFill>
        <p:spPr>
          <a:xfrm>
            <a:off x="5166519" y="4495800"/>
            <a:ext cx="3417663" cy="2514454"/>
          </a:xfrm>
          <a:prstGeom prst="rect">
            <a:avLst/>
          </a:prstGeom>
          <a:noFill/>
          <a:ln w="9525">
            <a:noFill/>
          </a:ln>
        </p:spPr>
      </p:pic>
      <p:pic>
        <p:nvPicPr>
          <p:cNvPr id="3" name="图片 40965" descr="1-38"/>
          <p:cNvPicPr>
            <a:picLocks noChangeAspect="1"/>
          </p:cNvPicPr>
          <p:nvPr/>
        </p:nvPicPr>
        <p:blipFill>
          <a:blip r:embed="rId3"/>
          <a:stretch>
            <a:fillRect/>
          </a:stretch>
        </p:blipFill>
        <p:spPr>
          <a:xfrm>
            <a:off x="-15081" y="-186013"/>
            <a:ext cx="2814801" cy="6961103"/>
          </a:xfrm>
          <a:prstGeom prst="rect">
            <a:avLst/>
          </a:prstGeom>
          <a:noFill/>
          <a:ln w="9525">
            <a:noFill/>
          </a:ln>
        </p:spPr>
      </p:pic>
      <p:pic>
        <p:nvPicPr>
          <p:cNvPr id="4" name="图片 40966" descr="1-39"/>
          <p:cNvPicPr>
            <a:picLocks noChangeAspect="1"/>
          </p:cNvPicPr>
          <p:nvPr/>
        </p:nvPicPr>
        <p:blipFill rotWithShape="1">
          <a:blip r:embed="rId4"/>
          <a:srcRect l="68154"/>
          <a:stretch/>
        </p:blipFill>
        <p:spPr>
          <a:xfrm>
            <a:off x="4099719" y="9524"/>
            <a:ext cx="5389355" cy="4791075"/>
          </a:xfrm>
          <a:prstGeom prst="rect">
            <a:avLst/>
          </a:prstGeom>
          <a:noFill/>
          <a:ln w="9525">
            <a:noFill/>
          </a:ln>
        </p:spPr>
      </p:pic>
      <p:sp>
        <p:nvSpPr>
          <p:cNvPr id="10" name="TextBox 9"/>
          <p:cNvSpPr txBox="1"/>
          <p:nvPr/>
        </p:nvSpPr>
        <p:spPr>
          <a:xfrm>
            <a:off x="4919294" y="2011411"/>
            <a:ext cx="3602182"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DẶN DÒ</a:t>
            </a:r>
            <a:endParaRPr lang="en-US" sz="480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88454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par>
                          <p:cTn id="13" fill="hold">
                            <p:stCondLst>
                              <p:cond delay="1000"/>
                            </p:stCondLst>
                            <p:childTnLst>
                              <p:par>
                                <p:cTn id="14" presetID="15"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2"/>
                                        </p:tgtEl>
                                        <p:attrNameLst>
                                          <p:attrName>ppt_y</p:attrName>
                                        </p:attrNameLst>
                                      </p:cBhvr>
                                      <p:tavLst>
                                        <p:tav tm="0" fmla="#ppt_y+(sin(-2*pi*(1-$))*-#ppt_x+cos(-2*pi*(1-$))*(1-#ppt_y))*(1-$)">
                                          <p:val>
                                            <p:fltVal val="0"/>
                                          </p:val>
                                        </p:tav>
                                        <p:tav tm="100000">
                                          <p:val>
                                            <p:fltVal val="1"/>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2719" y="645855"/>
            <a:ext cx="9296400" cy="2514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8157"/>
          <a:stretch/>
        </p:blipFill>
        <p:spPr>
          <a:xfrm>
            <a:off x="2499519" y="890377"/>
            <a:ext cx="2114550" cy="2025556"/>
          </a:xfrm>
          <a:prstGeom prst="rect">
            <a:avLst/>
          </a:prstGeom>
        </p:spPr>
      </p:pic>
      <p:sp>
        <p:nvSpPr>
          <p:cNvPr id="3" name="TextBox 2"/>
          <p:cNvSpPr txBox="1"/>
          <p:nvPr/>
        </p:nvSpPr>
        <p:spPr>
          <a:xfrm>
            <a:off x="1432719" y="3693855"/>
            <a:ext cx="9296400" cy="2554545"/>
          </a:xfrm>
          <a:prstGeom prst="rect">
            <a:avLst/>
          </a:prstGeom>
          <a:solidFill>
            <a:srgbClr val="D8F4E3"/>
          </a:solidFill>
        </p:spPr>
        <p:txBody>
          <a:bodyPr wrap="square" rtlCol="0">
            <a:spAutoFit/>
          </a:bodyPr>
          <a:lstStyle/>
          <a:p>
            <a:r>
              <a:rPr lang="en-US" sz="2000" b="1" smtClean="0">
                <a:latin typeface="Arial" pitchFamily="34" charset="0"/>
                <a:cs typeface="Arial" pitchFamily="34" charset="0"/>
              </a:rPr>
              <a:t>Thân chào Quý Thầy Cô!</a:t>
            </a:r>
          </a:p>
          <a:p>
            <a:r>
              <a:rPr lang="en-US" sz="2000" b="1" smtClean="0">
                <a:latin typeface="Arial" pitchFamily="34" charset="0"/>
                <a:cs typeface="Arial" pitchFamily="34" charset="0"/>
              </a:rPr>
              <a:t>Người soạn rất mong nhận được phản hồi và góp ý từ Quý Thầy Cô để bộ giáo án ppt được hoàn thiện hơn.</a:t>
            </a:r>
          </a:p>
          <a:p>
            <a:r>
              <a:rPr lang="en-US" sz="2000" b="1" smtClean="0">
                <a:latin typeface="Arial" pitchFamily="34" charset="0"/>
                <a:cs typeface="Arial" pitchFamily="34" charset="0"/>
              </a:rPr>
              <a:t>Mọi thông tin phản hồi mong được QTC gửi về:</a:t>
            </a:r>
          </a:p>
          <a:p>
            <a:r>
              <a:rPr lang="en-US" sz="2000" b="1" smtClean="0">
                <a:latin typeface="Arial" pitchFamily="34" charset="0"/>
                <a:cs typeface="Arial" pitchFamily="34" charset="0"/>
              </a:rPr>
              <a:t>+ Zalo: 0916.604.268</a:t>
            </a:r>
          </a:p>
          <a:p>
            <a:r>
              <a:rPr lang="en-US" sz="2000" b="1" smtClean="0">
                <a:latin typeface="Arial" pitchFamily="34" charset="0"/>
                <a:cs typeface="Arial" pitchFamily="34" charset="0"/>
              </a:rPr>
              <a:t>+ Facebook cá nhân: </a:t>
            </a:r>
            <a:r>
              <a:rPr lang="en-US" sz="2000">
                <a:hlinkClick r:id="rId3"/>
              </a:rPr>
              <a:t>https://www.facebook.com/nhilinh.phan</a:t>
            </a:r>
            <a:r>
              <a:rPr lang="en-US" sz="2000" smtClean="0">
                <a:hlinkClick r:id="rId3"/>
              </a:rPr>
              <a:t>/</a:t>
            </a:r>
            <a:endParaRPr lang="en-US" sz="2000" smtClean="0"/>
          </a:p>
          <a:p>
            <a:r>
              <a:rPr lang="en-US" sz="2000" b="1" smtClean="0">
                <a:latin typeface="Arial" pitchFamily="34" charset="0"/>
                <a:cs typeface="Arial" pitchFamily="34" charset="0"/>
              </a:rPr>
              <a:t>+ Nhóm chia sẻ tài liệu: </a:t>
            </a:r>
            <a:r>
              <a:rPr lang="en-US" sz="2000">
                <a:hlinkClick r:id="rId4"/>
              </a:rPr>
              <a:t>https://</a:t>
            </a:r>
            <a:r>
              <a:rPr lang="en-US" sz="2000" smtClean="0">
                <a:hlinkClick r:id="rId4"/>
              </a:rPr>
              <a:t>www.facebook.com/groups/443096903751589</a:t>
            </a:r>
            <a:endParaRPr lang="en-US" sz="2000" smtClean="0"/>
          </a:p>
          <a:p>
            <a:r>
              <a:rPr lang="en-US" sz="2000" b="1" i="1" smtClean="0">
                <a:solidFill>
                  <a:srgbClr val="FF0000"/>
                </a:solidFill>
                <a:latin typeface="Arial" pitchFamily="34" charset="0"/>
                <a:cs typeface="Arial" pitchFamily="34" charset="0"/>
              </a:rPr>
              <a:t>* Thầy cô có thể liên hệ khi cần được hỗ trợ soạn giáo án điện tử.</a:t>
            </a:r>
            <a:endParaRPr lang="en-US" sz="2000" b="1" i="1">
              <a:solidFill>
                <a:srgbClr val="FF0000"/>
              </a:solidFill>
              <a:latin typeface="Arial" pitchFamily="34" charset="0"/>
              <a:cs typeface="Arial" pitchFamily="34" charset="0"/>
            </a:endParaRPr>
          </a:p>
        </p:txBody>
      </p:sp>
      <p:sp>
        <p:nvSpPr>
          <p:cNvPr id="4" name="TextBox 3"/>
          <p:cNvSpPr txBox="1"/>
          <p:nvPr/>
        </p:nvSpPr>
        <p:spPr>
          <a:xfrm>
            <a:off x="4780989" y="1241435"/>
            <a:ext cx="5105400" cy="1631216"/>
          </a:xfrm>
          <a:prstGeom prst="rect">
            <a:avLst/>
          </a:prstGeom>
          <a:noFill/>
        </p:spPr>
        <p:txBody>
          <a:bodyPr wrap="square" rtlCol="0">
            <a:spAutoFit/>
          </a:bodyPr>
          <a:lstStyle/>
          <a:p>
            <a:r>
              <a:rPr lang="en-US" sz="2000" smtClean="0">
                <a:solidFill>
                  <a:srgbClr val="0070C0"/>
                </a:solidFill>
                <a:latin typeface="Arial" pitchFamily="34" charset="0"/>
                <a:cs typeface="Arial" pitchFamily="34" charset="0"/>
              </a:rPr>
              <a:t>Người soạn	: Phan Thị Linh</a:t>
            </a:r>
          </a:p>
          <a:p>
            <a:r>
              <a:rPr lang="en-US" sz="2000" smtClean="0">
                <a:solidFill>
                  <a:srgbClr val="0070C0"/>
                </a:solidFill>
                <a:latin typeface="Arial" pitchFamily="34" charset="0"/>
                <a:cs typeface="Arial" pitchFamily="34" charset="0"/>
              </a:rPr>
              <a:t>Năm sinh	: 1990</a:t>
            </a:r>
          </a:p>
          <a:p>
            <a:r>
              <a:rPr lang="en-US" sz="2000" smtClean="0">
                <a:solidFill>
                  <a:srgbClr val="0070C0"/>
                </a:solidFill>
                <a:latin typeface="Arial" pitchFamily="34" charset="0"/>
                <a:cs typeface="Arial" pitchFamily="34" charset="0"/>
              </a:rPr>
              <a:t>Đơn vị công tác	: Trường TH và THCS FPT</a:t>
            </a:r>
          </a:p>
          <a:p>
            <a:r>
              <a:rPr lang="en-US" sz="2000" smtClean="0">
                <a:solidFill>
                  <a:srgbClr val="0070C0"/>
                </a:solidFill>
                <a:latin typeface="Arial" pitchFamily="34" charset="0"/>
                <a:cs typeface="Arial" pitchFamily="34" charset="0"/>
              </a:rPr>
              <a:t>LH		: 0916.604.268</a:t>
            </a:r>
          </a:p>
          <a:p>
            <a:r>
              <a:rPr lang="en-US" sz="2000" smtClean="0">
                <a:solidFill>
                  <a:srgbClr val="0070C0"/>
                </a:solidFill>
                <a:latin typeface="Arial" pitchFamily="34" charset="0"/>
                <a:cs typeface="Arial" pitchFamily="34" charset="0"/>
              </a:rPr>
              <a:t>Mail		: linhpt33@fe.edu.vn</a:t>
            </a:r>
            <a:endParaRPr lang="en-US" sz="200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1683533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51919" y="2265402"/>
            <a:ext cx="6781800" cy="1107996"/>
          </a:xfrm>
          <a:prstGeom prst="rect">
            <a:avLst/>
          </a:prstGeom>
          <a:solidFill>
            <a:srgbClr val="EFFBC5"/>
          </a:solidFill>
        </p:spPr>
        <p:txBody>
          <a:bodyPr wrap="square" rtlCol="0">
            <a:spAutoFit/>
          </a:bodyPr>
          <a:lstStyle/>
          <a:p>
            <a:pPr algn="ctr"/>
            <a:r>
              <a:rPr lang="en-US" sz="6600" smtClean="0">
                <a:latin typeface="Arial" pitchFamily="34" charset="0"/>
                <a:cs typeface="Arial" pitchFamily="34" charset="0"/>
              </a:rPr>
              <a:t>5 gồm 2 và ?</a:t>
            </a:r>
            <a:endParaRPr lang="en-US" sz="6600">
              <a:latin typeface="Arial" pitchFamily="34" charset="0"/>
              <a:cs typeface="Arial" pitchFamily="34" charset="0"/>
            </a:endParaRPr>
          </a:p>
        </p:txBody>
      </p:sp>
      <p:sp>
        <p:nvSpPr>
          <p:cNvPr id="4" name="TextBox 3"/>
          <p:cNvSpPr txBox="1"/>
          <p:nvPr/>
        </p:nvSpPr>
        <p:spPr>
          <a:xfrm>
            <a:off x="2651919" y="2265402"/>
            <a:ext cx="6781800" cy="1107996"/>
          </a:xfrm>
          <a:prstGeom prst="rect">
            <a:avLst/>
          </a:prstGeom>
          <a:solidFill>
            <a:srgbClr val="EFFBC5"/>
          </a:solidFill>
        </p:spPr>
        <p:txBody>
          <a:bodyPr wrap="square" rtlCol="0">
            <a:spAutoFit/>
          </a:bodyPr>
          <a:lstStyle/>
          <a:p>
            <a:pPr algn="ctr"/>
            <a:r>
              <a:rPr lang="en-US" sz="6600" smtClean="0">
                <a:latin typeface="Arial" pitchFamily="34" charset="0"/>
                <a:cs typeface="Arial" pitchFamily="34" charset="0"/>
              </a:rPr>
              <a:t>5 gồm 2 và 3.</a:t>
            </a:r>
            <a:endParaRPr lang="en-US" sz="6600">
              <a:latin typeface="Arial" pitchFamily="34" charset="0"/>
              <a:cs typeface="Arial" pitchFamily="34" charset="0"/>
            </a:endParaRPr>
          </a:p>
        </p:txBody>
      </p:sp>
      <p:pic>
        <p:nvPicPr>
          <p:cNvPr id="5" name="Picture 4">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33256" t="44314" r="33256" b="12561"/>
          <a:stretch/>
        </p:blipFill>
        <p:spPr>
          <a:xfrm>
            <a:off x="10775813" y="152400"/>
            <a:ext cx="1248706" cy="1254275"/>
          </a:xfrm>
          <a:prstGeom prst="rect">
            <a:avLst/>
          </a:prstGeom>
        </p:spPr>
      </p:pic>
    </p:spTree>
    <p:extLst>
      <p:ext uri="{BB962C8B-B14F-4D97-AF65-F5344CB8AC3E}">
        <p14:creationId xmlns:p14="http://schemas.microsoft.com/office/powerpoint/2010/main" val="406256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7319" y="990600"/>
            <a:ext cx="3390106" cy="4237633"/>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5147072" y="4293235"/>
            <a:ext cx="990600" cy="76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solidFill>
                  <a:schemeClr val="tx1"/>
                </a:solidFill>
                <a:latin typeface="Arial" pitchFamily="34" charset="0"/>
                <a:cs typeface="Arial" pitchFamily="34" charset="0"/>
              </a:rPr>
              <a:t>?</a:t>
            </a:r>
            <a:endParaRPr lang="en-US" sz="6000">
              <a:solidFill>
                <a:schemeClr val="tx1"/>
              </a:solidFill>
              <a:latin typeface="Arial" pitchFamily="34" charset="0"/>
              <a:cs typeface="Arial" pitchFamily="34" charset="0"/>
            </a:endParaRPr>
          </a:p>
        </p:txBody>
      </p:sp>
      <p:sp>
        <p:nvSpPr>
          <p:cNvPr id="7" name="Rounded Rectangle 6"/>
          <p:cNvSpPr/>
          <p:nvPr/>
        </p:nvSpPr>
        <p:spPr>
          <a:xfrm>
            <a:off x="5147072" y="4293235"/>
            <a:ext cx="990600" cy="76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solidFill>
                  <a:schemeClr val="tx1"/>
                </a:solidFill>
                <a:latin typeface="Arial" pitchFamily="34" charset="0"/>
                <a:cs typeface="Arial" pitchFamily="34" charset="0"/>
              </a:rPr>
              <a:t>4</a:t>
            </a:r>
            <a:endParaRPr lang="en-US" sz="6000">
              <a:solidFill>
                <a:schemeClr val="tx1"/>
              </a:solidFill>
              <a:latin typeface="Arial" pitchFamily="34" charset="0"/>
              <a:cs typeface="Arial" pitchFamily="34" charset="0"/>
            </a:endParaRPr>
          </a:p>
        </p:txBody>
      </p:sp>
      <p:pic>
        <p:nvPicPr>
          <p:cNvPr id="6" name="Picture 5">
            <a:hlinkClick r:id="rId3" action="ppaction://hlinksldjump"/>
          </p:cNvPr>
          <p:cNvPicPr>
            <a:picLocks noChangeAspect="1"/>
          </p:cNvPicPr>
          <p:nvPr/>
        </p:nvPicPr>
        <p:blipFill rotWithShape="1">
          <a:blip r:embed="rId4" cstate="print">
            <a:extLst>
              <a:ext uri="{28A0092B-C50C-407E-A947-70E740481C1C}">
                <a14:useLocalDpi xmlns:a14="http://schemas.microsoft.com/office/drawing/2010/main" val="0"/>
              </a:ext>
            </a:extLst>
          </a:blip>
          <a:srcRect r="66512" b="56875"/>
          <a:stretch/>
        </p:blipFill>
        <p:spPr>
          <a:xfrm>
            <a:off x="10692199" y="53736"/>
            <a:ext cx="1248706" cy="1254275"/>
          </a:xfrm>
          <a:prstGeom prst="rect">
            <a:avLst/>
          </a:prstGeom>
        </p:spPr>
      </p:pic>
    </p:spTree>
    <p:extLst>
      <p:ext uri="{BB962C8B-B14F-4D97-AF65-F5344CB8AC3E}">
        <p14:creationId xmlns:p14="http://schemas.microsoft.com/office/powerpoint/2010/main" val="155060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281" y="1066800"/>
            <a:ext cx="9717256" cy="417138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18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382" y="1143000"/>
            <a:ext cx="795896" cy="86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8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6069" y="1144587"/>
            <a:ext cx="795897" cy="86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8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782" y="1147762"/>
            <a:ext cx="798709" cy="86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8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194" y="1879444"/>
            <a:ext cx="795897" cy="86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8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1519" y="1882619"/>
            <a:ext cx="795897" cy="86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8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614" y="1230766"/>
            <a:ext cx="795897" cy="86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8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40" y="1879441"/>
            <a:ext cx="795896" cy="86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8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6661" y="1230766"/>
            <a:ext cx="798709" cy="86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8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0847" y="1879442"/>
            <a:ext cx="795896" cy="86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14"/>
          <p:cNvSpPr/>
          <p:nvPr/>
        </p:nvSpPr>
        <p:spPr>
          <a:xfrm>
            <a:off x="2804319" y="2971800"/>
            <a:ext cx="914400" cy="9144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solidFill>
                  <a:schemeClr val="tx1"/>
                </a:solidFill>
                <a:latin typeface="Arial" pitchFamily="34" charset="0"/>
                <a:cs typeface="Arial" pitchFamily="34" charset="0"/>
              </a:rPr>
              <a:t>5</a:t>
            </a:r>
            <a:endParaRPr lang="en-US" sz="6000">
              <a:solidFill>
                <a:schemeClr val="tx1"/>
              </a:solidFill>
              <a:latin typeface="Arial" pitchFamily="34" charset="0"/>
              <a:cs typeface="Arial" pitchFamily="34" charset="0"/>
            </a:endParaRPr>
          </a:p>
        </p:txBody>
      </p:sp>
      <p:sp>
        <p:nvSpPr>
          <p:cNvPr id="16" name="Rounded Rectangle 15"/>
          <p:cNvSpPr/>
          <p:nvPr/>
        </p:nvSpPr>
        <p:spPr>
          <a:xfrm>
            <a:off x="8151036" y="2971800"/>
            <a:ext cx="914400" cy="9144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Arial" pitchFamily="34" charset="0"/>
                <a:cs typeface="Arial" pitchFamily="34" charset="0"/>
              </a:rPr>
              <a:t>4</a:t>
            </a:r>
          </a:p>
        </p:txBody>
      </p:sp>
      <p:sp>
        <p:nvSpPr>
          <p:cNvPr id="17" name="Rounded Rectangle 16"/>
          <p:cNvSpPr/>
          <p:nvPr/>
        </p:nvSpPr>
        <p:spPr>
          <a:xfrm>
            <a:off x="5671086" y="4441904"/>
            <a:ext cx="914400" cy="9144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solidFill>
                  <a:schemeClr val="tx1"/>
                </a:solidFill>
                <a:latin typeface="Arial" pitchFamily="34" charset="0"/>
                <a:cs typeface="Arial" pitchFamily="34" charset="0"/>
              </a:rPr>
              <a:t>?</a:t>
            </a:r>
            <a:endParaRPr lang="en-US" sz="6000">
              <a:solidFill>
                <a:schemeClr val="tx1"/>
              </a:solidFill>
              <a:latin typeface="Arial" pitchFamily="34" charset="0"/>
              <a:cs typeface="Arial" pitchFamily="34" charset="0"/>
            </a:endParaRPr>
          </a:p>
        </p:txBody>
      </p:sp>
      <p:sp>
        <p:nvSpPr>
          <p:cNvPr id="18" name="Rounded Rectangle 17"/>
          <p:cNvSpPr/>
          <p:nvPr/>
        </p:nvSpPr>
        <p:spPr>
          <a:xfrm>
            <a:off x="5671086" y="4441904"/>
            <a:ext cx="914400" cy="9144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solidFill>
                  <a:schemeClr val="tx1"/>
                </a:solidFill>
                <a:latin typeface="Arial" pitchFamily="34" charset="0"/>
                <a:cs typeface="Arial" pitchFamily="34" charset="0"/>
              </a:rPr>
              <a:t>9</a:t>
            </a:r>
            <a:endParaRPr lang="en-US" sz="6000">
              <a:solidFill>
                <a:schemeClr val="tx1"/>
              </a:solidFill>
              <a:latin typeface="Arial" pitchFamily="34" charset="0"/>
              <a:cs typeface="Arial" pitchFamily="34" charset="0"/>
            </a:endParaRPr>
          </a:p>
        </p:txBody>
      </p:sp>
      <p:pic>
        <p:nvPicPr>
          <p:cNvPr id="19" name="Picture 18">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l="33778" t="185" r="32734" b="56690"/>
          <a:stretch/>
        </p:blipFill>
        <p:spPr>
          <a:xfrm>
            <a:off x="10992531" y="76200"/>
            <a:ext cx="1031988" cy="1036591"/>
          </a:xfrm>
          <a:prstGeom prst="rect">
            <a:avLst/>
          </a:prstGeom>
        </p:spPr>
      </p:pic>
    </p:spTree>
    <p:extLst>
      <p:ext uri="{BB962C8B-B14F-4D97-AF65-F5344CB8AC3E}">
        <p14:creationId xmlns:p14="http://schemas.microsoft.com/office/powerpoint/2010/main" val="418792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4"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919" y="685800"/>
            <a:ext cx="9291588"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ounded Rectangle 25"/>
          <p:cNvSpPr/>
          <p:nvPr/>
        </p:nvSpPr>
        <p:spPr>
          <a:xfrm>
            <a:off x="3109119" y="2500086"/>
            <a:ext cx="914400" cy="9144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solidFill>
                  <a:schemeClr val="tx1"/>
                </a:solidFill>
                <a:latin typeface="Arial" pitchFamily="34" charset="0"/>
                <a:cs typeface="Arial" pitchFamily="34" charset="0"/>
              </a:rPr>
              <a:t>5</a:t>
            </a:r>
            <a:endParaRPr lang="en-US" sz="6000">
              <a:solidFill>
                <a:schemeClr val="tx1"/>
              </a:solidFill>
              <a:latin typeface="Arial" pitchFamily="34" charset="0"/>
              <a:cs typeface="Arial" pitchFamily="34" charset="0"/>
            </a:endParaRPr>
          </a:p>
        </p:txBody>
      </p:sp>
      <p:sp>
        <p:nvSpPr>
          <p:cNvPr id="27" name="Rounded Rectangle 26"/>
          <p:cNvSpPr/>
          <p:nvPr/>
        </p:nvSpPr>
        <p:spPr>
          <a:xfrm>
            <a:off x="8261691" y="2500086"/>
            <a:ext cx="914400" cy="9144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solidFill>
                  <a:schemeClr val="tx1"/>
                </a:solidFill>
                <a:latin typeface="Arial" pitchFamily="34" charset="0"/>
                <a:cs typeface="Arial" pitchFamily="34" charset="0"/>
              </a:rPr>
              <a:t>5</a:t>
            </a:r>
            <a:endParaRPr lang="en-US" sz="6000">
              <a:solidFill>
                <a:schemeClr val="tx1"/>
              </a:solidFill>
              <a:latin typeface="Arial" pitchFamily="34" charset="0"/>
              <a:cs typeface="Arial" pitchFamily="34" charset="0"/>
            </a:endParaRPr>
          </a:p>
        </p:txBody>
      </p:sp>
      <p:sp>
        <p:nvSpPr>
          <p:cNvPr id="28" name="Rounded Rectangle 27"/>
          <p:cNvSpPr/>
          <p:nvPr/>
        </p:nvSpPr>
        <p:spPr>
          <a:xfrm>
            <a:off x="5776119" y="3759200"/>
            <a:ext cx="914400" cy="9144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solidFill>
                  <a:schemeClr val="tx1"/>
                </a:solidFill>
                <a:latin typeface="Arial" pitchFamily="34" charset="0"/>
                <a:cs typeface="Arial" pitchFamily="34" charset="0"/>
              </a:rPr>
              <a:t>?</a:t>
            </a:r>
            <a:endParaRPr lang="en-US" sz="6000">
              <a:solidFill>
                <a:schemeClr val="tx1"/>
              </a:solidFill>
              <a:latin typeface="Arial" pitchFamily="34" charset="0"/>
              <a:cs typeface="Arial" pitchFamily="34" charset="0"/>
            </a:endParaRPr>
          </a:p>
        </p:txBody>
      </p:sp>
      <p:sp>
        <p:nvSpPr>
          <p:cNvPr id="29" name="Rounded Rectangle 28"/>
          <p:cNvSpPr/>
          <p:nvPr/>
        </p:nvSpPr>
        <p:spPr>
          <a:xfrm>
            <a:off x="5667261" y="3759200"/>
            <a:ext cx="1188720" cy="9144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solidFill>
                  <a:schemeClr val="tx1"/>
                </a:solidFill>
                <a:latin typeface="Arial" pitchFamily="34" charset="0"/>
                <a:cs typeface="Arial" pitchFamily="34" charset="0"/>
              </a:rPr>
              <a:t>10</a:t>
            </a:r>
            <a:endParaRPr lang="en-US" sz="6000">
              <a:solidFill>
                <a:schemeClr val="tx1"/>
              </a:solidFill>
              <a:latin typeface="Arial" pitchFamily="34" charset="0"/>
              <a:cs typeface="Arial" pitchFamily="34" charset="0"/>
            </a:endParaRPr>
          </a:p>
        </p:txBody>
      </p:sp>
      <p:pic>
        <p:nvPicPr>
          <p:cNvPr id="8" name="Picture 7">
            <a:hlinkClick r:id="rId3" action="ppaction://hlinksldjump"/>
          </p:cNvPr>
          <p:cNvPicPr>
            <a:picLocks noChangeAspect="1"/>
          </p:cNvPicPr>
          <p:nvPr/>
        </p:nvPicPr>
        <p:blipFill rotWithShape="1">
          <a:blip r:embed="rId4" cstate="print">
            <a:extLst>
              <a:ext uri="{28A0092B-C50C-407E-A947-70E740481C1C}">
                <a14:useLocalDpi xmlns:a14="http://schemas.microsoft.com/office/drawing/2010/main" val="0"/>
              </a:ext>
            </a:extLst>
          </a:blip>
          <a:srcRect l="67978" t="370" r="-1466" b="56505"/>
          <a:stretch/>
        </p:blipFill>
        <p:spPr>
          <a:xfrm>
            <a:off x="23019" y="0"/>
            <a:ext cx="1031988" cy="1036591"/>
          </a:xfrm>
          <a:prstGeom prst="rect">
            <a:avLst/>
          </a:prstGeom>
        </p:spPr>
      </p:pic>
    </p:spTree>
    <p:extLst>
      <p:ext uri="{BB962C8B-B14F-4D97-AF65-F5344CB8AC3E}">
        <p14:creationId xmlns:p14="http://schemas.microsoft.com/office/powerpoint/2010/main" val="42292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3032" y="0"/>
            <a:ext cx="12204870" cy="1581150"/>
          </a:xfrm>
          <a:prstGeom prst="rect">
            <a:avLst/>
          </a:prstGeom>
          <a:solidFill>
            <a:srgbClr val="90D0EC"/>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708819" y="937038"/>
            <a:ext cx="10744200" cy="2972953"/>
            <a:chOff x="708819" y="937038"/>
            <a:chExt cx="10744200" cy="2972953"/>
          </a:xfrm>
        </p:grpSpPr>
        <p:grpSp>
          <p:nvGrpSpPr>
            <p:cNvPr id="11" name="Group 10"/>
            <p:cNvGrpSpPr/>
            <p:nvPr/>
          </p:nvGrpSpPr>
          <p:grpSpPr>
            <a:xfrm>
              <a:off x="708819" y="1219200"/>
              <a:ext cx="10744200" cy="2690791"/>
              <a:chOff x="708819" y="438150"/>
              <a:chExt cx="10744200" cy="1676400"/>
            </a:xfrm>
          </p:grpSpPr>
          <p:sp>
            <p:nvSpPr>
              <p:cNvPr id="4" name="Rounded Rectangle 3"/>
              <p:cNvSpPr/>
              <p:nvPr/>
            </p:nvSpPr>
            <p:spPr>
              <a:xfrm>
                <a:off x="708819" y="438150"/>
                <a:ext cx="10744200" cy="1676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61219" y="514350"/>
                <a:ext cx="10439400" cy="1371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a:off x="9768683" y="942536"/>
              <a:ext cx="228600" cy="228600"/>
            </a:xfrm>
            <a:prstGeom prst="ellipse">
              <a:avLst/>
            </a:prstGeom>
            <a:noFill/>
            <a:ln>
              <a:solidFill>
                <a:srgbClr val="0070C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767547" y="1428750"/>
              <a:ext cx="228600" cy="228600"/>
            </a:xfrm>
            <a:prstGeom prst="ellipse">
              <a:avLst/>
            </a:prstGeom>
            <a:no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
            <p:cNvSpPr/>
            <p:nvPr/>
          </p:nvSpPr>
          <p:spPr>
            <a:xfrm>
              <a:off x="9830938" y="1072298"/>
              <a:ext cx="104091" cy="453254"/>
            </a:xfrm>
            <a:custGeom>
              <a:avLst/>
              <a:gdLst>
                <a:gd name="connsiteX0" fmla="*/ 0 w 104091"/>
                <a:gd name="connsiteY0" fmla="*/ 0 h 320492"/>
                <a:gd name="connsiteX1" fmla="*/ 104091 w 104091"/>
                <a:gd name="connsiteY1" fmla="*/ 0 h 320492"/>
                <a:gd name="connsiteX2" fmla="*/ 104091 w 104091"/>
                <a:gd name="connsiteY2" fmla="*/ 320492 h 320492"/>
                <a:gd name="connsiteX3" fmla="*/ 0 w 104091"/>
                <a:gd name="connsiteY3" fmla="*/ 320492 h 320492"/>
                <a:gd name="connsiteX4" fmla="*/ 0 w 104091"/>
                <a:gd name="connsiteY4" fmla="*/ 0 h 320492"/>
                <a:gd name="connsiteX0" fmla="*/ 0 w 104091"/>
                <a:gd name="connsiteY0" fmla="*/ 9708 h 330200"/>
                <a:gd name="connsiteX1" fmla="*/ 53181 w 104091"/>
                <a:gd name="connsiteY1" fmla="*/ 0 h 330200"/>
                <a:gd name="connsiteX2" fmla="*/ 104091 w 104091"/>
                <a:gd name="connsiteY2" fmla="*/ 9708 h 330200"/>
                <a:gd name="connsiteX3" fmla="*/ 104091 w 104091"/>
                <a:gd name="connsiteY3" fmla="*/ 330200 h 330200"/>
                <a:gd name="connsiteX4" fmla="*/ 0 w 104091"/>
                <a:gd name="connsiteY4" fmla="*/ 330200 h 330200"/>
                <a:gd name="connsiteX5" fmla="*/ 0 w 104091"/>
                <a:gd name="connsiteY5" fmla="*/ 9708 h 330200"/>
                <a:gd name="connsiteX0" fmla="*/ 0 w 104091"/>
                <a:gd name="connsiteY0" fmla="*/ 9708 h 340536"/>
                <a:gd name="connsiteX1" fmla="*/ 53181 w 104091"/>
                <a:gd name="connsiteY1" fmla="*/ 0 h 340536"/>
                <a:gd name="connsiteX2" fmla="*/ 104091 w 104091"/>
                <a:gd name="connsiteY2" fmla="*/ 9708 h 340536"/>
                <a:gd name="connsiteX3" fmla="*/ 104091 w 104091"/>
                <a:gd name="connsiteY3" fmla="*/ 330200 h 340536"/>
                <a:gd name="connsiteX4" fmla="*/ 46037 w 104091"/>
                <a:gd name="connsiteY4" fmla="*/ 340519 h 340536"/>
                <a:gd name="connsiteX5" fmla="*/ 0 w 104091"/>
                <a:gd name="connsiteY5" fmla="*/ 330200 h 340536"/>
                <a:gd name="connsiteX6" fmla="*/ 0 w 104091"/>
                <a:gd name="connsiteY6" fmla="*/ 9708 h 34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91" h="340536">
                  <a:moveTo>
                    <a:pt x="0" y="9708"/>
                  </a:moveTo>
                  <a:cubicBezTo>
                    <a:pt x="16933" y="9647"/>
                    <a:pt x="36248" y="61"/>
                    <a:pt x="53181" y="0"/>
                  </a:cubicBezTo>
                  <a:lnTo>
                    <a:pt x="104091" y="9708"/>
                  </a:lnTo>
                  <a:lnTo>
                    <a:pt x="104091" y="330200"/>
                  </a:lnTo>
                  <a:cubicBezTo>
                    <a:pt x="84740" y="329671"/>
                    <a:pt x="65388" y="341048"/>
                    <a:pt x="46037" y="340519"/>
                  </a:cubicBezTo>
                  <a:lnTo>
                    <a:pt x="0" y="330200"/>
                  </a:lnTo>
                  <a:lnTo>
                    <a:pt x="0" y="9708"/>
                  </a:lnTo>
                  <a:close/>
                </a:path>
              </a:pathLst>
            </a:custGeom>
            <a:solidFill>
              <a:schemeClr val="bg1">
                <a:lumMod val="85000"/>
              </a:schemeClr>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177165" y="937038"/>
              <a:ext cx="228600" cy="228600"/>
            </a:xfrm>
            <a:prstGeom prst="ellipse">
              <a:avLst/>
            </a:prstGeom>
            <a:noFill/>
            <a:ln>
              <a:solidFill>
                <a:srgbClr val="0070C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176029" y="1423252"/>
              <a:ext cx="228600" cy="228600"/>
            </a:xfrm>
            <a:prstGeom prst="ellipse">
              <a:avLst/>
            </a:prstGeom>
            <a:no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
            <p:cNvSpPr/>
            <p:nvPr/>
          </p:nvSpPr>
          <p:spPr>
            <a:xfrm>
              <a:off x="2239420" y="1066800"/>
              <a:ext cx="104091" cy="453254"/>
            </a:xfrm>
            <a:custGeom>
              <a:avLst/>
              <a:gdLst>
                <a:gd name="connsiteX0" fmla="*/ 0 w 104091"/>
                <a:gd name="connsiteY0" fmla="*/ 0 h 320492"/>
                <a:gd name="connsiteX1" fmla="*/ 104091 w 104091"/>
                <a:gd name="connsiteY1" fmla="*/ 0 h 320492"/>
                <a:gd name="connsiteX2" fmla="*/ 104091 w 104091"/>
                <a:gd name="connsiteY2" fmla="*/ 320492 h 320492"/>
                <a:gd name="connsiteX3" fmla="*/ 0 w 104091"/>
                <a:gd name="connsiteY3" fmla="*/ 320492 h 320492"/>
                <a:gd name="connsiteX4" fmla="*/ 0 w 104091"/>
                <a:gd name="connsiteY4" fmla="*/ 0 h 320492"/>
                <a:gd name="connsiteX0" fmla="*/ 0 w 104091"/>
                <a:gd name="connsiteY0" fmla="*/ 9708 h 330200"/>
                <a:gd name="connsiteX1" fmla="*/ 53181 w 104091"/>
                <a:gd name="connsiteY1" fmla="*/ 0 h 330200"/>
                <a:gd name="connsiteX2" fmla="*/ 104091 w 104091"/>
                <a:gd name="connsiteY2" fmla="*/ 9708 h 330200"/>
                <a:gd name="connsiteX3" fmla="*/ 104091 w 104091"/>
                <a:gd name="connsiteY3" fmla="*/ 330200 h 330200"/>
                <a:gd name="connsiteX4" fmla="*/ 0 w 104091"/>
                <a:gd name="connsiteY4" fmla="*/ 330200 h 330200"/>
                <a:gd name="connsiteX5" fmla="*/ 0 w 104091"/>
                <a:gd name="connsiteY5" fmla="*/ 9708 h 330200"/>
                <a:gd name="connsiteX0" fmla="*/ 0 w 104091"/>
                <a:gd name="connsiteY0" fmla="*/ 9708 h 340536"/>
                <a:gd name="connsiteX1" fmla="*/ 53181 w 104091"/>
                <a:gd name="connsiteY1" fmla="*/ 0 h 340536"/>
                <a:gd name="connsiteX2" fmla="*/ 104091 w 104091"/>
                <a:gd name="connsiteY2" fmla="*/ 9708 h 340536"/>
                <a:gd name="connsiteX3" fmla="*/ 104091 w 104091"/>
                <a:gd name="connsiteY3" fmla="*/ 330200 h 340536"/>
                <a:gd name="connsiteX4" fmla="*/ 46037 w 104091"/>
                <a:gd name="connsiteY4" fmla="*/ 340519 h 340536"/>
                <a:gd name="connsiteX5" fmla="*/ 0 w 104091"/>
                <a:gd name="connsiteY5" fmla="*/ 330200 h 340536"/>
                <a:gd name="connsiteX6" fmla="*/ 0 w 104091"/>
                <a:gd name="connsiteY6" fmla="*/ 9708 h 34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91" h="340536">
                  <a:moveTo>
                    <a:pt x="0" y="9708"/>
                  </a:moveTo>
                  <a:cubicBezTo>
                    <a:pt x="16933" y="9647"/>
                    <a:pt x="36248" y="61"/>
                    <a:pt x="53181" y="0"/>
                  </a:cubicBezTo>
                  <a:lnTo>
                    <a:pt x="104091" y="9708"/>
                  </a:lnTo>
                  <a:lnTo>
                    <a:pt x="104091" y="330200"/>
                  </a:lnTo>
                  <a:cubicBezTo>
                    <a:pt x="84740" y="329671"/>
                    <a:pt x="65388" y="341048"/>
                    <a:pt x="46037" y="340519"/>
                  </a:cubicBezTo>
                  <a:lnTo>
                    <a:pt x="0" y="330200"/>
                  </a:lnTo>
                  <a:lnTo>
                    <a:pt x="0" y="9708"/>
                  </a:lnTo>
                  <a:close/>
                </a:path>
              </a:pathLst>
            </a:custGeom>
            <a:solidFill>
              <a:schemeClr val="bg1">
                <a:lumMod val="85000"/>
              </a:schemeClr>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608980" y="2057400"/>
            <a:ext cx="10943879" cy="830997"/>
          </a:xfrm>
          <a:prstGeom prst="rect">
            <a:avLst/>
          </a:prstGeom>
          <a:noFill/>
        </p:spPr>
        <p:txBody>
          <a:bodyPr wrap="square" rtlCol="0">
            <a:spAutoFit/>
          </a:bodyPr>
          <a:lstStyle/>
          <a:p>
            <a:pPr algn="ctr"/>
            <a:r>
              <a:rPr lang="en-US" sz="4800" b="1" smtClean="0">
                <a:solidFill>
                  <a:srgbClr val="0070C0"/>
                </a:solidFill>
                <a:latin typeface="Arial" pitchFamily="34" charset="0"/>
                <a:cs typeface="Arial" pitchFamily="34" charset="0"/>
              </a:rPr>
              <a:t>MẤY VÀ MẤY</a:t>
            </a:r>
            <a:endParaRPr lang="en-US" sz="4800" b="1">
              <a:solidFill>
                <a:srgbClr val="0070C0"/>
              </a:solidFill>
              <a:latin typeface="Arial" pitchFamily="34" charset="0"/>
              <a:cs typeface="Arial" pitchFamily="34" charset="0"/>
            </a:endParaRPr>
          </a:p>
        </p:txBody>
      </p:sp>
      <p:sp>
        <p:nvSpPr>
          <p:cNvPr id="23" name="TextBox 22"/>
          <p:cNvSpPr txBox="1"/>
          <p:nvPr/>
        </p:nvSpPr>
        <p:spPr>
          <a:xfrm>
            <a:off x="3528219" y="1219200"/>
            <a:ext cx="5105400" cy="830997"/>
          </a:xfrm>
          <a:prstGeom prst="rect">
            <a:avLst/>
          </a:prstGeom>
          <a:noFill/>
        </p:spPr>
        <p:txBody>
          <a:bodyPr wrap="square" rtlCol="0">
            <a:spAutoFit/>
          </a:bodyPr>
          <a:lstStyle/>
          <a:p>
            <a:pPr algn="ctr"/>
            <a:r>
              <a:rPr lang="en-US" sz="4800" b="1" smtClean="0">
                <a:latin typeface="Arial" pitchFamily="34" charset="0"/>
                <a:cs typeface="Arial" pitchFamily="34" charset="0"/>
              </a:rPr>
              <a:t>Bài 5</a:t>
            </a:r>
            <a:endParaRPr lang="en-US" sz="4800" b="1">
              <a:latin typeface="Arial" pitchFamily="34" charset="0"/>
              <a:cs typeface="Arial" pitchFamily="34" charset="0"/>
            </a:endParaRPr>
          </a:p>
        </p:txBody>
      </p:sp>
      <p:sp>
        <p:nvSpPr>
          <p:cNvPr id="3" name="Rectangle 2"/>
          <p:cNvSpPr/>
          <p:nvPr/>
        </p:nvSpPr>
        <p:spPr>
          <a:xfrm>
            <a:off x="5504753" y="2945528"/>
            <a:ext cx="1170000" cy="523220"/>
          </a:xfrm>
          <a:prstGeom prst="rect">
            <a:avLst/>
          </a:prstGeom>
        </p:spPr>
        <p:txBody>
          <a:bodyPr wrap="none">
            <a:spAutoFit/>
          </a:bodyPr>
          <a:lstStyle/>
          <a:p>
            <a:r>
              <a:rPr lang="en-GB" sz="2800">
                <a:latin typeface="Lato" panose="020F0502020204030203" pitchFamily="34" charset="0"/>
                <a:cs typeface="Lato" panose="020F0502020204030203" pitchFamily="34" charset="0"/>
              </a:rPr>
              <a:t>Tiết  3</a:t>
            </a:r>
            <a:endParaRPr lang="en-GB" sz="2800" dirty="0">
              <a:latin typeface="Lato" panose="020F0502020204030203" pitchFamily="34" charset="0"/>
              <a:cs typeface="Lato" panose="020F0502020204030203" pitchFamily="34" charset="0"/>
            </a:endParaRPr>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t="26283" b="21526"/>
          <a:stretch/>
        </p:blipFill>
        <p:spPr>
          <a:xfrm>
            <a:off x="3765298" y="4114800"/>
            <a:ext cx="4881536" cy="2547696"/>
          </a:xfrm>
          <a:prstGeom prst="rect">
            <a:avLst/>
          </a:prstGeom>
        </p:spPr>
      </p:pic>
    </p:spTree>
    <p:extLst>
      <p:ext uri="{BB962C8B-B14F-4D97-AF65-F5344CB8AC3E}">
        <p14:creationId xmlns:p14="http://schemas.microsoft.com/office/powerpoint/2010/main" val="400909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71719" y="6324600"/>
            <a:ext cx="3393226" cy="523220"/>
          </a:xfrm>
          <a:prstGeom prst="rect">
            <a:avLst/>
          </a:prstGeom>
          <a:solidFill>
            <a:srgbClr val="FFC000"/>
          </a:solidFill>
        </p:spPr>
        <p:txBody>
          <a:bodyPr wrap="square" rtlCol="0">
            <a:spAutoFit/>
          </a:bodyPr>
          <a:lstStyle/>
          <a:p>
            <a:r>
              <a:rPr lang="en-US" sz="2800" smtClean="0">
                <a:latin typeface="Arial" pitchFamily="34" charset="0"/>
                <a:cs typeface="Arial" pitchFamily="34" charset="0"/>
              </a:rPr>
              <a:t>Sách Toán_trang 36</a:t>
            </a:r>
            <a:endParaRPr lang="en-US" sz="2800">
              <a:latin typeface="Arial" pitchFamily="34" charset="0"/>
              <a:cs typeface="Arial" pitchFamily="34" charset="0"/>
            </a:endParaRPr>
          </a:p>
        </p:txBody>
      </p:sp>
      <p:pic>
        <p:nvPicPr>
          <p:cNvPr id="5" name="Picture 4">
            <a:extLst>
              <a:ext uri="{FF2B5EF4-FFF2-40B4-BE49-F238E27FC236}">
                <a16:creationId xmlns:a16="http://schemas.microsoft.com/office/drawing/2014/main" xmlns="" id="{9A95FEC4-5E8F-2B41-A234-3EB767D7F7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5065" y="1295401"/>
            <a:ext cx="7207238" cy="3612556"/>
          </a:xfrm>
          <a:prstGeom prst="rect">
            <a:avLst/>
          </a:prstGeom>
        </p:spPr>
      </p:pic>
    </p:spTree>
    <p:extLst>
      <p:ext uri="{BB962C8B-B14F-4D97-AF65-F5344CB8AC3E}">
        <p14:creationId xmlns:p14="http://schemas.microsoft.com/office/powerpoint/2010/main" val="2088389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2167</TotalTime>
  <Words>545</Words>
  <Application>Microsoft Office PowerPoint</Application>
  <PresentationFormat>Custom</PresentationFormat>
  <Paragraphs>219</Paragraphs>
  <Slides>36</Slides>
  <Notes>22</Notes>
  <HiddenSlides>0</HiddenSlides>
  <MMClips>12</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220</cp:revision>
  <dcterms:created xsi:type="dcterms:W3CDTF">2021-05-23T10:25:42Z</dcterms:created>
  <dcterms:modified xsi:type="dcterms:W3CDTF">2021-10-04T13:14:21Z</dcterms:modified>
</cp:coreProperties>
</file>