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7" r:id="rId2"/>
  </p:sldMasterIdLst>
  <p:notesMasterIdLst>
    <p:notesMasterId r:id="rId19"/>
  </p:notesMasterIdLst>
  <p:sldIdLst>
    <p:sldId id="298" r:id="rId3"/>
    <p:sldId id="256" r:id="rId4"/>
    <p:sldId id="3268" r:id="rId5"/>
    <p:sldId id="276" r:id="rId6"/>
    <p:sldId id="283" r:id="rId7"/>
    <p:sldId id="287" r:id="rId8"/>
    <p:sldId id="274" r:id="rId9"/>
    <p:sldId id="284" r:id="rId10"/>
    <p:sldId id="285" r:id="rId11"/>
    <p:sldId id="286" r:id="rId12"/>
    <p:sldId id="345" r:id="rId13"/>
    <p:sldId id="343" r:id="rId14"/>
    <p:sldId id="288" r:id="rId15"/>
    <p:sldId id="342" r:id="rId16"/>
    <p:sldId id="344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2A51C-904C-4E7F-A01A-B1D02A347B51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A8B41-89B7-4CED-9F7D-982EA6073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1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8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9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39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0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62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63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4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7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7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4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39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78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57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550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66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845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74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644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31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99FFF4-86EC-4167-B5BF-BC88B700F2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195470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723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284F5A-B75A-44A0-91AF-3BA6CD97F0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195470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3501" y="1042579"/>
            <a:ext cx="674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NGÔ GIA TỰ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170" y="2134080"/>
            <a:ext cx="10105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CHÀO ĐÓN CÁC CON ĐẾN VỚI TIẾT HỌC -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8" name="矩形: 圆角 29">
            <a:extLst>
              <a:ext uri="{FF2B5EF4-FFF2-40B4-BE49-F238E27FC236}">
                <a16:creationId xmlns:a16="http://schemas.microsoft.com/office/drawing/2014/main" id="{C9F33D36-C198-45A7-85E9-53E5EB72AF3B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0CC29-A369-46A9-B7E1-F32695837C10}"/>
              </a:ext>
            </a:extLst>
          </p:cNvPr>
          <p:cNvSpPr/>
          <p:nvPr/>
        </p:nvSpPr>
        <p:spPr>
          <a:xfrm>
            <a:off x="4886373" y="598759"/>
            <a:ext cx="2419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59">
            <a:extLst>
              <a:ext uri="{FF2B5EF4-FFF2-40B4-BE49-F238E27FC236}">
                <a16:creationId xmlns:a16="http://schemas.microsoft.com/office/drawing/2014/main" id="{D4AFDFE5-C428-4600-9E6E-0BA18B031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0CEDE0-C5D2-4B24-B10F-B3AC47F8F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214157C0-E890-46DB-9916-5F74C4F08DE8}"/>
              </a:ext>
            </a:extLst>
          </p:cNvPr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777B9835-1C38-4A80-B171-D297AA63A8DE}"/>
              </a:ext>
            </a:extLst>
          </p:cNvPr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597607-2B27-4F32-8454-DE5CAC032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928" y="1796568"/>
            <a:ext cx="3946924" cy="3771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矩形: 圆角 29">
            <a:extLst>
              <a:ext uri="{FF2B5EF4-FFF2-40B4-BE49-F238E27FC236}">
                <a16:creationId xmlns:a16="http://schemas.microsoft.com/office/drawing/2014/main" id="{C9F33D36-C198-45A7-85E9-53E5EB72AF3B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79BF9A-DA98-404B-B79C-1E51A6A7A7F1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5" name="Cloud Callout 13">
              <a:extLst>
                <a:ext uri="{FF2B5EF4-FFF2-40B4-BE49-F238E27FC236}">
                  <a16:creationId xmlns:a16="http://schemas.microsoft.com/office/drawing/2014/main" id="{F124D730-C523-4FDA-BCBE-F1A15AC0D2F4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6A67E5-AAD2-455D-AB47-4C2163663E95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24681A-6086-44A2-B61A-1E27B2C920B8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8298B5-872D-489F-9801-B9CC10753C1E}"/>
              </a:ext>
            </a:extLst>
          </p:cNvPr>
          <p:cNvSpPr/>
          <p:nvPr/>
        </p:nvSpPr>
        <p:spPr>
          <a:xfrm>
            <a:off x="7685060" y="2371305"/>
            <a:ext cx="267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59">
            <a:extLst>
              <a:ext uri="{FF2B5EF4-FFF2-40B4-BE49-F238E27FC236}">
                <a16:creationId xmlns:a16="http://schemas.microsoft.com/office/drawing/2014/main" id="{21ACB583-62D7-401B-A325-CF5F49D92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00E3B-61B0-4E55-8F51-58BE8947A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59" y="645507"/>
            <a:ext cx="5659791" cy="540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93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301687"/>
            <a:ext cx="11824570" cy="60925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14" name="图片 21" descr="图片包含 屏幕截图&#10;&#10;自动生成的说明">
            <a:extLst>
              <a:ext uri="{FF2B5EF4-FFF2-40B4-BE49-F238E27FC236}">
                <a16:creationId xmlns:a16="http://schemas.microsoft.com/office/drawing/2014/main" id="{EE45CF7B-5147-4AFE-B916-666E6C971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5" y="1275254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id="{03F0D156-4207-4601-BE61-260291266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96" y="306353"/>
            <a:ext cx="4999007" cy="1047985"/>
          </a:xfrm>
          <a:prstGeom prst="rect">
            <a:avLst/>
          </a:prstGeom>
        </p:spPr>
      </p:pic>
      <p:sp>
        <p:nvSpPr>
          <p:cNvPr id="17" name="矩形: 圆角 34">
            <a:extLst>
              <a:ext uri="{FF2B5EF4-FFF2-40B4-BE49-F238E27FC236}">
                <a16:creationId xmlns:a16="http://schemas.microsoft.com/office/drawing/2014/main" id="{568F4D2B-A397-4ABE-9350-29565086F047}"/>
              </a:ext>
            </a:extLst>
          </p:cNvPr>
          <p:cNvSpPr/>
          <p:nvPr/>
        </p:nvSpPr>
        <p:spPr>
          <a:xfrm>
            <a:off x="3412406" y="1463196"/>
            <a:ext cx="5721433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0E4ECE-A50E-40A1-92D4-8441F729EDBA}"/>
              </a:ext>
            </a:extLst>
          </p:cNvPr>
          <p:cNvSpPr/>
          <p:nvPr/>
        </p:nvSpPr>
        <p:spPr>
          <a:xfrm>
            <a:off x="1530985" y="3267850"/>
            <a:ext cx="87153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cho thấy không khí ấm áp, vui vẻ của các bạn nhỏ trong giờ ăn cơm trưa ở trường.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51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6BE8-233E-41C4-9BC6-31C54026B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517" y="2083487"/>
            <a:ext cx="69622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05096" y="2783680"/>
            <a:ext cx="5381807" cy="3363861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1867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37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lang="en-US" sz="2667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8682010" y="5688482"/>
            <a:ext cx="1566687" cy="1197813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3246" y="3701036"/>
            <a:ext cx="5015168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  <a:p>
            <a:pPr marL="380990" indent="-380990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84564" y="184863"/>
            <a:ext cx="9438640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457189" indent="-457189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bữa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301687"/>
            <a:ext cx="11824570" cy="60925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14" name="图片 21" descr="图片包含 屏幕截图&#10;&#10;自动生成的说明">
            <a:extLst>
              <a:ext uri="{FF2B5EF4-FFF2-40B4-BE49-F238E27FC236}">
                <a16:creationId xmlns:a16="http://schemas.microsoft.com/office/drawing/2014/main" id="{EE45CF7B-5147-4AFE-B916-666E6C971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5" y="1275254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id="{03F0D156-4207-4601-BE61-260291266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96" y="306353"/>
            <a:ext cx="4999007" cy="1047985"/>
          </a:xfrm>
          <a:prstGeom prst="rect">
            <a:avLst/>
          </a:prstGeom>
        </p:spPr>
      </p:pic>
      <p:sp>
        <p:nvSpPr>
          <p:cNvPr id="17" name="矩形: 圆角 34">
            <a:extLst>
              <a:ext uri="{FF2B5EF4-FFF2-40B4-BE49-F238E27FC236}">
                <a16:creationId xmlns:a16="http://schemas.microsoft.com/office/drawing/2014/main" id="{568F4D2B-A397-4ABE-9350-29565086F047}"/>
              </a:ext>
            </a:extLst>
          </p:cNvPr>
          <p:cNvSpPr/>
          <p:nvPr/>
        </p:nvSpPr>
        <p:spPr>
          <a:xfrm>
            <a:off x="3412406" y="1463196"/>
            <a:ext cx="5721433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0E4ECE-A50E-40A1-92D4-8441F729EDBA}"/>
              </a:ext>
            </a:extLst>
          </p:cNvPr>
          <p:cNvSpPr/>
          <p:nvPr/>
        </p:nvSpPr>
        <p:spPr>
          <a:xfrm>
            <a:off x="1530985" y="3267850"/>
            <a:ext cx="87153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cảm nhận gì về bạn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câu chuyện?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42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2EFD9-A1C9-4CDE-943B-2028DB3F070F}"/>
              </a:ext>
            </a:extLst>
          </p:cNvPr>
          <p:cNvSpPr txBox="1"/>
          <p:nvPr/>
        </p:nvSpPr>
        <p:spPr>
          <a:xfrm>
            <a:off x="1364629" y="1564002"/>
            <a:ext cx="9460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Chào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tạm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biệt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và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hẹn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gặp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lại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ston" panose="02020500000000000000" pitchFamily="18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A6872-2F3F-4D77-BA8A-8F39FC823C00}"/>
              </a:ext>
            </a:extLst>
          </p:cNvPr>
          <p:cNvSpPr txBox="1"/>
          <p:nvPr/>
        </p:nvSpPr>
        <p:spPr>
          <a:xfrm>
            <a:off x="2421426" y="2319403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13: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9C1F7-8563-4781-90C5-B3EAECE68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291" y="2820435"/>
            <a:ext cx="8937511" cy="2219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C2856-431B-46D1-A96C-76578251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BF9DB-DAE9-45AE-ADFB-D431F0AABB6E}"/>
              </a:ext>
            </a:extLst>
          </p:cNvPr>
          <p:cNvSpPr txBox="1"/>
          <p:nvPr/>
        </p:nvSpPr>
        <p:spPr>
          <a:xfrm>
            <a:off x="4025349" y="516836"/>
            <a:ext cx="4830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9E8F-3F60-450B-90F4-5218EF9D4A45}"/>
              </a:ext>
            </a:extLst>
          </p:cNvPr>
          <p:cNvSpPr txBox="1"/>
          <p:nvPr/>
        </p:nvSpPr>
        <p:spPr>
          <a:xfrm>
            <a:off x="448401" y="1534235"/>
            <a:ext cx="11743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l-P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trao đổi về nội dung của VB và các chi tiết trong tranh.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A1DA4-01FF-4D72-8B27-EDD1E318FFFC}"/>
              </a:ext>
            </a:extLst>
          </p:cNvPr>
          <p:cNvSpPr txBox="1"/>
          <p:nvPr/>
        </p:nvSpPr>
        <p:spPr>
          <a:xfrm>
            <a:off x="448401" y="2857674"/>
            <a:ext cx="11022699" cy="384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l-P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hiểu câu chuyện Bữa ăn trưa; nhận biết các sự việc trong câu chuyện Bữa ăn trưa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tranh minh hoạ, biết dựa vào tranh kể lại được 1 – 2 đoạn (không bắt buộc kể đúng nguyên văn câu chuyện theo lời cô kể). 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1C546-B3E3-4EFF-9EDF-15E7E30E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41" y="1855107"/>
            <a:ext cx="1040067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486;p46">
            <a:extLst>
              <a:ext uri="{FF2B5EF4-FFF2-40B4-BE49-F238E27FC236}">
                <a16:creationId xmlns:a16="http://schemas.microsoft.com/office/drawing/2014/main" id="{F329A1EC-3E44-485A-984B-91A574804A1E}"/>
              </a:ext>
            </a:extLst>
          </p:cNvPr>
          <p:cNvSpPr/>
          <p:nvPr/>
        </p:nvSpPr>
        <p:spPr>
          <a:xfrm flipH="1">
            <a:off x="7023547" y="1572343"/>
            <a:ext cx="5440563" cy="2587615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487;p46">
            <a:extLst>
              <a:ext uri="{FF2B5EF4-FFF2-40B4-BE49-F238E27FC236}">
                <a16:creationId xmlns:a16="http://schemas.microsoft.com/office/drawing/2014/main" id="{03B01D28-D893-498D-B528-8A6A2239990B}"/>
              </a:ext>
            </a:extLst>
          </p:cNvPr>
          <p:cNvSpPr/>
          <p:nvPr/>
        </p:nvSpPr>
        <p:spPr>
          <a:xfrm>
            <a:off x="1588452" y="359018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" name="Google Shape;1490;p46">
            <a:extLst>
              <a:ext uri="{FF2B5EF4-FFF2-40B4-BE49-F238E27FC236}">
                <a16:creationId xmlns:a16="http://schemas.microsoft.com/office/drawing/2014/main" id="{BAB9800E-9E58-4355-A7D4-7982A8B69EA4}"/>
              </a:ext>
            </a:extLst>
          </p:cNvPr>
          <p:cNvGrpSpPr/>
          <p:nvPr/>
        </p:nvGrpSpPr>
        <p:grpSpPr>
          <a:xfrm>
            <a:off x="10129265" y="3874563"/>
            <a:ext cx="2583639" cy="2872764"/>
            <a:chOff x="643725" y="936450"/>
            <a:chExt cx="2886059" cy="2783975"/>
          </a:xfrm>
        </p:grpSpPr>
        <p:sp>
          <p:nvSpPr>
            <p:cNvPr id="27" name="Google Shape;1491;p46">
              <a:extLst>
                <a:ext uri="{FF2B5EF4-FFF2-40B4-BE49-F238E27FC236}">
                  <a16:creationId xmlns:a16="http://schemas.microsoft.com/office/drawing/2014/main" id="{D712F51D-C9FD-4053-9E0C-521A4BC0DF63}"/>
                </a:ext>
              </a:extLst>
            </p:cNvPr>
            <p:cNvSpPr/>
            <p:nvPr/>
          </p:nvSpPr>
          <p:spPr>
            <a:xfrm>
              <a:off x="643725" y="936450"/>
              <a:ext cx="2886059" cy="2783975"/>
            </a:xfrm>
            <a:custGeom>
              <a:avLst/>
              <a:gdLst/>
              <a:ahLst/>
              <a:cxnLst/>
              <a:rect l="l" t="t" r="r" b="b"/>
              <a:pathLst>
                <a:path w="63865" h="61606" extrusionOk="0">
                  <a:moveTo>
                    <a:pt x="40759" y="40811"/>
                  </a:moveTo>
                  <a:cubicBezTo>
                    <a:pt x="40474" y="40993"/>
                    <a:pt x="40188" y="41149"/>
                    <a:pt x="39929" y="41304"/>
                  </a:cubicBezTo>
                  <a:lnTo>
                    <a:pt x="40006" y="41123"/>
                  </a:lnTo>
                  <a:cubicBezTo>
                    <a:pt x="40240" y="41045"/>
                    <a:pt x="40500" y="40915"/>
                    <a:pt x="40759" y="40811"/>
                  </a:cubicBezTo>
                  <a:close/>
                  <a:moveTo>
                    <a:pt x="18511" y="1"/>
                  </a:moveTo>
                  <a:cubicBezTo>
                    <a:pt x="18303" y="1"/>
                    <a:pt x="18096" y="27"/>
                    <a:pt x="17888" y="53"/>
                  </a:cubicBezTo>
                  <a:cubicBezTo>
                    <a:pt x="17706" y="105"/>
                    <a:pt x="17550" y="157"/>
                    <a:pt x="17395" y="209"/>
                  </a:cubicBezTo>
                  <a:lnTo>
                    <a:pt x="17317" y="235"/>
                  </a:lnTo>
                  <a:cubicBezTo>
                    <a:pt x="17187" y="287"/>
                    <a:pt x="17031" y="364"/>
                    <a:pt x="16901" y="442"/>
                  </a:cubicBezTo>
                  <a:cubicBezTo>
                    <a:pt x="16875" y="442"/>
                    <a:pt x="16849" y="468"/>
                    <a:pt x="16823" y="468"/>
                  </a:cubicBezTo>
                  <a:lnTo>
                    <a:pt x="16798" y="494"/>
                  </a:lnTo>
                  <a:cubicBezTo>
                    <a:pt x="16200" y="858"/>
                    <a:pt x="15681" y="1325"/>
                    <a:pt x="15266" y="1870"/>
                  </a:cubicBezTo>
                  <a:cubicBezTo>
                    <a:pt x="14902" y="2311"/>
                    <a:pt x="14591" y="2805"/>
                    <a:pt x="14305" y="3298"/>
                  </a:cubicBezTo>
                  <a:cubicBezTo>
                    <a:pt x="14020" y="3817"/>
                    <a:pt x="13760" y="4362"/>
                    <a:pt x="13552" y="4933"/>
                  </a:cubicBezTo>
                  <a:cubicBezTo>
                    <a:pt x="13085" y="6076"/>
                    <a:pt x="12722" y="7244"/>
                    <a:pt x="12488" y="8464"/>
                  </a:cubicBezTo>
                  <a:cubicBezTo>
                    <a:pt x="12332" y="9295"/>
                    <a:pt x="12228" y="10152"/>
                    <a:pt x="12202" y="11008"/>
                  </a:cubicBezTo>
                  <a:cubicBezTo>
                    <a:pt x="11943" y="11034"/>
                    <a:pt x="11683" y="11164"/>
                    <a:pt x="11450" y="11320"/>
                  </a:cubicBezTo>
                  <a:cubicBezTo>
                    <a:pt x="11242" y="11450"/>
                    <a:pt x="11060" y="11631"/>
                    <a:pt x="10904" y="11839"/>
                  </a:cubicBezTo>
                  <a:cubicBezTo>
                    <a:pt x="10749" y="12047"/>
                    <a:pt x="10619" y="12280"/>
                    <a:pt x="10515" y="12540"/>
                  </a:cubicBezTo>
                  <a:cubicBezTo>
                    <a:pt x="10333" y="13033"/>
                    <a:pt x="10229" y="13526"/>
                    <a:pt x="10203" y="14046"/>
                  </a:cubicBezTo>
                  <a:cubicBezTo>
                    <a:pt x="10178" y="14980"/>
                    <a:pt x="10281" y="15915"/>
                    <a:pt x="10515" y="16798"/>
                  </a:cubicBezTo>
                  <a:cubicBezTo>
                    <a:pt x="10437" y="16798"/>
                    <a:pt x="10359" y="16798"/>
                    <a:pt x="10307" y="16772"/>
                  </a:cubicBezTo>
                  <a:cubicBezTo>
                    <a:pt x="10178" y="16772"/>
                    <a:pt x="10048" y="16746"/>
                    <a:pt x="9918" y="16746"/>
                  </a:cubicBezTo>
                  <a:cubicBezTo>
                    <a:pt x="9684" y="16746"/>
                    <a:pt x="9477" y="16772"/>
                    <a:pt x="9269" y="16824"/>
                  </a:cubicBezTo>
                  <a:lnTo>
                    <a:pt x="9113" y="16849"/>
                  </a:lnTo>
                  <a:cubicBezTo>
                    <a:pt x="8931" y="16927"/>
                    <a:pt x="8724" y="17005"/>
                    <a:pt x="8542" y="17109"/>
                  </a:cubicBezTo>
                  <a:cubicBezTo>
                    <a:pt x="8412" y="17187"/>
                    <a:pt x="8282" y="17291"/>
                    <a:pt x="8153" y="17395"/>
                  </a:cubicBezTo>
                  <a:cubicBezTo>
                    <a:pt x="7841" y="17654"/>
                    <a:pt x="7607" y="17966"/>
                    <a:pt x="7452" y="18329"/>
                  </a:cubicBezTo>
                  <a:cubicBezTo>
                    <a:pt x="7374" y="18537"/>
                    <a:pt x="7296" y="18745"/>
                    <a:pt x="7244" y="18952"/>
                  </a:cubicBezTo>
                  <a:lnTo>
                    <a:pt x="7114" y="18952"/>
                  </a:lnTo>
                  <a:cubicBezTo>
                    <a:pt x="6932" y="18952"/>
                    <a:pt x="6725" y="18978"/>
                    <a:pt x="6543" y="19030"/>
                  </a:cubicBezTo>
                  <a:cubicBezTo>
                    <a:pt x="6413" y="19082"/>
                    <a:pt x="6283" y="19134"/>
                    <a:pt x="6154" y="19212"/>
                  </a:cubicBezTo>
                  <a:cubicBezTo>
                    <a:pt x="6102" y="19238"/>
                    <a:pt x="6076" y="19264"/>
                    <a:pt x="6024" y="19290"/>
                  </a:cubicBezTo>
                  <a:cubicBezTo>
                    <a:pt x="5920" y="19368"/>
                    <a:pt x="5842" y="19446"/>
                    <a:pt x="5764" y="19523"/>
                  </a:cubicBezTo>
                  <a:cubicBezTo>
                    <a:pt x="5556" y="19705"/>
                    <a:pt x="5401" y="19939"/>
                    <a:pt x="5271" y="20198"/>
                  </a:cubicBezTo>
                  <a:cubicBezTo>
                    <a:pt x="5271" y="20198"/>
                    <a:pt x="5271" y="20224"/>
                    <a:pt x="5245" y="20250"/>
                  </a:cubicBezTo>
                  <a:cubicBezTo>
                    <a:pt x="5115" y="20536"/>
                    <a:pt x="4985" y="20847"/>
                    <a:pt x="4933" y="21185"/>
                  </a:cubicBezTo>
                  <a:lnTo>
                    <a:pt x="4907" y="21289"/>
                  </a:lnTo>
                  <a:cubicBezTo>
                    <a:pt x="4830" y="21678"/>
                    <a:pt x="4778" y="22042"/>
                    <a:pt x="4752" y="22431"/>
                  </a:cubicBezTo>
                  <a:cubicBezTo>
                    <a:pt x="4726" y="23158"/>
                    <a:pt x="4752" y="23885"/>
                    <a:pt x="4856" y="24586"/>
                  </a:cubicBezTo>
                  <a:lnTo>
                    <a:pt x="4856" y="24638"/>
                  </a:lnTo>
                  <a:cubicBezTo>
                    <a:pt x="4882" y="24793"/>
                    <a:pt x="4907" y="24923"/>
                    <a:pt x="4933" y="25079"/>
                  </a:cubicBezTo>
                  <a:cubicBezTo>
                    <a:pt x="4985" y="25287"/>
                    <a:pt x="5037" y="25494"/>
                    <a:pt x="5089" y="25650"/>
                  </a:cubicBezTo>
                  <a:lnTo>
                    <a:pt x="5089" y="25702"/>
                  </a:lnTo>
                  <a:cubicBezTo>
                    <a:pt x="5167" y="25988"/>
                    <a:pt x="5271" y="26273"/>
                    <a:pt x="5375" y="26559"/>
                  </a:cubicBezTo>
                  <a:cubicBezTo>
                    <a:pt x="5479" y="26870"/>
                    <a:pt x="5608" y="27182"/>
                    <a:pt x="5738" y="27493"/>
                  </a:cubicBezTo>
                  <a:cubicBezTo>
                    <a:pt x="6206" y="28636"/>
                    <a:pt x="6777" y="29752"/>
                    <a:pt x="7426" y="30842"/>
                  </a:cubicBezTo>
                  <a:cubicBezTo>
                    <a:pt x="7659" y="31206"/>
                    <a:pt x="7945" y="31621"/>
                    <a:pt x="8256" y="32062"/>
                  </a:cubicBezTo>
                  <a:cubicBezTo>
                    <a:pt x="8698" y="32686"/>
                    <a:pt x="9165" y="33309"/>
                    <a:pt x="9632" y="33880"/>
                  </a:cubicBezTo>
                  <a:cubicBezTo>
                    <a:pt x="9892" y="34165"/>
                    <a:pt x="10152" y="34451"/>
                    <a:pt x="10411" y="34736"/>
                  </a:cubicBezTo>
                  <a:lnTo>
                    <a:pt x="10411" y="34814"/>
                  </a:lnTo>
                  <a:cubicBezTo>
                    <a:pt x="10385" y="34918"/>
                    <a:pt x="10385" y="35022"/>
                    <a:pt x="10411" y="35126"/>
                  </a:cubicBezTo>
                  <a:cubicBezTo>
                    <a:pt x="10255" y="35178"/>
                    <a:pt x="10152" y="35230"/>
                    <a:pt x="10022" y="35308"/>
                  </a:cubicBezTo>
                  <a:cubicBezTo>
                    <a:pt x="9632" y="35567"/>
                    <a:pt x="9347" y="35931"/>
                    <a:pt x="9165" y="36346"/>
                  </a:cubicBezTo>
                  <a:cubicBezTo>
                    <a:pt x="9035" y="36735"/>
                    <a:pt x="8983" y="37125"/>
                    <a:pt x="8983" y="37540"/>
                  </a:cubicBezTo>
                  <a:lnTo>
                    <a:pt x="8983" y="37722"/>
                  </a:lnTo>
                  <a:cubicBezTo>
                    <a:pt x="8334" y="37904"/>
                    <a:pt x="7685" y="38085"/>
                    <a:pt x="7062" y="38345"/>
                  </a:cubicBezTo>
                  <a:cubicBezTo>
                    <a:pt x="5427" y="38968"/>
                    <a:pt x="3921" y="39877"/>
                    <a:pt x="2597" y="41019"/>
                  </a:cubicBezTo>
                  <a:cubicBezTo>
                    <a:pt x="1766" y="41746"/>
                    <a:pt x="987" y="42577"/>
                    <a:pt x="338" y="43485"/>
                  </a:cubicBezTo>
                  <a:cubicBezTo>
                    <a:pt x="131" y="43745"/>
                    <a:pt x="53" y="44082"/>
                    <a:pt x="131" y="44394"/>
                  </a:cubicBezTo>
                  <a:cubicBezTo>
                    <a:pt x="131" y="44498"/>
                    <a:pt x="157" y="44602"/>
                    <a:pt x="209" y="44705"/>
                  </a:cubicBezTo>
                  <a:cubicBezTo>
                    <a:pt x="235" y="45744"/>
                    <a:pt x="183" y="46782"/>
                    <a:pt x="131" y="47717"/>
                  </a:cubicBezTo>
                  <a:lnTo>
                    <a:pt x="157" y="48054"/>
                  </a:lnTo>
                  <a:cubicBezTo>
                    <a:pt x="79" y="49171"/>
                    <a:pt x="27" y="50313"/>
                    <a:pt x="27" y="51481"/>
                  </a:cubicBezTo>
                  <a:cubicBezTo>
                    <a:pt x="1" y="52701"/>
                    <a:pt x="105" y="53895"/>
                    <a:pt x="312" y="55090"/>
                  </a:cubicBezTo>
                  <a:cubicBezTo>
                    <a:pt x="286" y="55271"/>
                    <a:pt x="235" y="55453"/>
                    <a:pt x="235" y="55635"/>
                  </a:cubicBezTo>
                  <a:cubicBezTo>
                    <a:pt x="157" y="56024"/>
                    <a:pt x="286" y="56414"/>
                    <a:pt x="520" y="56725"/>
                  </a:cubicBezTo>
                  <a:cubicBezTo>
                    <a:pt x="624" y="56829"/>
                    <a:pt x="728" y="56933"/>
                    <a:pt x="858" y="57011"/>
                  </a:cubicBezTo>
                  <a:lnTo>
                    <a:pt x="858" y="57037"/>
                  </a:lnTo>
                  <a:cubicBezTo>
                    <a:pt x="961" y="57296"/>
                    <a:pt x="1065" y="57556"/>
                    <a:pt x="1195" y="57816"/>
                  </a:cubicBezTo>
                  <a:cubicBezTo>
                    <a:pt x="1325" y="58075"/>
                    <a:pt x="1481" y="58309"/>
                    <a:pt x="1662" y="58516"/>
                  </a:cubicBezTo>
                  <a:cubicBezTo>
                    <a:pt x="2285" y="59347"/>
                    <a:pt x="3116" y="59970"/>
                    <a:pt x="4051" y="60360"/>
                  </a:cubicBezTo>
                  <a:cubicBezTo>
                    <a:pt x="4985" y="60749"/>
                    <a:pt x="5946" y="61009"/>
                    <a:pt x="6932" y="61113"/>
                  </a:cubicBezTo>
                  <a:cubicBezTo>
                    <a:pt x="7893" y="61216"/>
                    <a:pt x="8854" y="61268"/>
                    <a:pt x="9814" y="61268"/>
                  </a:cubicBezTo>
                  <a:lnTo>
                    <a:pt x="11112" y="61268"/>
                  </a:lnTo>
                  <a:cubicBezTo>
                    <a:pt x="11553" y="61268"/>
                    <a:pt x="11969" y="61268"/>
                    <a:pt x="12410" y="61294"/>
                  </a:cubicBezTo>
                  <a:lnTo>
                    <a:pt x="14513" y="61372"/>
                  </a:lnTo>
                  <a:cubicBezTo>
                    <a:pt x="17992" y="61502"/>
                    <a:pt x="21626" y="61606"/>
                    <a:pt x="25209" y="61606"/>
                  </a:cubicBezTo>
                  <a:cubicBezTo>
                    <a:pt x="26689" y="61606"/>
                    <a:pt x="28039" y="61606"/>
                    <a:pt x="29363" y="61554"/>
                  </a:cubicBezTo>
                  <a:cubicBezTo>
                    <a:pt x="30816" y="61502"/>
                    <a:pt x="32218" y="61424"/>
                    <a:pt x="33542" y="61320"/>
                  </a:cubicBezTo>
                  <a:cubicBezTo>
                    <a:pt x="33698" y="61398"/>
                    <a:pt x="33880" y="61450"/>
                    <a:pt x="34035" y="61450"/>
                  </a:cubicBezTo>
                  <a:lnTo>
                    <a:pt x="34139" y="61450"/>
                  </a:lnTo>
                  <a:cubicBezTo>
                    <a:pt x="34451" y="61450"/>
                    <a:pt x="34736" y="61372"/>
                    <a:pt x="34970" y="61190"/>
                  </a:cubicBezTo>
                  <a:cubicBezTo>
                    <a:pt x="35957" y="61087"/>
                    <a:pt x="36917" y="60983"/>
                    <a:pt x="37826" y="60879"/>
                  </a:cubicBezTo>
                  <a:cubicBezTo>
                    <a:pt x="38527" y="60775"/>
                    <a:pt x="39202" y="60671"/>
                    <a:pt x="39929" y="60541"/>
                  </a:cubicBezTo>
                  <a:cubicBezTo>
                    <a:pt x="40655" y="60412"/>
                    <a:pt x="41253" y="60308"/>
                    <a:pt x="41824" y="60178"/>
                  </a:cubicBezTo>
                  <a:cubicBezTo>
                    <a:pt x="42317" y="60074"/>
                    <a:pt x="42810" y="59944"/>
                    <a:pt x="43277" y="59789"/>
                  </a:cubicBezTo>
                  <a:cubicBezTo>
                    <a:pt x="43719" y="59633"/>
                    <a:pt x="44160" y="59425"/>
                    <a:pt x="44550" y="59191"/>
                  </a:cubicBezTo>
                  <a:cubicBezTo>
                    <a:pt x="44939" y="58932"/>
                    <a:pt x="45276" y="58594"/>
                    <a:pt x="45536" y="58231"/>
                  </a:cubicBezTo>
                  <a:cubicBezTo>
                    <a:pt x="45796" y="57816"/>
                    <a:pt x="45977" y="57348"/>
                    <a:pt x="46029" y="56855"/>
                  </a:cubicBezTo>
                  <a:cubicBezTo>
                    <a:pt x="46055" y="56595"/>
                    <a:pt x="46055" y="56362"/>
                    <a:pt x="46029" y="56102"/>
                  </a:cubicBezTo>
                  <a:cubicBezTo>
                    <a:pt x="46003" y="55817"/>
                    <a:pt x="45977" y="55557"/>
                    <a:pt x="45900" y="55271"/>
                  </a:cubicBezTo>
                  <a:cubicBezTo>
                    <a:pt x="45848" y="55012"/>
                    <a:pt x="45770" y="54752"/>
                    <a:pt x="45666" y="54467"/>
                  </a:cubicBezTo>
                  <a:cubicBezTo>
                    <a:pt x="45562" y="54181"/>
                    <a:pt x="45458" y="53844"/>
                    <a:pt x="45302" y="53506"/>
                  </a:cubicBezTo>
                  <a:cubicBezTo>
                    <a:pt x="45043" y="52831"/>
                    <a:pt x="44705" y="52182"/>
                    <a:pt x="44342" y="51559"/>
                  </a:cubicBezTo>
                  <a:cubicBezTo>
                    <a:pt x="44316" y="51507"/>
                    <a:pt x="44290" y="51455"/>
                    <a:pt x="44264" y="51403"/>
                  </a:cubicBezTo>
                  <a:cubicBezTo>
                    <a:pt x="44134" y="51170"/>
                    <a:pt x="43978" y="50936"/>
                    <a:pt x="43823" y="50728"/>
                  </a:cubicBezTo>
                  <a:lnTo>
                    <a:pt x="43901" y="50676"/>
                  </a:lnTo>
                  <a:cubicBezTo>
                    <a:pt x="44134" y="50547"/>
                    <a:pt x="44368" y="50443"/>
                    <a:pt x="44601" y="50313"/>
                  </a:cubicBezTo>
                  <a:lnTo>
                    <a:pt x="44705" y="50261"/>
                  </a:lnTo>
                  <a:cubicBezTo>
                    <a:pt x="45225" y="49975"/>
                    <a:pt x="45718" y="49690"/>
                    <a:pt x="46107" y="49456"/>
                  </a:cubicBezTo>
                  <a:cubicBezTo>
                    <a:pt x="47094" y="48911"/>
                    <a:pt x="48106" y="48314"/>
                    <a:pt x="49145" y="47847"/>
                  </a:cubicBezTo>
                  <a:cubicBezTo>
                    <a:pt x="49171" y="47821"/>
                    <a:pt x="49197" y="47821"/>
                    <a:pt x="49222" y="47795"/>
                  </a:cubicBezTo>
                  <a:cubicBezTo>
                    <a:pt x="49664" y="47613"/>
                    <a:pt x="50053" y="47457"/>
                    <a:pt x="50417" y="47301"/>
                  </a:cubicBezTo>
                  <a:cubicBezTo>
                    <a:pt x="50806" y="47172"/>
                    <a:pt x="51221" y="47042"/>
                    <a:pt x="51637" y="46938"/>
                  </a:cubicBezTo>
                  <a:cubicBezTo>
                    <a:pt x="52078" y="46834"/>
                    <a:pt x="52545" y="46782"/>
                    <a:pt x="53013" y="46730"/>
                  </a:cubicBezTo>
                  <a:lnTo>
                    <a:pt x="53766" y="46730"/>
                  </a:lnTo>
                  <a:cubicBezTo>
                    <a:pt x="54467" y="46730"/>
                    <a:pt x="55167" y="46808"/>
                    <a:pt x="55868" y="46938"/>
                  </a:cubicBezTo>
                  <a:lnTo>
                    <a:pt x="55972" y="46964"/>
                  </a:lnTo>
                  <a:lnTo>
                    <a:pt x="56050" y="46964"/>
                  </a:lnTo>
                  <a:lnTo>
                    <a:pt x="56414" y="47042"/>
                  </a:lnTo>
                  <a:cubicBezTo>
                    <a:pt x="56491" y="47198"/>
                    <a:pt x="56569" y="47327"/>
                    <a:pt x="56621" y="47483"/>
                  </a:cubicBezTo>
                  <a:cubicBezTo>
                    <a:pt x="56699" y="47665"/>
                    <a:pt x="56751" y="47873"/>
                    <a:pt x="56777" y="48080"/>
                  </a:cubicBezTo>
                  <a:lnTo>
                    <a:pt x="56777" y="48132"/>
                  </a:lnTo>
                  <a:cubicBezTo>
                    <a:pt x="56829" y="48781"/>
                    <a:pt x="57400" y="49274"/>
                    <a:pt x="58049" y="49274"/>
                  </a:cubicBezTo>
                  <a:cubicBezTo>
                    <a:pt x="58439" y="49274"/>
                    <a:pt x="58802" y="49119"/>
                    <a:pt x="59036" y="48807"/>
                  </a:cubicBezTo>
                  <a:cubicBezTo>
                    <a:pt x="59191" y="48625"/>
                    <a:pt x="59269" y="48418"/>
                    <a:pt x="59321" y="48184"/>
                  </a:cubicBezTo>
                  <a:cubicBezTo>
                    <a:pt x="59529" y="48184"/>
                    <a:pt x="59737" y="48132"/>
                    <a:pt x="59918" y="48028"/>
                  </a:cubicBezTo>
                  <a:cubicBezTo>
                    <a:pt x="60204" y="47873"/>
                    <a:pt x="60438" y="47587"/>
                    <a:pt x="60515" y="47250"/>
                  </a:cubicBezTo>
                  <a:cubicBezTo>
                    <a:pt x="60541" y="47172"/>
                    <a:pt x="60541" y="47094"/>
                    <a:pt x="60567" y="47016"/>
                  </a:cubicBezTo>
                  <a:cubicBezTo>
                    <a:pt x="60671" y="46990"/>
                    <a:pt x="60801" y="46938"/>
                    <a:pt x="60931" y="46886"/>
                  </a:cubicBezTo>
                  <a:cubicBezTo>
                    <a:pt x="61242" y="46704"/>
                    <a:pt x="61476" y="46419"/>
                    <a:pt x="61554" y="46055"/>
                  </a:cubicBezTo>
                  <a:cubicBezTo>
                    <a:pt x="61580" y="45848"/>
                    <a:pt x="61580" y="45666"/>
                    <a:pt x="61554" y="45458"/>
                  </a:cubicBezTo>
                  <a:cubicBezTo>
                    <a:pt x="61969" y="45354"/>
                    <a:pt x="62281" y="45017"/>
                    <a:pt x="62411" y="44602"/>
                  </a:cubicBezTo>
                  <a:cubicBezTo>
                    <a:pt x="62462" y="44368"/>
                    <a:pt x="62462" y="44108"/>
                    <a:pt x="62385" y="43901"/>
                  </a:cubicBezTo>
                  <a:lnTo>
                    <a:pt x="62437" y="43849"/>
                  </a:lnTo>
                  <a:cubicBezTo>
                    <a:pt x="62748" y="43693"/>
                    <a:pt x="62982" y="43407"/>
                    <a:pt x="63086" y="43044"/>
                  </a:cubicBezTo>
                  <a:cubicBezTo>
                    <a:pt x="63163" y="42706"/>
                    <a:pt x="63111" y="42369"/>
                    <a:pt x="62956" y="42057"/>
                  </a:cubicBezTo>
                  <a:cubicBezTo>
                    <a:pt x="63267" y="41824"/>
                    <a:pt x="63449" y="41434"/>
                    <a:pt x="63449" y="41045"/>
                  </a:cubicBezTo>
                  <a:cubicBezTo>
                    <a:pt x="63449" y="40811"/>
                    <a:pt x="63371" y="40604"/>
                    <a:pt x="63267" y="40396"/>
                  </a:cubicBezTo>
                  <a:cubicBezTo>
                    <a:pt x="63423" y="40162"/>
                    <a:pt x="63527" y="39903"/>
                    <a:pt x="63527" y="39617"/>
                  </a:cubicBezTo>
                  <a:cubicBezTo>
                    <a:pt x="63553" y="39409"/>
                    <a:pt x="63553" y="39202"/>
                    <a:pt x="63475" y="38994"/>
                  </a:cubicBezTo>
                  <a:cubicBezTo>
                    <a:pt x="63761" y="38682"/>
                    <a:pt x="63864" y="38241"/>
                    <a:pt x="63761" y="37826"/>
                  </a:cubicBezTo>
                  <a:cubicBezTo>
                    <a:pt x="63709" y="37670"/>
                    <a:pt x="63631" y="37514"/>
                    <a:pt x="63527" y="37384"/>
                  </a:cubicBezTo>
                  <a:cubicBezTo>
                    <a:pt x="63579" y="37281"/>
                    <a:pt x="63605" y="37177"/>
                    <a:pt x="63631" y="37073"/>
                  </a:cubicBezTo>
                  <a:cubicBezTo>
                    <a:pt x="63735" y="36761"/>
                    <a:pt x="63683" y="36398"/>
                    <a:pt x="63527" y="36112"/>
                  </a:cubicBezTo>
                  <a:cubicBezTo>
                    <a:pt x="63345" y="35801"/>
                    <a:pt x="63060" y="35567"/>
                    <a:pt x="62748" y="35489"/>
                  </a:cubicBezTo>
                  <a:cubicBezTo>
                    <a:pt x="62618" y="35437"/>
                    <a:pt x="62514" y="35437"/>
                    <a:pt x="62385" y="35437"/>
                  </a:cubicBezTo>
                  <a:cubicBezTo>
                    <a:pt x="62073" y="35437"/>
                    <a:pt x="61762" y="35541"/>
                    <a:pt x="61528" y="35749"/>
                  </a:cubicBezTo>
                  <a:lnTo>
                    <a:pt x="61450" y="35827"/>
                  </a:lnTo>
                  <a:cubicBezTo>
                    <a:pt x="61320" y="35931"/>
                    <a:pt x="61190" y="36009"/>
                    <a:pt x="61061" y="36060"/>
                  </a:cubicBezTo>
                  <a:cubicBezTo>
                    <a:pt x="60905" y="36112"/>
                    <a:pt x="60749" y="36164"/>
                    <a:pt x="60593" y="36190"/>
                  </a:cubicBezTo>
                  <a:lnTo>
                    <a:pt x="60567" y="36190"/>
                  </a:lnTo>
                  <a:cubicBezTo>
                    <a:pt x="60515" y="36164"/>
                    <a:pt x="60489" y="36138"/>
                    <a:pt x="60463" y="36138"/>
                  </a:cubicBezTo>
                  <a:cubicBezTo>
                    <a:pt x="59996" y="35931"/>
                    <a:pt x="59503" y="35723"/>
                    <a:pt x="59036" y="35593"/>
                  </a:cubicBezTo>
                  <a:cubicBezTo>
                    <a:pt x="58490" y="35411"/>
                    <a:pt x="57971" y="35282"/>
                    <a:pt x="57426" y="35178"/>
                  </a:cubicBezTo>
                  <a:cubicBezTo>
                    <a:pt x="56881" y="35074"/>
                    <a:pt x="56336" y="35022"/>
                    <a:pt x="55765" y="34996"/>
                  </a:cubicBezTo>
                  <a:lnTo>
                    <a:pt x="55635" y="34996"/>
                  </a:lnTo>
                  <a:cubicBezTo>
                    <a:pt x="55375" y="34996"/>
                    <a:pt x="55167" y="34970"/>
                    <a:pt x="54960" y="34970"/>
                  </a:cubicBezTo>
                  <a:lnTo>
                    <a:pt x="54493" y="34970"/>
                  </a:lnTo>
                  <a:cubicBezTo>
                    <a:pt x="52494" y="35048"/>
                    <a:pt x="50572" y="35463"/>
                    <a:pt x="48729" y="36190"/>
                  </a:cubicBezTo>
                  <a:cubicBezTo>
                    <a:pt x="48496" y="36268"/>
                    <a:pt x="48262" y="36346"/>
                    <a:pt x="48054" y="36450"/>
                  </a:cubicBezTo>
                  <a:cubicBezTo>
                    <a:pt x="48002" y="36450"/>
                    <a:pt x="47950" y="36476"/>
                    <a:pt x="47924" y="36476"/>
                  </a:cubicBezTo>
                  <a:cubicBezTo>
                    <a:pt x="47327" y="36735"/>
                    <a:pt x="46730" y="36995"/>
                    <a:pt x="46159" y="37307"/>
                  </a:cubicBezTo>
                  <a:cubicBezTo>
                    <a:pt x="46782" y="36735"/>
                    <a:pt x="47379" y="36086"/>
                    <a:pt x="47924" y="35385"/>
                  </a:cubicBezTo>
                  <a:cubicBezTo>
                    <a:pt x="48158" y="35074"/>
                    <a:pt x="48418" y="34710"/>
                    <a:pt x="48651" y="34347"/>
                  </a:cubicBezTo>
                  <a:cubicBezTo>
                    <a:pt x="48859" y="34010"/>
                    <a:pt x="49041" y="33672"/>
                    <a:pt x="49222" y="33283"/>
                  </a:cubicBezTo>
                  <a:cubicBezTo>
                    <a:pt x="49534" y="32634"/>
                    <a:pt x="49638" y="31881"/>
                    <a:pt x="49508" y="31154"/>
                  </a:cubicBezTo>
                  <a:cubicBezTo>
                    <a:pt x="49430" y="30816"/>
                    <a:pt x="49274" y="30479"/>
                    <a:pt x="49041" y="30193"/>
                  </a:cubicBezTo>
                  <a:cubicBezTo>
                    <a:pt x="48937" y="30063"/>
                    <a:pt x="48807" y="29960"/>
                    <a:pt x="48703" y="29856"/>
                  </a:cubicBezTo>
                  <a:cubicBezTo>
                    <a:pt x="48703" y="29752"/>
                    <a:pt x="48729" y="29622"/>
                    <a:pt x="48729" y="29492"/>
                  </a:cubicBezTo>
                  <a:cubicBezTo>
                    <a:pt x="48729" y="29155"/>
                    <a:pt x="48625" y="28817"/>
                    <a:pt x="48470" y="28506"/>
                  </a:cubicBezTo>
                  <a:cubicBezTo>
                    <a:pt x="48132" y="27987"/>
                    <a:pt x="47639" y="27571"/>
                    <a:pt x="47068" y="27338"/>
                  </a:cubicBezTo>
                  <a:cubicBezTo>
                    <a:pt x="46912" y="27260"/>
                    <a:pt x="46782" y="27208"/>
                    <a:pt x="46652" y="27156"/>
                  </a:cubicBezTo>
                  <a:lnTo>
                    <a:pt x="46523" y="27104"/>
                  </a:lnTo>
                  <a:lnTo>
                    <a:pt x="46419" y="27078"/>
                  </a:lnTo>
                  <a:cubicBezTo>
                    <a:pt x="46289" y="27000"/>
                    <a:pt x="46133" y="26948"/>
                    <a:pt x="46003" y="26870"/>
                  </a:cubicBezTo>
                  <a:cubicBezTo>
                    <a:pt x="45874" y="26792"/>
                    <a:pt x="45770" y="26741"/>
                    <a:pt x="45640" y="26663"/>
                  </a:cubicBezTo>
                  <a:cubicBezTo>
                    <a:pt x="45977" y="26403"/>
                    <a:pt x="46289" y="26143"/>
                    <a:pt x="46574" y="25858"/>
                  </a:cubicBezTo>
                  <a:cubicBezTo>
                    <a:pt x="47327" y="25105"/>
                    <a:pt x="47976" y="24248"/>
                    <a:pt x="48444" y="23288"/>
                  </a:cubicBezTo>
                  <a:cubicBezTo>
                    <a:pt x="48677" y="22846"/>
                    <a:pt x="48833" y="22353"/>
                    <a:pt x="48911" y="21834"/>
                  </a:cubicBezTo>
                  <a:cubicBezTo>
                    <a:pt x="48937" y="21574"/>
                    <a:pt x="48937" y="21315"/>
                    <a:pt x="48911" y="21055"/>
                  </a:cubicBezTo>
                  <a:cubicBezTo>
                    <a:pt x="48885" y="20770"/>
                    <a:pt x="48807" y="20536"/>
                    <a:pt x="48703" y="20302"/>
                  </a:cubicBezTo>
                  <a:cubicBezTo>
                    <a:pt x="48573" y="20043"/>
                    <a:pt x="48392" y="19809"/>
                    <a:pt x="48158" y="19653"/>
                  </a:cubicBezTo>
                  <a:cubicBezTo>
                    <a:pt x="48573" y="18900"/>
                    <a:pt x="48885" y="18096"/>
                    <a:pt x="49145" y="17291"/>
                  </a:cubicBezTo>
                  <a:cubicBezTo>
                    <a:pt x="49534" y="16123"/>
                    <a:pt x="49794" y="14928"/>
                    <a:pt x="49949" y="13682"/>
                  </a:cubicBezTo>
                  <a:cubicBezTo>
                    <a:pt x="50027" y="13111"/>
                    <a:pt x="50053" y="12514"/>
                    <a:pt x="50053" y="11917"/>
                  </a:cubicBezTo>
                  <a:cubicBezTo>
                    <a:pt x="50053" y="11320"/>
                    <a:pt x="50001" y="10749"/>
                    <a:pt x="49923" y="10178"/>
                  </a:cubicBezTo>
                  <a:cubicBezTo>
                    <a:pt x="49820" y="9503"/>
                    <a:pt x="49586" y="8854"/>
                    <a:pt x="49248" y="8231"/>
                  </a:cubicBezTo>
                  <a:lnTo>
                    <a:pt x="49222" y="8205"/>
                  </a:lnTo>
                  <a:lnTo>
                    <a:pt x="49171" y="8127"/>
                  </a:lnTo>
                  <a:cubicBezTo>
                    <a:pt x="49093" y="7997"/>
                    <a:pt x="49015" y="7867"/>
                    <a:pt x="48911" y="7763"/>
                  </a:cubicBezTo>
                  <a:lnTo>
                    <a:pt x="48859" y="7711"/>
                  </a:lnTo>
                  <a:cubicBezTo>
                    <a:pt x="48755" y="7556"/>
                    <a:pt x="48625" y="7452"/>
                    <a:pt x="48496" y="7322"/>
                  </a:cubicBezTo>
                  <a:cubicBezTo>
                    <a:pt x="48314" y="7192"/>
                    <a:pt x="48158" y="7062"/>
                    <a:pt x="47976" y="6984"/>
                  </a:cubicBezTo>
                  <a:cubicBezTo>
                    <a:pt x="47665" y="6803"/>
                    <a:pt x="47327" y="6673"/>
                    <a:pt x="46964" y="6621"/>
                  </a:cubicBezTo>
                  <a:cubicBezTo>
                    <a:pt x="46812" y="6583"/>
                    <a:pt x="46646" y="6559"/>
                    <a:pt x="46486" y="6559"/>
                  </a:cubicBezTo>
                  <a:cubicBezTo>
                    <a:pt x="46428" y="6559"/>
                    <a:pt x="46371" y="6562"/>
                    <a:pt x="46315" y="6569"/>
                  </a:cubicBezTo>
                  <a:cubicBezTo>
                    <a:pt x="45925" y="6569"/>
                    <a:pt x="45536" y="6621"/>
                    <a:pt x="45173" y="6725"/>
                  </a:cubicBezTo>
                  <a:cubicBezTo>
                    <a:pt x="44835" y="6803"/>
                    <a:pt x="44498" y="6907"/>
                    <a:pt x="44186" y="7062"/>
                  </a:cubicBezTo>
                  <a:cubicBezTo>
                    <a:pt x="43719" y="7244"/>
                    <a:pt x="43277" y="7452"/>
                    <a:pt x="42862" y="7711"/>
                  </a:cubicBezTo>
                  <a:cubicBezTo>
                    <a:pt x="42005" y="8205"/>
                    <a:pt x="41175" y="8750"/>
                    <a:pt x="40422" y="9399"/>
                  </a:cubicBezTo>
                  <a:cubicBezTo>
                    <a:pt x="40188" y="9580"/>
                    <a:pt x="39954" y="9762"/>
                    <a:pt x="39721" y="9970"/>
                  </a:cubicBezTo>
                  <a:lnTo>
                    <a:pt x="39617" y="10074"/>
                  </a:lnTo>
                  <a:cubicBezTo>
                    <a:pt x="38994" y="10619"/>
                    <a:pt x="38371" y="11216"/>
                    <a:pt x="37722" y="11917"/>
                  </a:cubicBezTo>
                  <a:cubicBezTo>
                    <a:pt x="37540" y="11813"/>
                    <a:pt x="37358" y="11735"/>
                    <a:pt x="37203" y="11657"/>
                  </a:cubicBezTo>
                  <a:cubicBezTo>
                    <a:pt x="37255" y="11476"/>
                    <a:pt x="37281" y="11268"/>
                    <a:pt x="37281" y="11086"/>
                  </a:cubicBezTo>
                  <a:cubicBezTo>
                    <a:pt x="37281" y="10437"/>
                    <a:pt x="36943" y="9814"/>
                    <a:pt x="36398" y="9451"/>
                  </a:cubicBezTo>
                  <a:lnTo>
                    <a:pt x="36372" y="9451"/>
                  </a:lnTo>
                  <a:cubicBezTo>
                    <a:pt x="36476" y="9087"/>
                    <a:pt x="36476" y="8698"/>
                    <a:pt x="36372" y="8334"/>
                  </a:cubicBezTo>
                  <a:cubicBezTo>
                    <a:pt x="36190" y="7737"/>
                    <a:pt x="35723" y="7296"/>
                    <a:pt x="35126" y="7140"/>
                  </a:cubicBezTo>
                  <a:lnTo>
                    <a:pt x="34996" y="7114"/>
                  </a:lnTo>
                  <a:lnTo>
                    <a:pt x="34996" y="6984"/>
                  </a:lnTo>
                  <a:cubicBezTo>
                    <a:pt x="34996" y="6829"/>
                    <a:pt x="34996" y="6673"/>
                    <a:pt x="34996" y="6517"/>
                  </a:cubicBezTo>
                  <a:cubicBezTo>
                    <a:pt x="34996" y="6335"/>
                    <a:pt x="34970" y="6128"/>
                    <a:pt x="34944" y="5946"/>
                  </a:cubicBezTo>
                  <a:cubicBezTo>
                    <a:pt x="34918" y="5764"/>
                    <a:pt x="34866" y="5608"/>
                    <a:pt x="34788" y="5427"/>
                  </a:cubicBezTo>
                  <a:cubicBezTo>
                    <a:pt x="34710" y="5219"/>
                    <a:pt x="34581" y="5037"/>
                    <a:pt x="34451" y="4856"/>
                  </a:cubicBezTo>
                  <a:cubicBezTo>
                    <a:pt x="34295" y="4674"/>
                    <a:pt x="34113" y="4544"/>
                    <a:pt x="33906" y="4440"/>
                  </a:cubicBezTo>
                  <a:cubicBezTo>
                    <a:pt x="33672" y="4310"/>
                    <a:pt x="33438" y="4259"/>
                    <a:pt x="33205" y="4207"/>
                  </a:cubicBezTo>
                  <a:lnTo>
                    <a:pt x="32919" y="4207"/>
                  </a:lnTo>
                  <a:cubicBezTo>
                    <a:pt x="32763" y="4207"/>
                    <a:pt x="32634" y="4233"/>
                    <a:pt x="32504" y="4259"/>
                  </a:cubicBezTo>
                  <a:cubicBezTo>
                    <a:pt x="32296" y="4284"/>
                    <a:pt x="32062" y="4362"/>
                    <a:pt x="31855" y="4466"/>
                  </a:cubicBezTo>
                  <a:cubicBezTo>
                    <a:pt x="31595" y="4622"/>
                    <a:pt x="31387" y="4804"/>
                    <a:pt x="31180" y="5037"/>
                  </a:cubicBezTo>
                  <a:cubicBezTo>
                    <a:pt x="30998" y="5245"/>
                    <a:pt x="30842" y="5479"/>
                    <a:pt x="30738" y="5764"/>
                  </a:cubicBezTo>
                  <a:cubicBezTo>
                    <a:pt x="30531" y="6232"/>
                    <a:pt x="30375" y="6751"/>
                    <a:pt x="30297" y="7296"/>
                  </a:cubicBezTo>
                  <a:cubicBezTo>
                    <a:pt x="30141" y="7244"/>
                    <a:pt x="29986" y="7218"/>
                    <a:pt x="29830" y="7192"/>
                  </a:cubicBezTo>
                  <a:cubicBezTo>
                    <a:pt x="29726" y="7166"/>
                    <a:pt x="29596" y="7166"/>
                    <a:pt x="29492" y="7166"/>
                  </a:cubicBezTo>
                  <a:lnTo>
                    <a:pt x="29285" y="7166"/>
                  </a:lnTo>
                  <a:cubicBezTo>
                    <a:pt x="29077" y="7166"/>
                    <a:pt x="28869" y="7218"/>
                    <a:pt x="28688" y="7322"/>
                  </a:cubicBezTo>
                  <a:cubicBezTo>
                    <a:pt x="28324" y="7478"/>
                    <a:pt x="28039" y="7763"/>
                    <a:pt x="27857" y="8127"/>
                  </a:cubicBezTo>
                  <a:cubicBezTo>
                    <a:pt x="27753" y="8334"/>
                    <a:pt x="27701" y="8542"/>
                    <a:pt x="27701" y="8776"/>
                  </a:cubicBezTo>
                  <a:cubicBezTo>
                    <a:pt x="27493" y="8776"/>
                    <a:pt x="27286" y="8750"/>
                    <a:pt x="27078" y="8750"/>
                  </a:cubicBezTo>
                  <a:lnTo>
                    <a:pt x="27000" y="8750"/>
                  </a:lnTo>
                  <a:cubicBezTo>
                    <a:pt x="26559" y="8750"/>
                    <a:pt x="26117" y="8776"/>
                    <a:pt x="25676" y="8828"/>
                  </a:cubicBezTo>
                  <a:lnTo>
                    <a:pt x="25546" y="8828"/>
                  </a:lnTo>
                  <a:cubicBezTo>
                    <a:pt x="25365" y="8854"/>
                    <a:pt x="25183" y="8880"/>
                    <a:pt x="25001" y="8905"/>
                  </a:cubicBezTo>
                  <a:cubicBezTo>
                    <a:pt x="24793" y="8153"/>
                    <a:pt x="24560" y="7426"/>
                    <a:pt x="24326" y="6777"/>
                  </a:cubicBezTo>
                  <a:cubicBezTo>
                    <a:pt x="24326" y="6725"/>
                    <a:pt x="24300" y="6673"/>
                    <a:pt x="24300" y="6647"/>
                  </a:cubicBezTo>
                  <a:cubicBezTo>
                    <a:pt x="24196" y="6361"/>
                    <a:pt x="24067" y="6076"/>
                    <a:pt x="23963" y="5790"/>
                  </a:cubicBezTo>
                  <a:cubicBezTo>
                    <a:pt x="23599" y="4882"/>
                    <a:pt x="23158" y="3999"/>
                    <a:pt x="22639" y="3142"/>
                  </a:cubicBezTo>
                  <a:cubicBezTo>
                    <a:pt x="22379" y="2727"/>
                    <a:pt x="22119" y="2311"/>
                    <a:pt x="21808" y="1922"/>
                  </a:cubicBezTo>
                  <a:cubicBezTo>
                    <a:pt x="21574" y="1636"/>
                    <a:pt x="21341" y="1377"/>
                    <a:pt x="21081" y="1143"/>
                  </a:cubicBezTo>
                  <a:cubicBezTo>
                    <a:pt x="20666" y="702"/>
                    <a:pt x="20146" y="390"/>
                    <a:pt x="19575" y="183"/>
                  </a:cubicBezTo>
                  <a:cubicBezTo>
                    <a:pt x="19238" y="53"/>
                    <a:pt x="18874" y="1"/>
                    <a:pt x="1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92;p46">
              <a:extLst>
                <a:ext uri="{FF2B5EF4-FFF2-40B4-BE49-F238E27FC236}">
                  <a16:creationId xmlns:a16="http://schemas.microsoft.com/office/drawing/2014/main" id="{994E6E2A-3E78-483F-A784-2BAB2E96B831}"/>
                </a:ext>
              </a:extLst>
            </p:cNvPr>
            <p:cNvSpPr/>
            <p:nvPr/>
          </p:nvSpPr>
          <p:spPr>
            <a:xfrm>
              <a:off x="687151" y="2658638"/>
              <a:ext cx="1994415" cy="1017182"/>
            </a:xfrm>
            <a:custGeom>
              <a:avLst/>
              <a:gdLst/>
              <a:ahLst/>
              <a:cxnLst/>
              <a:rect l="l" t="t" r="r" b="b"/>
              <a:pathLst>
                <a:path w="44134" h="22509" extrusionOk="0">
                  <a:moveTo>
                    <a:pt x="11371" y="0"/>
                  </a:moveTo>
                  <a:lnTo>
                    <a:pt x="11397" y="52"/>
                  </a:lnTo>
                  <a:lnTo>
                    <a:pt x="11345" y="52"/>
                  </a:lnTo>
                  <a:cubicBezTo>
                    <a:pt x="10878" y="78"/>
                    <a:pt x="10411" y="130"/>
                    <a:pt x="9969" y="208"/>
                  </a:cubicBezTo>
                  <a:lnTo>
                    <a:pt x="9866" y="208"/>
                  </a:lnTo>
                  <a:cubicBezTo>
                    <a:pt x="9814" y="208"/>
                    <a:pt x="9788" y="234"/>
                    <a:pt x="9762" y="260"/>
                  </a:cubicBezTo>
                  <a:cubicBezTo>
                    <a:pt x="8645" y="442"/>
                    <a:pt x="7555" y="727"/>
                    <a:pt x="6517" y="1143"/>
                  </a:cubicBezTo>
                  <a:cubicBezTo>
                    <a:pt x="4985" y="1714"/>
                    <a:pt x="3583" y="2570"/>
                    <a:pt x="2337" y="3661"/>
                  </a:cubicBezTo>
                  <a:cubicBezTo>
                    <a:pt x="1558" y="4336"/>
                    <a:pt x="831" y="5089"/>
                    <a:pt x="234" y="5945"/>
                  </a:cubicBezTo>
                  <a:cubicBezTo>
                    <a:pt x="182" y="5997"/>
                    <a:pt x="156" y="6049"/>
                    <a:pt x="182" y="6127"/>
                  </a:cubicBezTo>
                  <a:cubicBezTo>
                    <a:pt x="182" y="6179"/>
                    <a:pt x="234" y="6257"/>
                    <a:pt x="286" y="6283"/>
                  </a:cubicBezTo>
                  <a:cubicBezTo>
                    <a:pt x="312" y="7451"/>
                    <a:pt x="260" y="8619"/>
                    <a:pt x="182" y="9658"/>
                  </a:cubicBezTo>
                  <a:lnTo>
                    <a:pt x="182" y="9995"/>
                  </a:lnTo>
                  <a:cubicBezTo>
                    <a:pt x="104" y="11112"/>
                    <a:pt x="26" y="12254"/>
                    <a:pt x="26" y="13370"/>
                  </a:cubicBezTo>
                  <a:cubicBezTo>
                    <a:pt x="0" y="14564"/>
                    <a:pt x="104" y="15758"/>
                    <a:pt x="338" y="16953"/>
                  </a:cubicBezTo>
                  <a:cubicBezTo>
                    <a:pt x="442" y="17498"/>
                    <a:pt x="598" y="18043"/>
                    <a:pt x="805" y="18562"/>
                  </a:cubicBezTo>
                  <a:cubicBezTo>
                    <a:pt x="909" y="18796"/>
                    <a:pt x="1013" y="19030"/>
                    <a:pt x="1143" y="19237"/>
                  </a:cubicBezTo>
                  <a:cubicBezTo>
                    <a:pt x="1247" y="19445"/>
                    <a:pt x="1376" y="19627"/>
                    <a:pt x="1506" y="19834"/>
                  </a:cubicBezTo>
                  <a:cubicBezTo>
                    <a:pt x="2025" y="20509"/>
                    <a:pt x="2726" y="21029"/>
                    <a:pt x="3531" y="21366"/>
                  </a:cubicBezTo>
                  <a:cubicBezTo>
                    <a:pt x="4362" y="21704"/>
                    <a:pt x="5219" y="21911"/>
                    <a:pt x="6127" y="22015"/>
                  </a:cubicBezTo>
                  <a:cubicBezTo>
                    <a:pt x="7036" y="22119"/>
                    <a:pt x="7970" y="22171"/>
                    <a:pt x="8879" y="22171"/>
                  </a:cubicBezTo>
                  <a:lnTo>
                    <a:pt x="10177" y="22171"/>
                  </a:lnTo>
                  <a:cubicBezTo>
                    <a:pt x="10618" y="22171"/>
                    <a:pt x="11060" y="22171"/>
                    <a:pt x="11501" y="22197"/>
                  </a:cubicBezTo>
                  <a:lnTo>
                    <a:pt x="13604" y="22275"/>
                  </a:lnTo>
                  <a:cubicBezTo>
                    <a:pt x="17109" y="22378"/>
                    <a:pt x="20717" y="22508"/>
                    <a:pt x="24274" y="22508"/>
                  </a:cubicBezTo>
                  <a:cubicBezTo>
                    <a:pt x="25728" y="22508"/>
                    <a:pt x="27078" y="22482"/>
                    <a:pt x="28376" y="22456"/>
                  </a:cubicBezTo>
                  <a:cubicBezTo>
                    <a:pt x="31179" y="22378"/>
                    <a:pt x="33983" y="22145"/>
                    <a:pt x="36761" y="21781"/>
                  </a:cubicBezTo>
                  <a:cubicBezTo>
                    <a:pt x="37410" y="21678"/>
                    <a:pt x="38085" y="21574"/>
                    <a:pt x="38812" y="21444"/>
                  </a:cubicBezTo>
                  <a:cubicBezTo>
                    <a:pt x="39539" y="21314"/>
                    <a:pt x="40110" y="21210"/>
                    <a:pt x="40655" y="21080"/>
                  </a:cubicBezTo>
                  <a:cubicBezTo>
                    <a:pt x="41122" y="21003"/>
                    <a:pt x="41590" y="20873"/>
                    <a:pt x="42031" y="20717"/>
                  </a:cubicBezTo>
                  <a:cubicBezTo>
                    <a:pt x="42394" y="20587"/>
                    <a:pt x="42758" y="20431"/>
                    <a:pt x="43095" y="20224"/>
                  </a:cubicBezTo>
                  <a:cubicBezTo>
                    <a:pt x="43355" y="20042"/>
                    <a:pt x="43615" y="19808"/>
                    <a:pt x="43796" y="19549"/>
                  </a:cubicBezTo>
                  <a:cubicBezTo>
                    <a:pt x="43978" y="19263"/>
                    <a:pt x="44082" y="18926"/>
                    <a:pt x="44134" y="18562"/>
                  </a:cubicBezTo>
                  <a:cubicBezTo>
                    <a:pt x="44134" y="18381"/>
                    <a:pt x="44134" y="18199"/>
                    <a:pt x="44134" y="18017"/>
                  </a:cubicBezTo>
                  <a:cubicBezTo>
                    <a:pt x="44108" y="17783"/>
                    <a:pt x="44082" y="17576"/>
                    <a:pt x="44030" y="17342"/>
                  </a:cubicBezTo>
                  <a:cubicBezTo>
                    <a:pt x="43952" y="17108"/>
                    <a:pt x="43900" y="16849"/>
                    <a:pt x="43822" y="16615"/>
                  </a:cubicBezTo>
                  <a:cubicBezTo>
                    <a:pt x="43718" y="16330"/>
                    <a:pt x="43615" y="16044"/>
                    <a:pt x="43485" y="15681"/>
                  </a:cubicBezTo>
                  <a:cubicBezTo>
                    <a:pt x="43017" y="14512"/>
                    <a:pt x="42368" y="13396"/>
                    <a:pt x="41590" y="12410"/>
                  </a:cubicBezTo>
                  <a:cubicBezTo>
                    <a:pt x="40811" y="11449"/>
                    <a:pt x="39902" y="10618"/>
                    <a:pt x="38838" y="9969"/>
                  </a:cubicBezTo>
                  <a:cubicBezTo>
                    <a:pt x="37566" y="9216"/>
                    <a:pt x="36164" y="8645"/>
                    <a:pt x="34736" y="8256"/>
                  </a:cubicBezTo>
                  <a:cubicBezTo>
                    <a:pt x="34087" y="8074"/>
                    <a:pt x="33412" y="7944"/>
                    <a:pt x="32555" y="7763"/>
                  </a:cubicBezTo>
                  <a:lnTo>
                    <a:pt x="31880" y="7633"/>
                  </a:lnTo>
                  <a:lnTo>
                    <a:pt x="31309" y="7529"/>
                  </a:lnTo>
                  <a:cubicBezTo>
                    <a:pt x="30894" y="7425"/>
                    <a:pt x="30452" y="7347"/>
                    <a:pt x="30011" y="7243"/>
                  </a:cubicBezTo>
                  <a:lnTo>
                    <a:pt x="30089" y="7243"/>
                  </a:lnTo>
                  <a:cubicBezTo>
                    <a:pt x="27389" y="6672"/>
                    <a:pt x="24767" y="5997"/>
                    <a:pt x="22275" y="5218"/>
                  </a:cubicBezTo>
                  <a:cubicBezTo>
                    <a:pt x="19705" y="4414"/>
                    <a:pt x="17186" y="3479"/>
                    <a:pt x="14720" y="2415"/>
                  </a:cubicBezTo>
                  <a:cubicBezTo>
                    <a:pt x="13422" y="1844"/>
                    <a:pt x="12072" y="1220"/>
                    <a:pt x="10722" y="545"/>
                  </a:cubicBezTo>
                  <a:lnTo>
                    <a:pt x="11423" y="468"/>
                  </a:lnTo>
                  <a:cubicBezTo>
                    <a:pt x="11501" y="468"/>
                    <a:pt x="11553" y="442"/>
                    <a:pt x="11579" y="364"/>
                  </a:cubicBezTo>
                  <a:cubicBezTo>
                    <a:pt x="11631" y="312"/>
                    <a:pt x="11631" y="260"/>
                    <a:pt x="11631" y="182"/>
                  </a:cubicBezTo>
                  <a:cubicBezTo>
                    <a:pt x="11605" y="130"/>
                    <a:pt x="11579" y="78"/>
                    <a:pt x="11527" y="26"/>
                  </a:cubicBezTo>
                  <a:cubicBezTo>
                    <a:pt x="11475" y="0"/>
                    <a:pt x="11423" y="0"/>
                    <a:pt x="11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93;p46">
              <a:extLst>
                <a:ext uri="{FF2B5EF4-FFF2-40B4-BE49-F238E27FC236}">
                  <a16:creationId xmlns:a16="http://schemas.microsoft.com/office/drawing/2014/main" id="{20A674BC-C635-4544-89FA-FF26A7F72FD7}"/>
                </a:ext>
              </a:extLst>
            </p:cNvPr>
            <p:cNvSpPr/>
            <p:nvPr/>
          </p:nvSpPr>
          <p:spPr>
            <a:xfrm>
              <a:off x="2103134" y="3195932"/>
              <a:ext cx="110309" cy="474495"/>
            </a:xfrm>
            <a:custGeom>
              <a:avLst/>
              <a:gdLst/>
              <a:ahLst/>
              <a:cxnLst/>
              <a:rect l="l" t="t" r="r" b="b"/>
              <a:pathLst>
                <a:path w="2441" h="10500" extrusionOk="0">
                  <a:moveTo>
                    <a:pt x="130" y="0"/>
                  </a:moveTo>
                  <a:cubicBezTo>
                    <a:pt x="26" y="52"/>
                    <a:pt x="0" y="182"/>
                    <a:pt x="52" y="286"/>
                  </a:cubicBezTo>
                  <a:cubicBezTo>
                    <a:pt x="338" y="857"/>
                    <a:pt x="597" y="1454"/>
                    <a:pt x="805" y="2077"/>
                  </a:cubicBezTo>
                  <a:lnTo>
                    <a:pt x="779" y="2025"/>
                  </a:lnTo>
                  <a:lnTo>
                    <a:pt x="779" y="2025"/>
                  </a:lnTo>
                  <a:cubicBezTo>
                    <a:pt x="1168" y="3297"/>
                    <a:pt x="1428" y="4621"/>
                    <a:pt x="1480" y="5945"/>
                  </a:cubicBezTo>
                  <a:cubicBezTo>
                    <a:pt x="1480" y="5954"/>
                    <a:pt x="1480" y="5963"/>
                    <a:pt x="1480" y="5971"/>
                  </a:cubicBezTo>
                  <a:cubicBezTo>
                    <a:pt x="1480" y="5971"/>
                    <a:pt x="1480" y="5971"/>
                    <a:pt x="1480" y="5997"/>
                  </a:cubicBezTo>
                  <a:cubicBezTo>
                    <a:pt x="1532" y="7321"/>
                    <a:pt x="1506" y="8645"/>
                    <a:pt x="1376" y="9995"/>
                  </a:cubicBezTo>
                  <a:cubicBezTo>
                    <a:pt x="1349" y="10323"/>
                    <a:pt x="1608" y="10499"/>
                    <a:pt x="1868" y="10499"/>
                  </a:cubicBezTo>
                  <a:cubicBezTo>
                    <a:pt x="2103" y="10499"/>
                    <a:pt x="2338" y="10355"/>
                    <a:pt x="2363" y="10047"/>
                  </a:cubicBezTo>
                  <a:cubicBezTo>
                    <a:pt x="2414" y="9658"/>
                    <a:pt x="2440" y="9242"/>
                    <a:pt x="2440" y="8853"/>
                  </a:cubicBezTo>
                  <a:cubicBezTo>
                    <a:pt x="2440" y="8412"/>
                    <a:pt x="2440" y="7970"/>
                    <a:pt x="2388" y="7529"/>
                  </a:cubicBezTo>
                  <a:cubicBezTo>
                    <a:pt x="2337" y="6646"/>
                    <a:pt x="2233" y="5790"/>
                    <a:pt x="2051" y="4907"/>
                  </a:cubicBezTo>
                  <a:cubicBezTo>
                    <a:pt x="1765" y="3245"/>
                    <a:pt x="1220" y="1636"/>
                    <a:pt x="441" y="130"/>
                  </a:cubicBezTo>
                  <a:cubicBezTo>
                    <a:pt x="389" y="52"/>
                    <a:pt x="312" y="0"/>
                    <a:pt x="234" y="0"/>
                  </a:cubicBezTo>
                  <a:cubicBezTo>
                    <a:pt x="208" y="0"/>
                    <a:pt x="182" y="0"/>
                    <a:pt x="156" y="26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94;p46">
              <a:extLst>
                <a:ext uri="{FF2B5EF4-FFF2-40B4-BE49-F238E27FC236}">
                  <a16:creationId xmlns:a16="http://schemas.microsoft.com/office/drawing/2014/main" id="{CE6C1988-8006-4474-8957-113DADF50337}"/>
                </a:ext>
              </a:extLst>
            </p:cNvPr>
            <p:cNvSpPr/>
            <p:nvPr/>
          </p:nvSpPr>
          <p:spPr>
            <a:xfrm>
              <a:off x="695375" y="2739571"/>
              <a:ext cx="508026" cy="741478"/>
            </a:xfrm>
            <a:custGeom>
              <a:avLst/>
              <a:gdLst/>
              <a:ahLst/>
              <a:cxnLst/>
              <a:rect l="l" t="t" r="r" b="b"/>
              <a:pathLst>
                <a:path w="11242" h="16408" extrusionOk="0">
                  <a:moveTo>
                    <a:pt x="11008" y="1"/>
                  </a:moveTo>
                  <a:cubicBezTo>
                    <a:pt x="10956" y="1"/>
                    <a:pt x="10930" y="27"/>
                    <a:pt x="10878" y="53"/>
                  </a:cubicBezTo>
                  <a:cubicBezTo>
                    <a:pt x="9372" y="1169"/>
                    <a:pt x="7970" y="2415"/>
                    <a:pt x="6672" y="3765"/>
                  </a:cubicBezTo>
                  <a:cubicBezTo>
                    <a:pt x="5997" y="4466"/>
                    <a:pt x="5348" y="5193"/>
                    <a:pt x="4725" y="5972"/>
                  </a:cubicBezTo>
                  <a:cubicBezTo>
                    <a:pt x="4413" y="6361"/>
                    <a:pt x="4128" y="6750"/>
                    <a:pt x="3842" y="7140"/>
                  </a:cubicBezTo>
                  <a:cubicBezTo>
                    <a:pt x="3557" y="7529"/>
                    <a:pt x="3271" y="7945"/>
                    <a:pt x="3012" y="8360"/>
                  </a:cubicBezTo>
                  <a:cubicBezTo>
                    <a:pt x="2259" y="9502"/>
                    <a:pt x="1636" y="10722"/>
                    <a:pt x="1116" y="11969"/>
                  </a:cubicBezTo>
                  <a:cubicBezTo>
                    <a:pt x="857" y="12592"/>
                    <a:pt x="649" y="13215"/>
                    <a:pt x="467" y="13838"/>
                  </a:cubicBezTo>
                  <a:cubicBezTo>
                    <a:pt x="260" y="14513"/>
                    <a:pt x="130" y="15188"/>
                    <a:pt x="26" y="15863"/>
                  </a:cubicBezTo>
                  <a:cubicBezTo>
                    <a:pt x="0" y="16148"/>
                    <a:pt x="234" y="16382"/>
                    <a:pt x="493" y="16408"/>
                  </a:cubicBezTo>
                  <a:cubicBezTo>
                    <a:pt x="779" y="16408"/>
                    <a:pt x="1013" y="16200"/>
                    <a:pt x="1013" y="15941"/>
                  </a:cubicBezTo>
                  <a:cubicBezTo>
                    <a:pt x="1091" y="15525"/>
                    <a:pt x="1142" y="15136"/>
                    <a:pt x="1220" y="14746"/>
                  </a:cubicBezTo>
                  <a:cubicBezTo>
                    <a:pt x="1610" y="13033"/>
                    <a:pt x="2207" y="11397"/>
                    <a:pt x="3012" y="9866"/>
                  </a:cubicBezTo>
                  <a:cubicBezTo>
                    <a:pt x="4102" y="7789"/>
                    <a:pt x="5452" y="5842"/>
                    <a:pt x="7061" y="4102"/>
                  </a:cubicBezTo>
                  <a:lnTo>
                    <a:pt x="7061" y="4102"/>
                  </a:lnTo>
                  <a:lnTo>
                    <a:pt x="7010" y="4154"/>
                  </a:lnTo>
                  <a:cubicBezTo>
                    <a:pt x="8256" y="2752"/>
                    <a:pt x="9658" y="1506"/>
                    <a:pt x="11137" y="390"/>
                  </a:cubicBezTo>
                  <a:cubicBezTo>
                    <a:pt x="11241" y="312"/>
                    <a:pt x="11241" y="182"/>
                    <a:pt x="11163" y="78"/>
                  </a:cubicBezTo>
                  <a:cubicBezTo>
                    <a:pt x="11137" y="27"/>
                    <a:pt x="11085" y="1"/>
                    <a:pt x="11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95;p46">
              <a:extLst>
                <a:ext uri="{FF2B5EF4-FFF2-40B4-BE49-F238E27FC236}">
                  <a16:creationId xmlns:a16="http://schemas.microsoft.com/office/drawing/2014/main" id="{B03AB979-9CDC-4039-8EFB-7357FB696CC4}"/>
                </a:ext>
              </a:extLst>
            </p:cNvPr>
            <p:cNvSpPr/>
            <p:nvPr/>
          </p:nvSpPr>
          <p:spPr>
            <a:xfrm>
              <a:off x="1023851" y="2961176"/>
              <a:ext cx="96210" cy="87849"/>
            </a:xfrm>
            <a:custGeom>
              <a:avLst/>
              <a:gdLst/>
              <a:ahLst/>
              <a:cxnLst/>
              <a:rect l="l" t="t" r="r" b="b"/>
              <a:pathLst>
                <a:path w="2129" h="1944" extrusionOk="0">
                  <a:moveTo>
                    <a:pt x="1852" y="0"/>
                  </a:moveTo>
                  <a:cubicBezTo>
                    <a:pt x="1841" y="0"/>
                    <a:pt x="1829" y="1"/>
                    <a:pt x="1817" y="3"/>
                  </a:cubicBezTo>
                  <a:cubicBezTo>
                    <a:pt x="1428" y="29"/>
                    <a:pt x="1065" y="211"/>
                    <a:pt x="779" y="470"/>
                  </a:cubicBezTo>
                  <a:cubicBezTo>
                    <a:pt x="493" y="730"/>
                    <a:pt x="234" y="1016"/>
                    <a:pt x="78" y="1353"/>
                  </a:cubicBezTo>
                  <a:cubicBezTo>
                    <a:pt x="0" y="1457"/>
                    <a:pt x="0" y="1613"/>
                    <a:pt x="78" y="1717"/>
                  </a:cubicBezTo>
                  <a:cubicBezTo>
                    <a:pt x="52" y="1820"/>
                    <a:pt x="104" y="1898"/>
                    <a:pt x="208" y="1924"/>
                  </a:cubicBezTo>
                  <a:cubicBezTo>
                    <a:pt x="247" y="1937"/>
                    <a:pt x="292" y="1944"/>
                    <a:pt x="338" y="1944"/>
                  </a:cubicBezTo>
                  <a:cubicBezTo>
                    <a:pt x="383" y="1944"/>
                    <a:pt x="429" y="1937"/>
                    <a:pt x="467" y="1924"/>
                  </a:cubicBezTo>
                  <a:cubicBezTo>
                    <a:pt x="571" y="1924"/>
                    <a:pt x="649" y="1898"/>
                    <a:pt x="753" y="1872"/>
                  </a:cubicBezTo>
                  <a:cubicBezTo>
                    <a:pt x="961" y="1769"/>
                    <a:pt x="1142" y="1639"/>
                    <a:pt x="1324" y="1509"/>
                  </a:cubicBezTo>
                  <a:cubicBezTo>
                    <a:pt x="1480" y="1353"/>
                    <a:pt x="1636" y="1171"/>
                    <a:pt x="1766" y="990"/>
                  </a:cubicBezTo>
                  <a:cubicBezTo>
                    <a:pt x="1895" y="834"/>
                    <a:pt x="1999" y="652"/>
                    <a:pt x="2103" y="470"/>
                  </a:cubicBezTo>
                  <a:cubicBezTo>
                    <a:pt x="2129" y="419"/>
                    <a:pt x="2129" y="367"/>
                    <a:pt x="2129" y="289"/>
                  </a:cubicBezTo>
                  <a:cubicBezTo>
                    <a:pt x="2129" y="145"/>
                    <a:pt x="1995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96;p46">
              <a:extLst>
                <a:ext uri="{FF2B5EF4-FFF2-40B4-BE49-F238E27FC236}">
                  <a16:creationId xmlns:a16="http://schemas.microsoft.com/office/drawing/2014/main" id="{29A2F683-2781-4E14-9941-5070AAF506F6}"/>
                </a:ext>
              </a:extLst>
            </p:cNvPr>
            <p:cNvSpPr/>
            <p:nvPr/>
          </p:nvSpPr>
          <p:spPr>
            <a:xfrm>
              <a:off x="1097734" y="3178308"/>
              <a:ext cx="103304" cy="112975"/>
            </a:xfrm>
            <a:custGeom>
              <a:avLst/>
              <a:gdLst/>
              <a:ahLst/>
              <a:cxnLst/>
              <a:rect l="l" t="t" r="r" b="b"/>
              <a:pathLst>
                <a:path w="2286" h="2500" extrusionOk="0">
                  <a:moveTo>
                    <a:pt x="1818" y="1"/>
                  </a:moveTo>
                  <a:cubicBezTo>
                    <a:pt x="1766" y="1"/>
                    <a:pt x="1740" y="1"/>
                    <a:pt x="1688" y="27"/>
                  </a:cubicBezTo>
                  <a:lnTo>
                    <a:pt x="1714" y="53"/>
                  </a:lnTo>
                  <a:cubicBezTo>
                    <a:pt x="1610" y="79"/>
                    <a:pt x="1506" y="131"/>
                    <a:pt x="1403" y="183"/>
                  </a:cubicBezTo>
                  <a:cubicBezTo>
                    <a:pt x="1325" y="235"/>
                    <a:pt x="1247" y="286"/>
                    <a:pt x="1169" y="338"/>
                  </a:cubicBezTo>
                  <a:cubicBezTo>
                    <a:pt x="1013" y="468"/>
                    <a:pt x="857" y="598"/>
                    <a:pt x="728" y="754"/>
                  </a:cubicBezTo>
                  <a:cubicBezTo>
                    <a:pt x="572" y="910"/>
                    <a:pt x="442" y="1091"/>
                    <a:pt x="338" y="1273"/>
                  </a:cubicBezTo>
                  <a:cubicBezTo>
                    <a:pt x="234" y="1429"/>
                    <a:pt x="131" y="1610"/>
                    <a:pt x="53" y="1792"/>
                  </a:cubicBezTo>
                  <a:cubicBezTo>
                    <a:pt x="53" y="1818"/>
                    <a:pt x="27" y="1870"/>
                    <a:pt x="27" y="1922"/>
                  </a:cubicBezTo>
                  <a:cubicBezTo>
                    <a:pt x="1" y="2000"/>
                    <a:pt x="1" y="2078"/>
                    <a:pt x="27" y="2156"/>
                  </a:cubicBezTo>
                  <a:cubicBezTo>
                    <a:pt x="53" y="2285"/>
                    <a:pt x="131" y="2389"/>
                    <a:pt x="260" y="2441"/>
                  </a:cubicBezTo>
                  <a:cubicBezTo>
                    <a:pt x="325" y="2480"/>
                    <a:pt x="397" y="2500"/>
                    <a:pt x="468" y="2500"/>
                  </a:cubicBezTo>
                  <a:cubicBezTo>
                    <a:pt x="539" y="2500"/>
                    <a:pt x="611" y="2480"/>
                    <a:pt x="676" y="2441"/>
                  </a:cubicBezTo>
                  <a:lnTo>
                    <a:pt x="728" y="2441"/>
                  </a:lnTo>
                  <a:cubicBezTo>
                    <a:pt x="1013" y="2441"/>
                    <a:pt x="1299" y="2311"/>
                    <a:pt x="1506" y="2078"/>
                  </a:cubicBezTo>
                  <a:cubicBezTo>
                    <a:pt x="1610" y="2000"/>
                    <a:pt x="1688" y="1870"/>
                    <a:pt x="1766" y="1766"/>
                  </a:cubicBezTo>
                  <a:cubicBezTo>
                    <a:pt x="1870" y="1636"/>
                    <a:pt x="1974" y="1481"/>
                    <a:pt x="2052" y="1325"/>
                  </a:cubicBezTo>
                  <a:cubicBezTo>
                    <a:pt x="2207" y="1065"/>
                    <a:pt x="2285" y="754"/>
                    <a:pt x="2285" y="468"/>
                  </a:cubicBezTo>
                  <a:cubicBezTo>
                    <a:pt x="2285" y="338"/>
                    <a:pt x="2233" y="209"/>
                    <a:pt x="2155" y="131"/>
                  </a:cubicBezTo>
                  <a:cubicBezTo>
                    <a:pt x="2052" y="53"/>
                    <a:pt x="1948" y="1"/>
                    <a:pt x="18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97;p46">
              <a:extLst>
                <a:ext uri="{FF2B5EF4-FFF2-40B4-BE49-F238E27FC236}">
                  <a16:creationId xmlns:a16="http://schemas.microsoft.com/office/drawing/2014/main" id="{516A76FD-6D77-4912-9805-7147CD5D828D}"/>
                </a:ext>
              </a:extLst>
            </p:cNvPr>
            <p:cNvSpPr/>
            <p:nvPr/>
          </p:nvSpPr>
          <p:spPr>
            <a:xfrm>
              <a:off x="1318299" y="3036370"/>
              <a:ext cx="98605" cy="111936"/>
            </a:xfrm>
            <a:custGeom>
              <a:avLst/>
              <a:gdLst/>
              <a:ahLst/>
              <a:cxnLst/>
              <a:rect l="l" t="t" r="r" b="b"/>
              <a:pathLst>
                <a:path w="2182" h="2477" extrusionOk="0">
                  <a:moveTo>
                    <a:pt x="1714" y="1"/>
                  </a:moveTo>
                  <a:cubicBezTo>
                    <a:pt x="1662" y="1"/>
                    <a:pt x="1636" y="27"/>
                    <a:pt x="1584" y="27"/>
                  </a:cubicBezTo>
                  <a:lnTo>
                    <a:pt x="1610" y="53"/>
                  </a:lnTo>
                  <a:cubicBezTo>
                    <a:pt x="987" y="286"/>
                    <a:pt x="494" y="754"/>
                    <a:pt x="208" y="1351"/>
                  </a:cubicBezTo>
                  <a:cubicBezTo>
                    <a:pt x="182" y="1403"/>
                    <a:pt x="156" y="1454"/>
                    <a:pt x="156" y="1506"/>
                  </a:cubicBezTo>
                  <a:cubicBezTo>
                    <a:pt x="0" y="1740"/>
                    <a:pt x="0" y="2026"/>
                    <a:pt x="156" y="2259"/>
                  </a:cubicBezTo>
                  <a:cubicBezTo>
                    <a:pt x="234" y="2363"/>
                    <a:pt x="364" y="2441"/>
                    <a:pt x="494" y="2467"/>
                  </a:cubicBezTo>
                  <a:cubicBezTo>
                    <a:pt x="526" y="2473"/>
                    <a:pt x="560" y="2477"/>
                    <a:pt x="595" y="2477"/>
                  </a:cubicBezTo>
                  <a:cubicBezTo>
                    <a:pt x="700" y="2477"/>
                    <a:pt x="812" y="2447"/>
                    <a:pt x="909" y="2389"/>
                  </a:cubicBezTo>
                  <a:cubicBezTo>
                    <a:pt x="1013" y="2337"/>
                    <a:pt x="1117" y="2259"/>
                    <a:pt x="1195" y="2181"/>
                  </a:cubicBezTo>
                  <a:cubicBezTo>
                    <a:pt x="1298" y="2104"/>
                    <a:pt x="1376" y="2000"/>
                    <a:pt x="1454" y="1896"/>
                  </a:cubicBezTo>
                  <a:cubicBezTo>
                    <a:pt x="1636" y="1662"/>
                    <a:pt x="1792" y="1403"/>
                    <a:pt x="1921" y="1169"/>
                  </a:cubicBezTo>
                  <a:cubicBezTo>
                    <a:pt x="1973" y="1065"/>
                    <a:pt x="2025" y="987"/>
                    <a:pt x="2051" y="883"/>
                  </a:cubicBezTo>
                  <a:cubicBezTo>
                    <a:pt x="2103" y="780"/>
                    <a:pt x="2155" y="676"/>
                    <a:pt x="2155" y="572"/>
                  </a:cubicBezTo>
                  <a:cubicBezTo>
                    <a:pt x="2181" y="494"/>
                    <a:pt x="2181" y="416"/>
                    <a:pt x="2155" y="338"/>
                  </a:cubicBezTo>
                  <a:cubicBezTo>
                    <a:pt x="2129" y="260"/>
                    <a:pt x="2103" y="208"/>
                    <a:pt x="2025" y="130"/>
                  </a:cubicBezTo>
                  <a:cubicBezTo>
                    <a:pt x="1947" y="53"/>
                    <a:pt x="1844" y="1"/>
                    <a:pt x="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98;p46">
              <a:extLst>
                <a:ext uri="{FF2B5EF4-FFF2-40B4-BE49-F238E27FC236}">
                  <a16:creationId xmlns:a16="http://schemas.microsoft.com/office/drawing/2014/main" id="{1848424F-BF2C-4B6C-A7E8-3299FB6BF619}"/>
                </a:ext>
              </a:extLst>
            </p:cNvPr>
            <p:cNvSpPr/>
            <p:nvPr/>
          </p:nvSpPr>
          <p:spPr>
            <a:xfrm>
              <a:off x="1441483" y="3353143"/>
              <a:ext cx="95080" cy="114286"/>
            </a:xfrm>
            <a:custGeom>
              <a:avLst/>
              <a:gdLst/>
              <a:ahLst/>
              <a:cxnLst/>
              <a:rect l="l" t="t" r="r" b="b"/>
              <a:pathLst>
                <a:path w="2104" h="2529" extrusionOk="0">
                  <a:moveTo>
                    <a:pt x="1610" y="0"/>
                  </a:moveTo>
                  <a:cubicBezTo>
                    <a:pt x="1532" y="0"/>
                    <a:pt x="1454" y="26"/>
                    <a:pt x="1376" y="78"/>
                  </a:cubicBezTo>
                  <a:cubicBezTo>
                    <a:pt x="1220" y="156"/>
                    <a:pt x="1065" y="260"/>
                    <a:pt x="935" y="389"/>
                  </a:cubicBezTo>
                  <a:cubicBezTo>
                    <a:pt x="805" y="493"/>
                    <a:pt x="701" y="623"/>
                    <a:pt x="597" y="753"/>
                  </a:cubicBezTo>
                  <a:cubicBezTo>
                    <a:pt x="364" y="1064"/>
                    <a:pt x="182" y="1376"/>
                    <a:pt x="52" y="1739"/>
                  </a:cubicBezTo>
                  <a:lnTo>
                    <a:pt x="26" y="1843"/>
                  </a:lnTo>
                  <a:cubicBezTo>
                    <a:pt x="0" y="1921"/>
                    <a:pt x="0" y="1999"/>
                    <a:pt x="26" y="2077"/>
                  </a:cubicBezTo>
                  <a:cubicBezTo>
                    <a:pt x="52" y="2181"/>
                    <a:pt x="104" y="2259"/>
                    <a:pt x="182" y="2311"/>
                  </a:cubicBezTo>
                  <a:cubicBezTo>
                    <a:pt x="208" y="2363"/>
                    <a:pt x="234" y="2414"/>
                    <a:pt x="260" y="2440"/>
                  </a:cubicBezTo>
                  <a:cubicBezTo>
                    <a:pt x="318" y="2499"/>
                    <a:pt x="406" y="2528"/>
                    <a:pt x="490" y="2528"/>
                  </a:cubicBezTo>
                  <a:cubicBezTo>
                    <a:pt x="518" y="2528"/>
                    <a:pt x="545" y="2525"/>
                    <a:pt x="571" y="2518"/>
                  </a:cubicBezTo>
                  <a:cubicBezTo>
                    <a:pt x="753" y="2440"/>
                    <a:pt x="935" y="2363"/>
                    <a:pt x="1117" y="2233"/>
                  </a:cubicBezTo>
                  <a:cubicBezTo>
                    <a:pt x="1298" y="2103"/>
                    <a:pt x="1480" y="1921"/>
                    <a:pt x="1636" y="1739"/>
                  </a:cubicBezTo>
                  <a:cubicBezTo>
                    <a:pt x="1947" y="1402"/>
                    <a:pt x="2103" y="935"/>
                    <a:pt x="2103" y="467"/>
                  </a:cubicBezTo>
                  <a:cubicBezTo>
                    <a:pt x="2077" y="312"/>
                    <a:pt x="1999" y="156"/>
                    <a:pt x="1843" y="78"/>
                  </a:cubicBezTo>
                  <a:cubicBezTo>
                    <a:pt x="1766" y="26"/>
                    <a:pt x="1688" y="26"/>
                    <a:pt x="1610" y="26"/>
                  </a:cubicBezTo>
                  <a:lnTo>
                    <a:pt x="16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99;p46">
              <a:extLst>
                <a:ext uri="{FF2B5EF4-FFF2-40B4-BE49-F238E27FC236}">
                  <a16:creationId xmlns:a16="http://schemas.microsoft.com/office/drawing/2014/main" id="{9F64CE7B-D56A-49B8-8A2F-DB7DA4BA23F8}"/>
                </a:ext>
              </a:extLst>
            </p:cNvPr>
            <p:cNvSpPr/>
            <p:nvPr/>
          </p:nvSpPr>
          <p:spPr>
            <a:xfrm>
              <a:off x="1693681" y="3145501"/>
              <a:ext cx="88030" cy="101858"/>
            </a:xfrm>
            <a:custGeom>
              <a:avLst/>
              <a:gdLst/>
              <a:ahLst/>
              <a:cxnLst/>
              <a:rect l="l" t="t" r="r" b="b"/>
              <a:pathLst>
                <a:path w="1948" h="2254" extrusionOk="0">
                  <a:moveTo>
                    <a:pt x="1481" y="0"/>
                  </a:moveTo>
                  <a:cubicBezTo>
                    <a:pt x="1429" y="0"/>
                    <a:pt x="1377" y="0"/>
                    <a:pt x="1325" y="26"/>
                  </a:cubicBezTo>
                  <a:lnTo>
                    <a:pt x="1351" y="26"/>
                  </a:lnTo>
                  <a:cubicBezTo>
                    <a:pt x="1195" y="78"/>
                    <a:pt x="1065" y="156"/>
                    <a:pt x="935" y="234"/>
                  </a:cubicBezTo>
                  <a:cubicBezTo>
                    <a:pt x="806" y="338"/>
                    <a:pt x="676" y="441"/>
                    <a:pt x="572" y="571"/>
                  </a:cubicBezTo>
                  <a:cubicBezTo>
                    <a:pt x="468" y="675"/>
                    <a:pt x="364" y="805"/>
                    <a:pt x="286" y="935"/>
                  </a:cubicBezTo>
                  <a:cubicBezTo>
                    <a:pt x="208" y="1038"/>
                    <a:pt x="131" y="1194"/>
                    <a:pt x="79" y="1324"/>
                  </a:cubicBezTo>
                  <a:cubicBezTo>
                    <a:pt x="1" y="1454"/>
                    <a:pt x="1" y="1558"/>
                    <a:pt x="27" y="1687"/>
                  </a:cubicBezTo>
                  <a:cubicBezTo>
                    <a:pt x="1" y="1791"/>
                    <a:pt x="1" y="1869"/>
                    <a:pt x="27" y="1973"/>
                  </a:cubicBezTo>
                  <a:cubicBezTo>
                    <a:pt x="118" y="2178"/>
                    <a:pt x="289" y="2253"/>
                    <a:pt x="478" y="2253"/>
                  </a:cubicBezTo>
                  <a:cubicBezTo>
                    <a:pt x="721" y="2253"/>
                    <a:pt x="994" y="2130"/>
                    <a:pt x="1169" y="1999"/>
                  </a:cubicBezTo>
                  <a:cubicBezTo>
                    <a:pt x="1377" y="1817"/>
                    <a:pt x="1584" y="1584"/>
                    <a:pt x="1714" y="1324"/>
                  </a:cubicBezTo>
                  <a:cubicBezTo>
                    <a:pt x="1766" y="1194"/>
                    <a:pt x="1818" y="1064"/>
                    <a:pt x="1870" y="909"/>
                  </a:cubicBezTo>
                  <a:cubicBezTo>
                    <a:pt x="1896" y="753"/>
                    <a:pt x="1922" y="597"/>
                    <a:pt x="1948" y="441"/>
                  </a:cubicBezTo>
                  <a:cubicBezTo>
                    <a:pt x="1948" y="338"/>
                    <a:pt x="1896" y="208"/>
                    <a:pt x="1792" y="130"/>
                  </a:cubicBezTo>
                  <a:cubicBezTo>
                    <a:pt x="1714" y="52"/>
                    <a:pt x="1584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0;p46">
              <a:extLst>
                <a:ext uri="{FF2B5EF4-FFF2-40B4-BE49-F238E27FC236}">
                  <a16:creationId xmlns:a16="http://schemas.microsoft.com/office/drawing/2014/main" id="{35E7FD6C-F53C-4758-916A-9632DCA4AD17}"/>
                </a:ext>
              </a:extLst>
            </p:cNvPr>
            <p:cNvSpPr/>
            <p:nvPr/>
          </p:nvSpPr>
          <p:spPr>
            <a:xfrm>
              <a:off x="1863815" y="3385950"/>
              <a:ext cx="85680" cy="114692"/>
            </a:xfrm>
            <a:custGeom>
              <a:avLst/>
              <a:gdLst/>
              <a:ahLst/>
              <a:cxnLst/>
              <a:rect l="l" t="t" r="r" b="b"/>
              <a:pathLst>
                <a:path w="1896" h="2538" extrusionOk="0">
                  <a:moveTo>
                    <a:pt x="1376" y="1"/>
                  </a:moveTo>
                  <a:cubicBezTo>
                    <a:pt x="1324" y="1"/>
                    <a:pt x="1272" y="27"/>
                    <a:pt x="1246" y="27"/>
                  </a:cubicBezTo>
                  <a:lnTo>
                    <a:pt x="1220" y="27"/>
                  </a:lnTo>
                  <a:cubicBezTo>
                    <a:pt x="1142" y="79"/>
                    <a:pt x="1064" y="105"/>
                    <a:pt x="987" y="157"/>
                  </a:cubicBezTo>
                  <a:cubicBezTo>
                    <a:pt x="883" y="209"/>
                    <a:pt x="805" y="287"/>
                    <a:pt x="727" y="364"/>
                  </a:cubicBezTo>
                  <a:cubicBezTo>
                    <a:pt x="571" y="494"/>
                    <a:pt x="467" y="650"/>
                    <a:pt x="364" y="832"/>
                  </a:cubicBezTo>
                  <a:cubicBezTo>
                    <a:pt x="286" y="987"/>
                    <a:pt x="208" y="1169"/>
                    <a:pt x="156" y="1325"/>
                  </a:cubicBezTo>
                  <a:cubicBezTo>
                    <a:pt x="104" y="1507"/>
                    <a:pt x="52" y="1662"/>
                    <a:pt x="26" y="1844"/>
                  </a:cubicBezTo>
                  <a:cubicBezTo>
                    <a:pt x="0" y="1948"/>
                    <a:pt x="26" y="2078"/>
                    <a:pt x="78" y="2182"/>
                  </a:cubicBezTo>
                  <a:lnTo>
                    <a:pt x="78" y="2208"/>
                  </a:lnTo>
                  <a:cubicBezTo>
                    <a:pt x="78" y="2382"/>
                    <a:pt x="224" y="2538"/>
                    <a:pt x="409" y="2538"/>
                  </a:cubicBezTo>
                  <a:cubicBezTo>
                    <a:pt x="444" y="2538"/>
                    <a:pt x="481" y="2532"/>
                    <a:pt x="519" y="2519"/>
                  </a:cubicBezTo>
                  <a:cubicBezTo>
                    <a:pt x="701" y="2467"/>
                    <a:pt x="857" y="2389"/>
                    <a:pt x="1013" y="2260"/>
                  </a:cubicBezTo>
                  <a:cubicBezTo>
                    <a:pt x="1090" y="2182"/>
                    <a:pt x="1168" y="2104"/>
                    <a:pt x="1246" y="2026"/>
                  </a:cubicBezTo>
                  <a:cubicBezTo>
                    <a:pt x="1324" y="1922"/>
                    <a:pt x="1402" y="1844"/>
                    <a:pt x="1454" y="1740"/>
                  </a:cubicBezTo>
                  <a:cubicBezTo>
                    <a:pt x="1558" y="1559"/>
                    <a:pt x="1662" y="1377"/>
                    <a:pt x="1713" y="1169"/>
                  </a:cubicBezTo>
                  <a:cubicBezTo>
                    <a:pt x="1791" y="987"/>
                    <a:pt x="1817" y="806"/>
                    <a:pt x="1843" y="624"/>
                  </a:cubicBezTo>
                  <a:cubicBezTo>
                    <a:pt x="1895" y="442"/>
                    <a:pt x="1843" y="261"/>
                    <a:pt x="1713" y="157"/>
                  </a:cubicBezTo>
                  <a:cubicBezTo>
                    <a:pt x="1610" y="53"/>
                    <a:pt x="1506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1;p46">
              <a:extLst>
                <a:ext uri="{FF2B5EF4-FFF2-40B4-BE49-F238E27FC236}">
                  <a16:creationId xmlns:a16="http://schemas.microsoft.com/office/drawing/2014/main" id="{FEC8FFA6-E62D-45D7-A864-2676CCB38775}"/>
                </a:ext>
              </a:extLst>
            </p:cNvPr>
            <p:cNvSpPr/>
            <p:nvPr/>
          </p:nvSpPr>
          <p:spPr>
            <a:xfrm>
              <a:off x="823214" y="3285089"/>
              <a:ext cx="96255" cy="97927"/>
            </a:xfrm>
            <a:custGeom>
              <a:avLst/>
              <a:gdLst/>
              <a:ahLst/>
              <a:cxnLst/>
              <a:rect l="l" t="t" r="r" b="b"/>
              <a:pathLst>
                <a:path w="2130" h="2167" extrusionOk="0">
                  <a:moveTo>
                    <a:pt x="1636" y="0"/>
                  </a:moveTo>
                  <a:cubicBezTo>
                    <a:pt x="1455" y="52"/>
                    <a:pt x="1299" y="104"/>
                    <a:pt x="1143" y="208"/>
                  </a:cubicBezTo>
                  <a:cubicBezTo>
                    <a:pt x="987" y="338"/>
                    <a:pt x="806" y="442"/>
                    <a:pt x="676" y="597"/>
                  </a:cubicBezTo>
                  <a:cubicBezTo>
                    <a:pt x="546" y="727"/>
                    <a:pt x="416" y="883"/>
                    <a:pt x="312" y="1039"/>
                  </a:cubicBezTo>
                  <a:cubicBezTo>
                    <a:pt x="209" y="1195"/>
                    <a:pt x="131" y="1350"/>
                    <a:pt x="53" y="1532"/>
                  </a:cubicBezTo>
                  <a:lnTo>
                    <a:pt x="27" y="1636"/>
                  </a:lnTo>
                  <a:cubicBezTo>
                    <a:pt x="1" y="1714"/>
                    <a:pt x="1" y="1792"/>
                    <a:pt x="27" y="1844"/>
                  </a:cubicBezTo>
                  <a:cubicBezTo>
                    <a:pt x="71" y="2043"/>
                    <a:pt x="266" y="2166"/>
                    <a:pt x="452" y="2166"/>
                  </a:cubicBezTo>
                  <a:cubicBezTo>
                    <a:pt x="484" y="2166"/>
                    <a:pt x="515" y="2163"/>
                    <a:pt x="546" y="2155"/>
                  </a:cubicBezTo>
                  <a:cubicBezTo>
                    <a:pt x="624" y="2129"/>
                    <a:pt x="702" y="2077"/>
                    <a:pt x="754" y="2025"/>
                  </a:cubicBezTo>
                  <a:cubicBezTo>
                    <a:pt x="754" y="1999"/>
                    <a:pt x="780" y="1999"/>
                    <a:pt x="780" y="1973"/>
                  </a:cubicBezTo>
                  <a:cubicBezTo>
                    <a:pt x="858" y="1921"/>
                    <a:pt x="935" y="1895"/>
                    <a:pt x="1013" y="1844"/>
                  </a:cubicBezTo>
                  <a:cubicBezTo>
                    <a:pt x="1195" y="1714"/>
                    <a:pt x="1351" y="1584"/>
                    <a:pt x="1481" y="1428"/>
                  </a:cubicBezTo>
                  <a:cubicBezTo>
                    <a:pt x="1636" y="1298"/>
                    <a:pt x="1766" y="1117"/>
                    <a:pt x="1870" y="961"/>
                  </a:cubicBezTo>
                  <a:cubicBezTo>
                    <a:pt x="1948" y="779"/>
                    <a:pt x="2026" y="623"/>
                    <a:pt x="2104" y="442"/>
                  </a:cubicBezTo>
                  <a:cubicBezTo>
                    <a:pt x="2130" y="312"/>
                    <a:pt x="2078" y="182"/>
                    <a:pt x="2000" y="78"/>
                  </a:cubicBezTo>
                  <a:cubicBezTo>
                    <a:pt x="1948" y="52"/>
                    <a:pt x="1896" y="26"/>
                    <a:pt x="1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2;p46">
              <a:extLst>
                <a:ext uri="{FF2B5EF4-FFF2-40B4-BE49-F238E27FC236}">
                  <a16:creationId xmlns:a16="http://schemas.microsoft.com/office/drawing/2014/main" id="{1B6E7D2F-626B-46B4-8ACC-4EF7DAEF57A9}"/>
                </a:ext>
              </a:extLst>
            </p:cNvPr>
            <p:cNvSpPr/>
            <p:nvPr/>
          </p:nvSpPr>
          <p:spPr>
            <a:xfrm>
              <a:off x="1088380" y="2660987"/>
              <a:ext cx="1521638" cy="708624"/>
            </a:xfrm>
            <a:custGeom>
              <a:avLst/>
              <a:gdLst/>
              <a:ahLst/>
              <a:cxnLst/>
              <a:rect l="l" t="t" r="r" b="b"/>
              <a:pathLst>
                <a:path w="33672" h="15681" extrusionOk="0">
                  <a:moveTo>
                    <a:pt x="2466" y="0"/>
                  </a:moveTo>
                  <a:cubicBezTo>
                    <a:pt x="1999" y="26"/>
                    <a:pt x="1532" y="78"/>
                    <a:pt x="1090" y="156"/>
                  </a:cubicBezTo>
                  <a:cubicBezTo>
                    <a:pt x="1077" y="143"/>
                    <a:pt x="1064" y="137"/>
                    <a:pt x="1051" y="137"/>
                  </a:cubicBezTo>
                  <a:cubicBezTo>
                    <a:pt x="1038" y="137"/>
                    <a:pt x="1025" y="143"/>
                    <a:pt x="1012" y="156"/>
                  </a:cubicBezTo>
                  <a:lnTo>
                    <a:pt x="987" y="156"/>
                  </a:lnTo>
                  <a:cubicBezTo>
                    <a:pt x="935" y="156"/>
                    <a:pt x="909" y="156"/>
                    <a:pt x="883" y="182"/>
                  </a:cubicBezTo>
                  <a:cubicBezTo>
                    <a:pt x="571" y="234"/>
                    <a:pt x="286" y="286"/>
                    <a:pt x="0" y="364"/>
                  </a:cubicBezTo>
                  <a:cubicBezTo>
                    <a:pt x="78" y="623"/>
                    <a:pt x="182" y="883"/>
                    <a:pt x="286" y="1168"/>
                  </a:cubicBezTo>
                  <a:cubicBezTo>
                    <a:pt x="441" y="1558"/>
                    <a:pt x="623" y="1947"/>
                    <a:pt x="831" y="2337"/>
                  </a:cubicBezTo>
                  <a:cubicBezTo>
                    <a:pt x="1142" y="2882"/>
                    <a:pt x="1480" y="3401"/>
                    <a:pt x="1843" y="3894"/>
                  </a:cubicBezTo>
                  <a:cubicBezTo>
                    <a:pt x="2207" y="4388"/>
                    <a:pt x="2622" y="4855"/>
                    <a:pt x="3063" y="5322"/>
                  </a:cubicBezTo>
                  <a:lnTo>
                    <a:pt x="3063" y="5296"/>
                  </a:lnTo>
                  <a:cubicBezTo>
                    <a:pt x="4335" y="6620"/>
                    <a:pt x="5789" y="7763"/>
                    <a:pt x="7373" y="8723"/>
                  </a:cubicBezTo>
                  <a:cubicBezTo>
                    <a:pt x="7788" y="8957"/>
                    <a:pt x="8204" y="9190"/>
                    <a:pt x="8619" y="9398"/>
                  </a:cubicBezTo>
                  <a:cubicBezTo>
                    <a:pt x="9060" y="9606"/>
                    <a:pt x="9450" y="9761"/>
                    <a:pt x="9865" y="9943"/>
                  </a:cubicBezTo>
                  <a:cubicBezTo>
                    <a:pt x="10722" y="10255"/>
                    <a:pt x="11604" y="10514"/>
                    <a:pt x="12461" y="10774"/>
                  </a:cubicBezTo>
                  <a:cubicBezTo>
                    <a:pt x="13941" y="11189"/>
                    <a:pt x="15447" y="11553"/>
                    <a:pt x="16875" y="12072"/>
                  </a:cubicBezTo>
                  <a:cubicBezTo>
                    <a:pt x="17238" y="12202"/>
                    <a:pt x="17601" y="12332"/>
                    <a:pt x="17939" y="12487"/>
                  </a:cubicBezTo>
                  <a:cubicBezTo>
                    <a:pt x="18250" y="12643"/>
                    <a:pt x="18536" y="12799"/>
                    <a:pt x="18822" y="12955"/>
                  </a:cubicBezTo>
                  <a:cubicBezTo>
                    <a:pt x="19393" y="13240"/>
                    <a:pt x="19938" y="13604"/>
                    <a:pt x="20509" y="13915"/>
                  </a:cubicBezTo>
                  <a:cubicBezTo>
                    <a:pt x="20976" y="14201"/>
                    <a:pt x="21470" y="14512"/>
                    <a:pt x="21989" y="14772"/>
                  </a:cubicBezTo>
                  <a:cubicBezTo>
                    <a:pt x="22248" y="14876"/>
                    <a:pt x="22534" y="15006"/>
                    <a:pt x="22794" y="15109"/>
                  </a:cubicBezTo>
                  <a:cubicBezTo>
                    <a:pt x="23053" y="15213"/>
                    <a:pt x="23313" y="15291"/>
                    <a:pt x="23572" y="15369"/>
                  </a:cubicBezTo>
                  <a:cubicBezTo>
                    <a:pt x="23936" y="15473"/>
                    <a:pt x="24299" y="15551"/>
                    <a:pt x="24663" y="15603"/>
                  </a:cubicBezTo>
                  <a:cubicBezTo>
                    <a:pt x="25074" y="15654"/>
                    <a:pt x="25511" y="15680"/>
                    <a:pt x="25922" y="15681"/>
                  </a:cubicBezTo>
                  <a:lnTo>
                    <a:pt x="25922" y="15681"/>
                  </a:lnTo>
                  <a:cubicBezTo>
                    <a:pt x="26567" y="15680"/>
                    <a:pt x="27211" y="15628"/>
                    <a:pt x="27830" y="15551"/>
                  </a:cubicBezTo>
                  <a:cubicBezTo>
                    <a:pt x="28453" y="15473"/>
                    <a:pt x="29050" y="15343"/>
                    <a:pt x="29647" y="15187"/>
                  </a:cubicBezTo>
                  <a:cubicBezTo>
                    <a:pt x="31023" y="14824"/>
                    <a:pt x="32373" y="14357"/>
                    <a:pt x="33671" y="13733"/>
                  </a:cubicBezTo>
                  <a:cubicBezTo>
                    <a:pt x="33386" y="13266"/>
                    <a:pt x="33074" y="12825"/>
                    <a:pt x="32737" y="12384"/>
                  </a:cubicBezTo>
                  <a:cubicBezTo>
                    <a:pt x="31958" y="11423"/>
                    <a:pt x="31023" y="10618"/>
                    <a:pt x="29985" y="9969"/>
                  </a:cubicBezTo>
                  <a:cubicBezTo>
                    <a:pt x="28713" y="9190"/>
                    <a:pt x="27311" y="8619"/>
                    <a:pt x="25883" y="8256"/>
                  </a:cubicBezTo>
                  <a:cubicBezTo>
                    <a:pt x="25234" y="8074"/>
                    <a:pt x="24533" y="7918"/>
                    <a:pt x="23702" y="7737"/>
                  </a:cubicBezTo>
                  <a:lnTo>
                    <a:pt x="23235" y="7659"/>
                  </a:lnTo>
                  <a:lnTo>
                    <a:pt x="23001" y="7607"/>
                  </a:lnTo>
                  <a:cubicBezTo>
                    <a:pt x="22820" y="7581"/>
                    <a:pt x="22638" y="7555"/>
                    <a:pt x="22456" y="7503"/>
                  </a:cubicBezTo>
                  <a:cubicBezTo>
                    <a:pt x="22041" y="7425"/>
                    <a:pt x="21599" y="7321"/>
                    <a:pt x="21158" y="7243"/>
                  </a:cubicBezTo>
                  <a:lnTo>
                    <a:pt x="21158" y="7243"/>
                  </a:lnTo>
                  <a:lnTo>
                    <a:pt x="21184" y="7269"/>
                  </a:lnTo>
                  <a:cubicBezTo>
                    <a:pt x="18458" y="6672"/>
                    <a:pt x="15836" y="5997"/>
                    <a:pt x="13422" y="5244"/>
                  </a:cubicBezTo>
                  <a:cubicBezTo>
                    <a:pt x="10852" y="4440"/>
                    <a:pt x="8333" y="3505"/>
                    <a:pt x="5867" y="2415"/>
                  </a:cubicBezTo>
                  <a:cubicBezTo>
                    <a:pt x="4543" y="1843"/>
                    <a:pt x="3219" y="1220"/>
                    <a:pt x="1869" y="545"/>
                  </a:cubicBezTo>
                  <a:lnTo>
                    <a:pt x="2103" y="545"/>
                  </a:lnTo>
                  <a:lnTo>
                    <a:pt x="2570" y="519"/>
                  </a:lnTo>
                  <a:cubicBezTo>
                    <a:pt x="2622" y="493"/>
                    <a:pt x="2700" y="468"/>
                    <a:pt x="2726" y="390"/>
                  </a:cubicBezTo>
                  <a:cubicBezTo>
                    <a:pt x="2778" y="338"/>
                    <a:pt x="2778" y="286"/>
                    <a:pt x="2778" y="208"/>
                  </a:cubicBezTo>
                  <a:cubicBezTo>
                    <a:pt x="2752" y="156"/>
                    <a:pt x="2726" y="78"/>
                    <a:pt x="2674" y="52"/>
                  </a:cubicBezTo>
                  <a:cubicBezTo>
                    <a:pt x="2622" y="26"/>
                    <a:pt x="2570" y="0"/>
                    <a:pt x="2518" y="0"/>
                  </a:cubicBezTo>
                  <a:close/>
                  <a:moveTo>
                    <a:pt x="25922" y="15681"/>
                  </a:moveTo>
                  <a:lnTo>
                    <a:pt x="25922" y="15681"/>
                  </a:lnTo>
                  <a:cubicBezTo>
                    <a:pt x="25918" y="15681"/>
                    <a:pt x="25913" y="15681"/>
                    <a:pt x="25909" y="15681"/>
                  </a:cubicBezTo>
                  <a:lnTo>
                    <a:pt x="25935" y="15681"/>
                  </a:lnTo>
                  <a:cubicBezTo>
                    <a:pt x="25931" y="15681"/>
                    <a:pt x="25927" y="15681"/>
                    <a:pt x="25922" y="156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3;p46">
              <a:extLst>
                <a:ext uri="{FF2B5EF4-FFF2-40B4-BE49-F238E27FC236}">
                  <a16:creationId xmlns:a16="http://schemas.microsoft.com/office/drawing/2014/main" id="{8131B9E1-0DEB-4F83-8998-5D20C17A18C9}"/>
                </a:ext>
              </a:extLst>
            </p:cNvPr>
            <p:cNvSpPr/>
            <p:nvPr/>
          </p:nvSpPr>
          <p:spPr>
            <a:xfrm>
              <a:off x="1824230" y="2561256"/>
              <a:ext cx="1540075" cy="710974"/>
            </a:xfrm>
            <a:custGeom>
              <a:avLst/>
              <a:gdLst/>
              <a:ahLst/>
              <a:cxnLst/>
              <a:rect l="l" t="t" r="r" b="b"/>
              <a:pathLst>
                <a:path w="34080" h="15733" extrusionOk="0">
                  <a:moveTo>
                    <a:pt x="28394" y="1"/>
                  </a:moveTo>
                  <a:cubicBezTo>
                    <a:pt x="26525" y="78"/>
                    <a:pt x="24682" y="468"/>
                    <a:pt x="22943" y="1143"/>
                  </a:cubicBezTo>
                  <a:cubicBezTo>
                    <a:pt x="21671" y="1610"/>
                    <a:pt x="20450" y="2181"/>
                    <a:pt x="19308" y="2882"/>
                  </a:cubicBezTo>
                  <a:cubicBezTo>
                    <a:pt x="18763" y="3194"/>
                    <a:pt x="18192" y="3557"/>
                    <a:pt x="17647" y="3947"/>
                  </a:cubicBezTo>
                  <a:cubicBezTo>
                    <a:pt x="17361" y="4128"/>
                    <a:pt x="17128" y="4310"/>
                    <a:pt x="16868" y="4492"/>
                  </a:cubicBezTo>
                  <a:lnTo>
                    <a:pt x="16790" y="4544"/>
                  </a:lnTo>
                  <a:lnTo>
                    <a:pt x="16712" y="4596"/>
                  </a:lnTo>
                  <a:lnTo>
                    <a:pt x="16608" y="4674"/>
                  </a:lnTo>
                  <a:lnTo>
                    <a:pt x="16037" y="5089"/>
                  </a:lnTo>
                  <a:cubicBezTo>
                    <a:pt x="14973" y="5842"/>
                    <a:pt x="13830" y="6491"/>
                    <a:pt x="12610" y="6958"/>
                  </a:cubicBezTo>
                  <a:cubicBezTo>
                    <a:pt x="11883" y="7218"/>
                    <a:pt x="11131" y="7399"/>
                    <a:pt x="10352" y="7451"/>
                  </a:cubicBezTo>
                  <a:lnTo>
                    <a:pt x="10300" y="7451"/>
                  </a:lnTo>
                  <a:cubicBezTo>
                    <a:pt x="9988" y="7451"/>
                    <a:pt x="9677" y="7477"/>
                    <a:pt x="9287" y="7477"/>
                  </a:cubicBezTo>
                  <a:lnTo>
                    <a:pt x="7340" y="7477"/>
                  </a:lnTo>
                  <a:cubicBezTo>
                    <a:pt x="6847" y="7503"/>
                    <a:pt x="6328" y="7529"/>
                    <a:pt x="5835" y="7633"/>
                  </a:cubicBezTo>
                  <a:cubicBezTo>
                    <a:pt x="5445" y="7711"/>
                    <a:pt x="5056" y="7815"/>
                    <a:pt x="4692" y="7945"/>
                  </a:cubicBezTo>
                  <a:cubicBezTo>
                    <a:pt x="4095" y="8178"/>
                    <a:pt x="3524" y="8438"/>
                    <a:pt x="2979" y="8775"/>
                  </a:cubicBezTo>
                  <a:cubicBezTo>
                    <a:pt x="2408" y="9113"/>
                    <a:pt x="1889" y="9554"/>
                    <a:pt x="1473" y="10073"/>
                  </a:cubicBezTo>
                  <a:cubicBezTo>
                    <a:pt x="1291" y="10333"/>
                    <a:pt x="1162" y="10619"/>
                    <a:pt x="1084" y="10930"/>
                  </a:cubicBezTo>
                  <a:cubicBezTo>
                    <a:pt x="1032" y="11086"/>
                    <a:pt x="1006" y="11268"/>
                    <a:pt x="1006" y="11449"/>
                  </a:cubicBezTo>
                  <a:lnTo>
                    <a:pt x="850" y="11268"/>
                  </a:lnTo>
                  <a:cubicBezTo>
                    <a:pt x="746" y="11138"/>
                    <a:pt x="616" y="11008"/>
                    <a:pt x="539" y="10878"/>
                  </a:cubicBezTo>
                  <a:cubicBezTo>
                    <a:pt x="496" y="10836"/>
                    <a:pt x="436" y="10793"/>
                    <a:pt x="374" y="10793"/>
                  </a:cubicBezTo>
                  <a:cubicBezTo>
                    <a:pt x="359" y="10793"/>
                    <a:pt x="345" y="10795"/>
                    <a:pt x="331" y="10800"/>
                  </a:cubicBezTo>
                  <a:cubicBezTo>
                    <a:pt x="322" y="10799"/>
                    <a:pt x="313" y="10799"/>
                    <a:pt x="305" y="10799"/>
                  </a:cubicBezTo>
                  <a:cubicBezTo>
                    <a:pt x="113" y="10799"/>
                    <a:pt x="0" y="11067"/>
                    <a:pt x="149" y="11216"/>
                  </a:cubicBezTo>
                  <a:cubicBezTo>
                    <a:pt x="1162" y="12436"/>
                    <a:pt x="2408" y="13422"/>
                    <a:pt x="3784" y="14175"/>
                  </a:cubicBezTo>
                  <a:cubicBezTo>
                    <a:pt x="5160" y="14902"/>
                    <a:pt x="6639" y="15369"/>
                    <a:pt x="8197" y="15577"/>
                  </a:cubicBezTo>
                  <a:cubicBezTo>
                    <a:pt x="8820" y="15681"/>
                    <a:pt x="9469" y="15733"/>
                    <a:pt x="10144" y="15733"/>
                  </a:cubicBezTo>
                  <a:cubicBezTo>
                    <a:pt x="11027" y="15733"/>
                    <a:pt x="11935" y="15629"/>
                    <a:pt x="12818" y="15473"/>
                  </a:cubicBezTo>
                  <a:cubicBezTo>
                    <a:pt x="13571" y="15343"/>
                    <a:pt x="14350" y="15136"/>
                    <a:pt x="15077" y="14876"/>
                  </a:cubicBezTo>
                  <a:cubicBezTo>
                    <a:pt x="15881" y="14591"/>
                    <a:pt x="16634" y="14253"/>
                    <a:pt x="17387" y="13838"/>
                  </a:cubicBezTo>
                  <a:cubicBezTo>
                    <a:pt x="18140" y="13474"/>
                    <a:pt x="18867" y="13033"/>
                    <a:pt x="19542" y="12669"/>
                  </a:cubicBezTo>
                  <a:cubicBezTo>
                    <a:pt x="20944" y="11787"/>
                    <a:pt x="22449" y="11034"/>
                    <a:pt x="24007" y="10437"/>
                  </a:cubicBezTo>
                  <a:cubicBezTo>
                    <a:pt x="24448" y="10281"/>
                    <a:pt x="24890" y="10151"/>
                    <a:pt x="25331" y="10021"/>
                  </a:cubicBezTo>
                  <a:cubicBezTo>
                    <a:pt x="25824" y="9918"/>
                    <a:pt x="26344" y="9840"/>
                    <a:pt x="26863" y="9788"/>
                  </a:cubicBezTo>
                  <a:cubicBezTo>
                    <a:pt x="27148" y="9762"/>
                    <a:pt x="27408" y="9762"/>
                    <a:pt x="27694" y="9762"/>
                  </a:cubicBezTo>
                  <a:cubicBezTo>
                    <a:pt x="28446" y="9762"/>
                    <a:pt x="29225" y="9840"/>
                    <a:pt x="29978" y="9970"/>
                  </a:cubicBezTo>
                  <a:lnTo>
                    <a:pt x="29900" y="9944"/>
                  </a:lnTo>
                  <a:lnTo>
                    <a:pt x="29900" y="9944"/>
                  </a:lnTo>
                  <a:lnTo>
                    <a:pt x="30212" y="10021"/>
                  </a:lnTo>
                  <a:lnTo>
                    <a:pt x="30575" y="10099"/>
                  </a:lnTo>
                  <a:cubicBezTo>
                    <a:pt x="30627" y="10073"/>
                    <a:pt x="30705" y="10021"/>
                    <a:pt x="30757" y="9970"/>
                  </a:cubicBezTo>
                  <a:cubicBezTo>
                    <a:pt x="31042" y="9736"/>
                    <a:pt x="31302" y="9476"/>
                    <a:pt x="31562" y="9217"/>
                  </a:cubicBezTo>
                  <a:cubicBezTo>
                    <a:pt x="31795" y="8957"/>
                    <a:pt x="32029" y="8671"/>
                    <a:pt x="32237" y="8386"/>
                  </a:cubicBezTo>
                  <a:cubicBezTo>
                    <a:pt x="32496" y="8048"/>
                    <a:pt x="32730" y="7659"/>
                    <a:pt x="32938" y="7270"/>
                  </a:cubicBezTo>
                  <a:cubicBezTo>
                    <a:pt x="33145" y="6880"/>
                    <a:pt x="33301" y="6491"/>
                    <a:pt x="33457" y="6101"/>
                  </a:cubicBezTo>
                  <a:cubicBezTo>
                    <a:pt x="33613" y="5686"/>
                    <a:pt x="33742" y="5271"/>
                    <a:pt x="33846" y="4829"/>
                  </a:cubicBezTo>
                  <a:cubicBezTo>
                    <a:pt x="33950" y="4414"/>
                    <a:pt x="34002" y="3973"/>
                    <a:pt x="34054" y="3557"/>
                  </a:cubicBezTo>
                  <a:cubicBezTo>
                    <a:pt x="34080" y="3168"/>
                    <a:pt x="34080" y="2804"/>
                    <a:pt x="34080" y="2441"/>
                  </a:cubicBezTo>
                  <a:cubicBezTo>
                    <a:pt x="34054" y="2077"/>
                    <a:pt x="34028" y="1714"/>
                    <a:pt x="33976" y="1351"/>
                  </a:cubicBezTo>
                  <a:cubicBezTo>
                    <a:pt x="33976" y="1273"/>
                    <a:pt x="33950" y="1169"/>
                    <a:pt x="33924" y="1091"/>
                  </a:cubicBezTo>
                  <a:cubicBezTo>
                    <a:pt x="33483" y="883"/>
                    <a:pt x="33041" y="727"/>
                    <a:pt x="32600" y="572"/>
                  </a:cubicBezTo>
                  <a:cubicBezTo>
                    <a:pt x="32107" y="416"/>
                    <a:pt x="31640" y="312"/>
                    <a:pt x="31146" y="234"/>
                  </a:cubicBezTo>
                  <a:cubicBezTo>
                    <a:pt x="30489" y="98"/>
                    <a:pt x="29812" y="22"/>
                    <a:pt x="29133" y="22"/>
                  </a:cubicBezTo>
                  <a:cubicBezTo>
                    <a:pt x="29034" y="22"/>
                    <a:pt x="28935" y="23"/>
                    <a:pt x="28836" y="27"/>
                  </a:cubicBezTo>
                  <a:lnTo>
                    <a:pt x="28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4;p46">
              <a:extLst>
                <a:ext uri="{FF2B5EF4-FFF2-40B4-BE49-F238E27FC236}">
                  <a16:creationId xmlns:a16="http://schemas.microsoft.com/office/drawing/2014/main" id="{8CA3CA95-7446-45CD-968A-F3740ECD09DD}"/>
                </a:ext>
              </a:extLst>
            </p:cNvPr>
            <p:cNvSpPr/>
            <p:nvPr/>
          </p:nvSpPr>
          <p:spPr>
            <a:xfrm>
              <a:off x="3047484" y="2562431"/>
              <a:ext cx="319132" cy="456419"/>
            </a:xfrm>
            <a:custGeom>
              <a:avLst/>
              <a:gdLst/>
              <a:ahLst/>
              <a:cxnLst/>
              <a:rect l="l" t="t" r="r" b="b"/>
              <a:pathLst>
                <a:path w="7062" h="10100" extrusionOk="0">
                  <a:moveTo>
                    <a:pt x="2545" y="1"/>
                  </a:moveTo>
                  <a:lnTo>
                    <a:pt x="2545" y="1"/>
                  </a:lnTo>
                  <a:cubicBezTo>
                    <a:pt x="2674" y="520"/>
                    <a:pt x="2752" y="1065"/>
                    <a:pt x="2778" y="1584"/>
                  </a:cubicBezTo>
                  <a:lnTo>
                    <a:pt x="2752" y="1584"/>
                  </a:lnTo>
                  <a:cubicBezTo>
                    <a:pt x="2778" y="2259"/>
                    <a:pt x="2752" y="2960"/>
                    <a:pt x="2648" y="3661"/>
                  </a:cubicBezTo>
                  <a:cubicBezTo>
                    <a:pt x="2545" y="4414"/>
                    <a:pt x="2337" y="5167"/>
                    <a:pt x="2103" y="5894"/>
                  </a:cubicBezTo>
                  <a:cubicBezTo>
                    <a:pt x="1844" y="6621"/>
                    <a:pt x="1532" y="7347"/>
                    <a:pt x="1169" y="8022"/>
                  </a:cubicBezTo>
                  <a:cubicBezTo>
                    <a:pt x="831" y="8620"/>
                    <a:pt x="442" y="9217"/>
                    <a:pt x="0" y="9762"/>
                  </a:cubicBezTo>
                  <a:lnTo>
                    <a:pt x="649" y="9762"/>
                  </a:lnTo>
                  <a:cubicBezTo>
                    <a:pt x="1402" y="9762"/>
                    <a:pt x="2181" y="9814"/>
                    <a:pt x="2934" y="9969"/>
                  </a:cubicBezTo>
                  <a:lnTo>
                    <a:pt x="2856" y="9918"/>
                  </a:lnTo>
                  <a:lnTo>
                    <a:pt x="3168" y="9995"/>
                  </a:lnTo>
                  <a:lnTo>
                    <a:pt x="3531" y="10099"/>
                  </a:lnTo>
                  <a:cubicBezTo>
                    <a:pt x="3583" y="10047"/>
                    <a:pt x="3661" y="9995"/>
                    <a:pt x="3713" y="9944"/>
                  </a:cubicBezTo>
                  <a:cubicBezTo>
                    <a:pt x="3998" y="9710"/>
                    <a:pt x="4258" y="9476"/>
                    <a:pt x="4518" y="9217"/>
                  </a:cubicBezTo>
                  <a:cubicBezTo>
                    <a:pt x="4751" y="8931"/>
                    <a:pt x="4985" y="8671"/>
                    <a:pt x="5193" y="8386"/>
                  </a:cubicBezTo>
                  <a:cubicBezTo>
                    <a:pt x="5452" y="8022"/>
                    <a:pt x="5686" y="7633"/>
                    <a:pt x="5894" y="7244"/>
                  </a:cubicBezTo>
                  <a:cubicBezTo>
                    <a:pt x="6309" y="6491"/>
                    <a:pt x="6595" y="5660"/>
                    <a:pt x="6802" y="4803"/>
                  </a:cubicBezTo>
                  <a:cubicBezTo>
                    <a:pt x="6906" y="4388"/>
                    <a:pt x="6958" y="3947"/>
                    <a:pt x="7010" y="3531"/>
                  </a:cubicBezTo>
                  <a:cubicBezTo>
                    <a:pt x="7036" y="3168"/>
                    <a:pt x="7062" y="2778"/>
                    <a:pt x="7036" y="2415"/>
                  </a:cubicBezTo>
                  <a:cubicBezTo>
                    <a:pt x="7036" y="2051"/>
                    <a:pt x="6984" y="1688"/>
                    <a:pt x="6932" y="1325"/>
                  </a:cubicBezTo>
                  <a:cubicBezTo>
                    <a:pt x="6932" y="1247"/>
                    <a:pt x="6906" y="1169"/>
                    <a:pt x="6880" y="1065"/>
                  </a:cubicBezTo>
                  <a:cubicBezTo>
                    <a:pt x="6439" y="857"/>
                    <a:pt x="5997" y="701"/>
                    <a:pt x="5556" y="546"/>
                  </a:cubicBezTo>
                  <a:cubicBezTo>
                    <a:pt x="5063" y="390"/>
                    <a:pt x="4570" y="286"/>
                    <a:pt x="4076" y="182"/>
                  </a:cubicBezTo>
                  <a:cubicBezTo>
                    <a:pt x="3583" y="104"/>
                    <a:pt x="3064" y="27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05;p46">
              <a:extLst>
                <a:ext uri="{FF2B5EF4-FFF2-40B4-BE49-F238E27FC236}">
                  <a16:creationId xmlns:a16="http://schemas.microsoft.com/office/drawing/2014/main" id="{AF1EFF78-3AB3-4F2E-A7CD-B9B5F9DBDE34}"/>
                </a:ext>
              </a:extLst>
            </p:cNvPr>
            <p:cNvSpPr/>
            <p:nvPr/>
          </p:nvSpPr>
          <p:spPr>
            <a:xfrm>
              <a:off x="2619277" y="2625785"/>
              <a:ext cx="273399" cy="543229"/>
            </a:xfrm>
            <a:custGeom>
              <a:avLst/>
              <a:gdLst/>
              <a:ahLst/>
              <a:cxnLst/>
              <a:rect l="l" t="t" r="r" b="b"/>
              <a:pathLst>
                <a:path w="6050" h="12021" extrusionOk="0">
                  <a:moveTo>
                    <a:pt x="4570" y="0"/>
                  </a:moveTo>
                  <a:cubicBezTo>
                    <a:pt x="3583" y="390"/>
                    <a:pt x="2623" y="883"/>
                    <a:pt x="1688" y="1428"/>
                  </a:cubicBezTo>
                  <a:lnTo>
                    <a:pt x="1714" y="1454"/>
                  </a:lnTo>
                  <a:cubicBezTo>
                    <a:pt x="1169" y="1766"/>
                    <a:pt x="598" y="2129"/>
                    <a:pt x="27" y="2519"/>
                  </a:cubicBezTo>
                  <a:lnTo>
                    <a:pt x="1" y="2545"/>
                  </a:lnTo>
                  <a:cubicBezTo>
                    <a:pt x="390" y="3401"/>
                    <a:pt x="702" y="4284"/>
                    <a:pt x="961" y="5219"/>
                  </a:cubicBezTo>
                  <a:cubicBezTo>
                    <a:pt x="1195" y="6101"/>
                    <a:pt x="1325" y="7010"/>
                    <a:pt x="1351" y="7944"/>
                  </a:cubicBezTo>
                  <a:cubicBezTo>
                    <a:pt x="1377" y="8853"/>
                    <a:pt x="1247" y="9762"/>
                    <a:pt x="1013" y="10644"/>
                  </a:cubicBezTo>
                  <a:cubicBezTo>
                    <a:pt x="909" y="11112"/>
                    <a:pt x="754" y="11579"/>
                    <a:pt x="546" y="12020"/>
                  </a:cubicBezTo>
                  <a:cubicBezTo>
                    <a:pt x="1091" y="11709"/>
                    <a:pt x="1584" y="11449"/>
                    <a:pt x="1948" y="11215"/>
                  </a:cubicBezTo>
                  <a:cubicBezTo>
                    <a:pt x="2960" y="10644"/>
                    <a:pt x="3999" y="10047"/>
                    <a:pt x="5063" y="9554"/>
                  </a:cubicBezTo>
                  <a:lnTo>
                    <a:pt x="5141" y="9424"/>
                  </a:lnTo>
                  <a:lnTo>
                    <a:pt x="5141" y="9450"/>
                  </a:lnTo>
                  <a:cubicBezTo>
                    <a:pt x="5504" y="8645"/>
                    <a:pt x="5764" y="7815"/>
                    <a:pt x="5894" y="6958"/>
                  </a:cubicBezTo>
                  <a:cubicBezTo>
                    <a:pt x="5998" y="6413"/>
                    <a:pt x="6024" y="5842"/>
                    <a:pt x="6050" y="5270"/>
                  </a:cubicBezTo>
                  <a:cubicBezTo>
                    <a:pt x="6050" y="4907"/>
                    <a:pt x="6024" y="4518"/>
                    <a:pt x="5972" y="4154"/>
                  </a:cubicBezTo>
                  <a:cubicBezTo>
                    <a:pt x="5946" y="3713"/>
                    <a:pt x="5868" y="3246"/>
                    <a:pt x="5790" y="2804"/>
                  </a:cubicBezTo>
                  <a:cubicBezTo>
                    <a:pt x="5686" y="2337"/>
                    <a:pt x="5582" y="1870"/>
                    <a:pt x="5427" y="1428"/>
                  </a:cubicBezTo>
                  <a:lnTo>
                    <a:pt x="5427" y="1454"/>
                  </a:lnTo>
                  <a:cubicBezTo>
                    <a:pt x="5271" y="1065"/>
                    <a:pt x="5115" y="701"/>
                    <a:pt x="4881" y="390"/>
                  </a:cubicBezTo>
                  <a:cubicBezTo>
                    <a:pt x="4804" y="234"/>
                    <a:pt x="4674" y="104"/>
                    <a:pt x="4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06;p46">
              <a:extLst>
                <a:ext uri="{FF2B5EF4-FFF2-40B4-BE49-F238E27FC236}">
                  <a16:creationId xmlns:a16="http://schemas.microsoft.com/office/drawing/2014/main" id="{7D6C22CD-6C36-4555-AC6A-D14A7A9B8441}"/>
                </a:ext>
              </a:extLst>
            </p:cNvPr>
            <p:cNvSpPr/>
            <p:nvPr/>
          </p:nvSpPr>
          <p:spPr>
            <a:xfrm>
              <a:off x="1979950" y="2855706"/>
              <a:ext cx="471648" cy="415341"/>
            </a:xfrm>
            <a:custGeom>
              <a:avLst/>
              <a:gdLst/>
              <a:ahLst/>
              <a:cxnLst/>
              <a:rect l="l" t="t" r="r" b="b"/>
              <a:pathLst>
                <a:path w="10437" h="9191" extrusionOk="0">
                  <a:moveTo>
                    <a:pt x="10203" y="1"/>
                  </a:moveTo>
                  <a:cubicBezTo>
                    <a:pt x="9865" y="182"/>
                    <a:pt x="9528" y="312"/>
                    <a:pt x="9164" y="468"/>
                  </a:cubicBezTo>
                  <a:lnTo>
                    <a:pt x="9164" y="442"/>
                  </a:lnTo>
                  <a:cubicBezTo>
                    <a:pt x="8827" y="546"/>
                    <a:pt x="8489" y="650"/>
                    <a:pt x="8152" y="728"/>
                  </a:cubicBezTo>
                  <a:cubicBezTo>
                    <a:pt x="7529" y="1844"/>
                    <a:pt x="6802" y="2908"/>
                    <a:pt x="5919" y="3843"/>
                  </a:cubicBezTo>
                  <a:cubicBezTo>
                    <a:pt x="5400" y="4440"/>
                    <a:pt x="4803" y="4985"/>
                    <a:pt x="4154" y="5452"/>
                  </a:cubicBezTo>
                  <a:cubicBezTo>
                    <a:pt x="3531" y="5946"/>
                    <a:pt x="2856" y="6361"/>
                    <a:pt x="2155" y="6699"/>
                  </a:cubicBezTo>
                  <a:cubicBezTo>
                    <a:pt x="1480" y="7036"/>
                    <a:pt x="753" y="7296"/>
                    <a:pt x="0" y="7451"/>
                  </a:cubicBezTo>
                  <a:lnTo>
                    <a:pt x="338" y="7659"/>
                  </a:lnTo>
                  <a:cubicBezTo>
                    <a:pt x="1688" y="8360"/>
                    <a:pt x="3193" y="8853"/>
                    <a:pt x="4725" y="9061"/>
                  </a:cubicBezTo>
                  <a:cubicBezTo>
                    <a:pt x="5374" y="9139"/>
                    <a:pt x="6023" y="9191"/>
                    <a:pt x="6672" y="9191"/>
                  </a:cubicBezTo>
                  <a:lnTo>
                    <a:pt x="6698" y="9191"/>
                  </a:lnTo>
                  <a:cubicBezTo>
                    <a:pt x="7087" y="8853"/>
                    <a:pt x="7451" y="8490"/>
                    <a:pt x="7788" y="8075"/>
                  </a:cubicBezTo>
                  <a:cubicBezTo>
                    <a:pt x="8489" y="7270"/>
                    <a:pt x="9060" y="6361"/>
                    <a:pt x="9528" y="5401"/>
                  </a:cubicBezTo>
                  <a:cubicBezTo>
                    <a:pt x="9917" y="4570"/>
                    <a:pt x="10177" y="3713"/>
                    <a:pt x="10333" y="2804"/>
                  </a:cubicBezTo>
                  <a:cubicBezTo>
                    <a:pt x="10384" y="2519"/>
                    <a:pt x="10410" y="2207"/>
                    <a:pt x="10436" y="1896"/>
                  </a:cubicBezTo>
                  <a:cubicBezTo>
                    <a:pt x="10436" y="1584"/>
                    <a:pt x="10436" y="1299"/>
                    <a:pt x="10410" y="1013"/>
                  </a:cubicBezTo>
                  <a:cubicBezTo>
                    <a:pt x="10410" y="1013"/>
                    <a:pt x="10410" y="1039"/>
                    <a:pt x="10410" y="1039"/>
                  </a:cubicBezTo>
                  <a:cubicBezTo>
                    <a:pt x="10384" y="831"/>
                    <a:pt x="10359" y="598"/>
                    <a:pt x="10307" y="416"/>
                  </a:cubicBezTo>
                  <a:cubicBezTo>
                    <a:pt x="10281" y="260"/>
                    <a:pt x="10255" y="131"/>
                    <a:pt x="10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07;p46">
              <a:extLst>
                <a:ext uri="{FF2B5EF4-FFF2-40B4-BE49-F238E27FC236}">
                  <a16:creationId xmlns:a16="http://schemas.microsoft.com/office/drawing/2014/main" id="{4E97782A-1B44-4F12-AA55-F911073C2EEB}"/>
                </a:ext>
              </a:extLst>
            </p:cNvPr>
            <p:cNvSpPr/>
            <p:nvPr/>
          </p:nvSpPr>
          <p:spPr>
            <a:xfrm>
              <a:off x="1095384" y="2439246"/>
              <a:ext cx="1325739" cy="681872"/>
            </a:xfrm>
            <a:custGeom>
              <a:avLst/>
              <a:gdLst/>
              <a:ahLst/>
              <a:cxnLst/>
              <a:rect l="l" t="t" r="r" b="b"/>
              <a:pathLst>
                <a:path w="29337" h="15089" extrusionOk="0">
                  <a:moveTo>
                    <a:pt x="2597" y="1"/>
                  </a:moveTo>
                  <a:cubicBezTo>
                    <a:pt x="2545" y="1"/>
                    <a:pt x="2519" y="1"/>
                    <a:pt x="2493" y="27"/>
                  </a:cubicBezTo>
                  <a:cubicBezTo>
                    <a:pt x="2415" y="53"/>
                    <a:pt x="2363" y="79"/>
                    <a:pt x="2311" y="130"/>
                  </a:cubicBezTo>
                  <a:lnTo>
                    <a:pt x="2078" y="156"/>
                  </a:lnTo>
                  <a:cubicBezTo>
                    <a:pt x="2000" y="156"/>
                    <a:pt x="1948" y="182"/>
                    <a:pt x="1922" y="234"/>
                  </a:cubicBezTo>
                  <a:cubicBezTo>
                    <a:pt x="1870" y="286"/>
                    <a:pt x="1870" y="338"/>
                    <a:pt x="1870" y="416"/>
                  </a:cubicBezTo>
                  <a:cubicBezTo>
                    <a:pt x="1870" y="416"/>
                    <a:pt x="1870" y="442"/>
                    <a:pt x="1870" y="442"/>
                  </a:cubicBezTo>
                  <a:cubicBezTo>
                    <a:pt x="1792" y="520"/>
                    <a:pt x="1740" y="598"/>
                    <a:pt x="1688" y="676"/>
                  </a:cubicBezTo>
                  <a:cubicBezTo>
                    <a:pt x="1507" y="935"/>
                    <a:pt x="1403" y="1247"/>
                    <a:pt x="1403" y="1558"/>
                  </a:cubicBezTo>
                  <a:cubicBezTo>
                    <a:pt x="1403" y="1948"/>
                    <a:pt x="1507" y="2337"/>
                    <a:pt x="1662" y="2675"/>
                  </a:cubicBezTo>
                  <a:cubicBezTo>
                    <a:pt x="1576" y="2662"/>
                    <a:pt x="1489" y="2656"/>
                    <a:pt x="1402" y="2656"/>
                  </a:cubicBezTo>
                  <a:cubicBezTo>
                    <a:pt x="1118" y="2656"/>
                    <a:pt x="830" y="2724"/>
                    <a:pt x="572" y="2882"/>
                  </a:cubicBezTo>
                  <a:cubicBezTo>
                    <a:pt x="364" y="3012"/>
                    <a:pt x="208" y="3220"/>
                    <a:pt x="131" y="3453"/>
                  </a:cubicBezTo>
                  <a:cubicBezTo>
                    <a:pt x="27" y="3713"/>
                    <a:pt x="1" y="3973"/>
                    <a:pt x="1" y="4258"/>
                  </a:cubicBezTo>
                  <a:cubicBezTo>
                    <a:pt x="27" y="4518"/>
                    <a:pt x="53" y="4803"/>
                    <a:pt x="131" y="5063"/>
                  </a:cubicBezTo>
                  <a:cubicBezTo>
                    <a:pt x="338" y="5946"/>
                    <a:pt x="728" y="6750"/>
                    <a:pt x="1273" y="7477"/>
                  </a:cubicBezTo>
                  <a:cubicBezTo>
                    <a:pt x="1351" y="7581"/>
                    <a:pt x="1429" y="7685"/>
                    <a:pt x="1532" y="7789"/>
                  </a:cubicBezTo>
                  <a:cubicBezTo>
                    <a:pt x="1740" y="7997"/>
                    <a:pt x="1948" y="8204"/>
                    <a:pt x="2156" y="8412"/>
                  </a:cubicBezTo>
                  <a:cubicBezTo>
                    <a:pt x="2545" y="8775"/>
                    <a:pt x="2960" y="9139"/>
                    <a:pt x="3376" y="9502"/>
                  </a:cubicBezTo>
                  <a:cubicBezTo>
                    <a:pt x="4258" y="10203"/>
                    <a:pt x="5193" y="10826"/>
                    <a:pt x="6153" y="11397"/>
                  </a:cubicBezTo>
                  <a:cubicBezTo>
                    <a:pt x="8075" y="12488"/>
                    <a:pt x="10151" y="13370"/>
                    <a:pt x="12280" y="13968"/>
                  </a:cubicBezTo>
                  <a:cubicBezTo>
                    <a:pt x="14461" y="14591"/>
                    <a:pt x="16694" y="14954"/>
                    <a:pt x="18978" y="15084"/>
                  </a:cubicBezTo>
                  <a:lnTo>
                    <a:pt x="19939" y="15084"/>
                  </a:lnTo>
                  <a:cubicBezTo>
                    <a:pt x="20064" y="15087"/>
                    <a:pt x="20189" y="15089"/>
                    <a:pt x="20315" y="15089"/>
                  </a:cubicBezTo>
                  <a:cubicBezTo>
                    <a:pt x="22188" y="15089"/>
                    <a:pt x="24054" y="14727"/>
                    <a:pt x="25806" y="14045"/>
                  </a:cubicBezTo>
                  <a:cubicBezTo>
                    <a:pt x="26429" y="13812"/>
                    <a:pt x="27000" y="13474"/>
                    <a:pt x="27519" y="13085"/>
                  </a:cubicBezTo>
                  <a:cubicBezTo>
                    <a:pt x="27961" y="12747"/>
                    <a:pt x="28272" y="12306"/>
                    <a:pt x="28428" y="11787"/>
                  </a:cubicBezTo>
                  <a:cubicBezTo>
                    <a:pt x="28480" y="11553"/>
                    <a:pt x="28506" y="11346"/>
                    <a:pt x="28454" y="11138"/>
                  </a:cubicBezTo>
                  <a:cubicBezTo>
                    <a:pt x="28402" y="10878"/>
                    <a:pt x="28324" y="10645"/>
                    <a:pt x="28194" y="10411"/>
                  </a:cubicBezTo>
                  <a:cubicBezTo>
                    <a:pt x="28038" y="10177"/>
                    <a:pt x="27857" y="9944"/>
                    <a:pt x="27649" y="9762"/>
                  </a:cubicBezTo>
                  <a:cubicBezTo>
                    <a:pt x="27545" y="9658"/>
                    <a:pt x="27441" y="9554"/>
                    <a:pt x="27337" y="9450"/>
                  </a:cubicBezTo>
                  <a:cubicBezTo>
                    <a:pt x="27363" y="9450"/>
                    <a:pt x="27389" y="9424"/>
                    <a:pt x="27415" y="9398"/>
                  </a:cubicBezTo>
                  <a:cubicBezTo>
                    <a:pt x="27545" y="9321"/>
                    <a:pt x="27701" y="9243"/>
                    <a:pt x="27831" y="9113"/>
                  </a:cubicBezTo>
                  <a:cubicBezTo>
                    <a:pt x="28090" y="8931"/>
                    <a:pt x="28324" y="8698"/>
                    <a:pt x="28558" y="8438"/>
                  </a:cubicBezTo>
                  <a:cubicBezTo>
                    <a:pt x="28999" y="7919"/>
                    <a:pt x="29259" y="7244"/>
                    <a:pt x="29310" y="6543"/>
                  </a:cubicBezTo>
                  <a:cubicBezTo>
                    <a:pt x="29336" y="6439"/>
                    <a:pt x="29285" y="6309"/>
                    <a:pt x="29233" y="6205"/>
                  </a:cubicBezTo>
                  <a:cubicBezTo>
                    <a:pt x="29155" y="6101"/>
                    <a:pt x="29025" y="6024"/>
                    <a:pt x="28895" y="5998"/>
                  </a:cubicBezTo>
                  <a:lnTo>
                    <a:pt x="28817" y="5998"/>
                  </a:lnTo>
                  <a:cubicBezTo>
                    <a:pt x="28584" y="5998"/>
                    <a:pt x="28402" y="6179"/>
                    <a:pt x="28350" y="6413"/>
                  </a:cubicBezTo>
                  <a:cubicBezTo>
                    <a:pt x="28324" y="6543"/>
                    <a:pt x="28298" y="6673"/>
                    <a:pt x="28272" y="6776"/>
                  </a:cubicBezTo>
                  <a:lnTo>
                    <a:pt x="28246" y="6880"/>
                  </a:lnTo>
                  <a:lnTo>
                    <a:pt x="27234" y="6491"/>
                  </a:lnTo>
                  <a:cubicBezTo>
                    <a:pt x="25650" y="5816"/>
                    <a:pt x="24040" y="5115"/>
                    <a:pt x="22405" y="4492"/>
                  </a:cubicBezTo>
                  <a:cubicBezTo>
                    <a:pt x="21912" y="4310"/>
                    <a:pt x="21418" y="4102"/>
                    <a:pt x="20925" y="3947"/>
                  </a:cubicBezTo>
                  <a:cubicBezTo>
                    <a:pt x="20484" y="3791"/>
                    <a:pt x="20042" y="3635"/>
                    <a:pt x="19627" y="3505"/>
                  </a:cubicBezTo>
                  <a:lnTo>
                    <a:pt x="19497" y="3453"/>
                  </a:lnTo>
                  <a:lnTo>
                    <a:pt x="19004" y="3298"/>
                  </a:lnTo>
                  <a:lnTo>
                    <a:pt x="16694" y="2545"/>
                  </a:lnTo>
                  <a:cubicBezTo>
                    <a:pt x="15110" y="2052"/>
                    <a:pt x="13033" y="1403"/>
                    <a:pt x="10904" y="909"/>
                  </a:cubicBezTo>
                  <a:cubicBezTo>
                    <a:pt x="8957" y="442"/>
                    <a:pt x="6984" y="156"/>
                    <a:pt x="5011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79" y="27"/>
                    <a:pt x="2701" y="1"/>
                    <a:pt x="2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08;p46">
              <a:extLst>
                <a:ext uri="{FF2B5EF4-FFF2-40B4-BE49-F238E27FC236}">
                  <a16:creationId xmlns:a16="http://schemas.microsoft.com/office/drawing/2014/main" id="{516C603B-2399-4EF6-B70E-D4EA6775833B}"/>
                </a:ext>
              </a:extLst>
            </p:cNvPr>
            <p:cNvSpPr/>
            <p:nvPr/>
          </p:nvSpPr>
          <p:spPr>
            <a:xfrm>
              <a:off x="1095384" y="2440421"/>
              <a:ext cx="274574" cy="404812"/>
            </a:xfrm>
            <a:custGeom>
              <a:avLst/>
              <a:gdLst/>
              <a:ahLst/>
              <a:cxnLst/>
              <a:rect l="l" t="t" r="r" b="b"/>
              <a:pathLst>
                <a:path w="6076" h="8958" extrusionOk="0">
                  <a:moveTo>
                    <a:pt x="2493" y="1"/>
                  </a:moveTo>
                  <a:cubicBezTo>
                    <a:pt x="2441" y="27"/>
                    <a:pt x="2363" y="53"/>
                    <a:pt x="2311" y="104"/>
                  </a:cubicBezTo>
                  <a:lnTo>
                    <a:pt x="2078" y="104"/>
                  </a:lnTo>
                  <a:cubicBezTo>
                    <a:pt x="2026" y="104"/>
                    <a:pt x="1974" y="156"/>
                    <a:pt x="1922" y="208"/>
                  </a:cubicBezTo>
                  <a:cubicBezTo>
                    <a:pt x="1896" y="260"/>
                    <a:pt x="1870" y="312"/>
                    <a:pt x="1870" y="390"/>
                  </a:cubicBezTo>
                  <a:cubicBezTo>
                    <a:pt x="1870" y="390"/>
                    <a:pt x="1870" y="416"/>
                    <a:pt x="1870" y="416"/>
                  </a:cubicBezTo>
                  <a:cubicBezTo>
                    <a:pt x="1792" y="494"/>
                    <a:pt x="1740" y="572"/>
                    <a:pt x="1688" y="650"/>
                  </a:cubicBezTo>
                  <a:cubicBezTo>
                    <a:pt x="1507" y="909"/>
                    <a:pt x="1429" y="1221"/>
                    <a:pt x="1403" y="1532"/>
                  </a:cubicBezTo>
                  <a:cubicBezTo>
                    <a:pt x="1403" y="1922"/>
                    <a:pt x="1507" y="2311"/>
                    <a:pt x="1688" y="2649"/>
                  </a:cubicBezTo>
                  <a:cubicBezTo>
                    <a:pt x="1584" y="2623"/>
                    <a:pt x="1507" y="2623"/>
                    <a:pt x="1429" y="2623"/>
                  </a:cubicBezTo>
                  <a:cubicBezTo>
                    <a:pt x="1399" y="2620"/>
                    <a:pt x="1369" y="2619"/>
                    <a:pt x="1338" y="2619"/>
                  </a:cubicBezTo>
                  <a:cubicBezTo>
                    <a:pt x="1079" y="2619"/>
                    <a:pt x="807" y="2714"/>
                    <a:pt x="598" y="2830"/>
                  </a:cubicBezTo>
                  <a:cubicBezTo>
                    <a:pt x="364" y="2986"/>
                    <a:pt x="208" y="3194"/>
                    <a:pt x="131" y="3427"/>
                  </a:cubicBezTo>
                  <a:cubicBezTo>
                    <a:pt x="53" y="3687"/>
                    <a:pt x="1" y="3947"/>
                    <a:pt x="27" y="4232"/>
                  </a:cubicBezTo>
                  <a:cubicBezTo>
                    <a:pt x="27" y="4492"/>
                    <a:pt x="53" y="4777"/>
                    <a:pt x="131" y="5037"/>
                  </a:cubicBezTo>
                  <a:cubicBezTo>
                    <a:pt x="208" y="5349"/>
                    <a:pt x="312" y="5660"/>
                    <a:pt x="442" y="5946"/>
                  </a:cubicBezTo>
                  <a:cubicBezTo>
                    <a:pt x="650" y="6491"/>
                    <a:pt x="935" y="7010"/>
                    <a:pt x="1273" y="7451"/>
                  </a:cubicBezTo>
                  <a:cubicBezTo>
                    <a:pt x="1351" y="7555"/>
                    <a:pt x="1429" y="7659"/>
                    <a:pt x="1532" y="7763"/>
                  </a:cubicBezTo>
                  <a:cubicBezTo>
                    <a:pt x="1740" y="7971"/>
                    <a:pt x="1948" y="8178"/>
                    <a:pt x="2156" y="8386"/>
                  </a:cubicBezTo>
                  <a:cubicBezTo>
                    <a:pt x="2363" y="8594"/>
                    <a:pt x="2545" y="8775"/>
                    <a:pt x="2779" y="8957"/>
                  </a:cubicBezTo>
                  <a:cubicBezTo>
                    <a:pt x="2779" y="8672"/>
                    <a:pt x="2805" y="8412"/>
                    <a:pt x="2831" y="8126"/>
                  </a:cubicBezTo>
                  <a:cubicBezTo>
                    <a:pt x="2934" y="7296"/>
                    <a:pt x="3090" y="6465"/>
                    <a:pt x="3324" y="5634"/>
                  </a:cubicBezTo>
                  <a:cubicBezTo>
                    <a:pt x="3557" y="4829"/>
                    <a:pt x="3843" y="4050"/>
                    <a:pt x="4206" y="3272"/>
                  </a:cubicBezTo>
                  <a:cubicBezTo>
                    <a:pt x="4596" y="2493"/>
                    <a:pt x="5011" y="1740"/>
                    <a:pt x="5479" y="987"/>
                  </a:cubicBezTo>
                  <a:cubicBezTo>
                    <a:pt x="5660" y="702"/>
                    <a:pt x="5868" y="390"/>
                    <a:pt x="6076" y="104"/>
                  </a:cubicBezTo>
                  <a:cubicBezTo>
                    <a:pt x="5712" y="79"/>
                    <a:pt x="5349" y="53"/>
                    <a:pt x="4985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53" y="27"/>
                    <a:pt x="2675" y="1"/>
                    <a:pt x="2597" y="1"/>
                  </a:cubicBezTo>
                  <a:cubicBezTo>
                    <a:pt x="2571" y="1"/>
                    <a:pt x="2519" y="1"/>
                    <a:pt x="2493" y="27"/>
                  </a:cubicBezTo>
                  <a:lnTo>
                    <a:pt x="2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09;p46">
              <a:extLst>
                <a:ext uri="{FF2B5EF4-FFF2-40B4-BE49-F238E27FC236}">
                  <a16:creationId xmlns:a16="http://schemas.microsoft.com/office/drawing/2014/main" id="{8B7D5C3C-51BE-4D5B-BA1A-8AE4CBF45087}"/>
                </a:ext>
              </a:extLst>
            </p:cNvPr>
            <p:cNvSpPr/>
            <p:nvPr/>
          </p:nvSpPr>
          <p:spPr>
            <a:xfrm>
              <a:off x="1436784" y="2486197"/>
              <a:ext cx="388363" cy="584262"/>
            </a:xfrm>
            <a:custGeom>
              <a:avLst/>
              <a:gdLst/>
              <a:ahLst/>
              <a:cxnLst/>
              <a:rect l="l" t="t" r="r" b="b"/>
              <a:pathLst>
                <a:path w="8594" h="12929" extrusionOk="0">
                  <a:moveTo>
                    <a:pt x="3920" y="0"/>
                  </a:moveTo>
                  <a:lnTo>
                    <a:pt x="3739" y="364"/>
                  </a:lnTo>
                  <a:lnTo>
                    <a:pt x="3739" y="338"/>
                  </a:lnTo>
                  <a:cubicBezTo>
                    <a:pt x="3531" y="727"/>
                    <a:pt x="3297" y="1090"/>
                    <a:pt x="3064" y="1454"/>
                  </a:cubicBezTo>
                  <a:cubicBezTo>
                    <a:pt x="3064" y="1454"/>
                    <a:pt x="3064" y="1480"/>
                    <a:pt x="3064" y="1506"/>
                  </a:cubicBezTo>
                  <a:cubicBezTo>
                    <a:pt x="2415" y="2337"/>
                    <a:pt x="1895" y="3219"/>
                    <a:pt x="1454" y="4180"/>
                  </a:cubicBezTo>
                  <a:cubicBezTo>
                    <a:pt x="857" y="5530"/>
                    <a:pt x="442" y="6958"/>
                    <a:pt x="208" y="8437"/>
                  </a:cubicBezTo>
                  <a:cubicBezTo>
                    <a:pt x="78" y="9294"/>
                    <a:pt x="0" y="10177"/>
                    <a:pt x="0" y="11085"/>
                  </a:cubicBezTo>
                  <a:cubicBezTo>
                    <a:pt x="1532" y="11838"/>
                    <a:pt x="3090" y="12435"/>
                    <a:pt x="4725" y="12929"/>
                  </a:cubicBezTo>
                  <a:lnTo>
                    <a:pt x="4803" y="12929"/>
                  </a:lnTo>
                  <a:cubicBezTo>
                    <a:pt x="5504" y="9709"/>
                    <a:pt x="6101" y="6438"/>
                    <a:pt x="7477" y="3427"/>
                  </a:cubicBezTo>
                  <a:cubicBezTo>
                    <a:pt x="7477" y="3401"/>
                    <a:pt x="7477" y="3401"/>
                    <a:pt x="7503" y="3375"/>
                  </a:cubicBezTo>
                  <a:cubicBezTo>
                    <a:pt x="7841" y="2700"/>
                    <a:pt x="8230" y="2025"/>
                    <a:pt x="8593" y="1350"/>
                  </a:cubicBezTo>
                  <a:cubicBezTo>
                    <a:pt x="7243" y="909"/>
                    <a:pt x="5608" y="415"/>
                    <a:pt x="3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10;p46">
              <a:extLst>
                <a:ext uri="{FF2B5EF4-FFF2-40B4-BE49-F238E27FC236}">
                  <a16:creationId xmlns:a16="http://schemas.microsoft.com/office/drawing/2014/main" id="{D73119D5-BFFD-4503-A9B4-95C0D858C60A}"/>
                </a:ext>
              </a:extLst>
            </p:cNvPr>
            <p:cNvSpPr/>
            <p:nvPr/>
          </p:nvSpPr>
          <p:spPr>
            <a:xfrm>
              <a:off x="1925950" y="2612861"/>
              <a:ext cx="327402" cy="508026"/>
            </a:xfrm>
            <a:custGeom>
              <a:avLst/>
              <a:gdLst/>
              <a:ahLst/>
              <a:cxnLst/>
              <a:rect l="l" t="t" r="r" b="b"/>
              <a:pathLst>
                <a:path w="7245" h="11242" extrusionOk="0">
                  <a:moveTo>
                    <a:pt x="2234" y="1"/>
                  </a:moveTo>
                  <a:cubicBezTo>
                    <a:pt x="2026" y="702"/>
                    <a:pt x="1844" y="1429"/>
                    <a:pt x="1662" y="2130"/>
                  </a:cubicBezTo>
                  <a:cubicBezTo>
                    <a:pt x="1662" y="2156"/>
                    <a:pt x="1637" y="2182"/>
                    <a:pt x="1611" y="2182"/>
                  </a:cubicBezTo>
                  <a:cubicBezTo>
                    <a:pt x="1792" y="2597"/>
                    <a:pt x="1922" y="3038"/>
                    <a:pt x="1974" y="3480"/>
                  </a:cubicBezTo>
                  <a:cubicBezTo>
                    <a:pt x="2104" y="4232"/>
                    <a:pt x="2104" y="4985"/>
                    <a:pt x="2000" y="5738"/>
                  </a:cubicBezTo>
                  <a:cubicBezTo>
                    <a:pt x="1896" y="6543"/>
                    <a:pt x="1714" y="7348"/>
                    <a:pt x="1455" y="8101"/>
                  </a:cubicBezTo>
                  <a:cubicBezTo>
                    <a:pt x="1195" y="8853"/>
                    <a:pt x="884" y="9606"/>
                    <a:pt x="520" y="10307"/>
                  </a:cubicBezTo>
                  <a:cubicBezTo>
                    <a:pt x="364" y="10619"/>
                    <a:pt x="183" y="10904"/>
                    <a:pt x="1" y="11190"/>
                  </a:cubicBezTo>
                  <a:cubicBezTo>
                    <a:pt x="209" y="11190"/>
                    <a:pt x="390" y="11216"/>
                    <a:pt x="598" y="11216"/>
                  </a:cubicBezTo>
                  <a:cubicBezTo>
                    <a:pt x="910" y="11242"/>
                    <a:pt x="1247" y="11242"/>
                    <a:pt x="1559" y="11242"/>
                  </a:cubicBezTo>
                  <a:cubicBezTo>
                    <a:pt x="2493" y="11242"/>
                    <a:pt x="3428" y="11164"/>
                    <a:pt x="4362" y="11034"/>
                  </a:cubicBezTo>
                  <a:cubicBezTo>
                    <a:pt x="4518" y="10904"/>
                    <a:pt x="4674" y="10775"/>
                    <a:pt x="4830" y="10645"/>
                  </a:cubicBezTo>
                  <a:cubicBezTo>
                    <a:pt x="5037" y="10437"/>
                    <a:pt x="5245" y="10229"/>
                    <a:pt x="5427" y="9996"/>
                  </a:cubicBezTo>
                  <a:cubicBezTo>
                    <a:pt x="5609" y="9762"/>
                    <a:pt x="5790" y="9502"/>
                    <a:pt x="5972" y="9243"/>
                  </a:cubicBezTo>
                  <a:cubicBezTo>
                    <a:pt x="6128" y="8983"/>
                    <a:pt x="6258" y="8724"/>
                    <a:pt x="6387" y="8438"/>
                  </a:cubicBezTo>
                  <a:cubicBezTo>
                    <a:pt x="6543" y="8101"/>
                    <a:pt x="6673" y="7737"/>
                    <a:pt x="6803" y="7348"/>
                  </a:cubicBezTo>
                  <a:cubicBezTo>
                    <a:pt x="6907" y="6984"/>
                    <a:pt x="6984" y="6621"/>
                    <a:pt x="7036" y="6231"/>
                  </a:cubicBezTo>
                  <a:lnTo>
                    <a:pt x="7036" y="6257"/>
                  </a:lnTo>
                  <a:cubicBezTo>
                    <a:pt x="7218" y="5063"/>
                    <a:pt x="7244" y="3869"/>
                    <a:pt x="7088" y="2675"/>
                  </a:cubicBezTo>
                  <a:lnTo>
                    <a:pt x="7088" y="2675"/>
                  </a:lnTo>
                  <a:lnTo>
                    <a:pt x="7088" y="2701"/>
                  </a:lnTo>
                  <a:cubicBezTo>
                    <a:pt x="7062" y="2415"/>
                    <a:pt x="7010" y="2130"/>
                    <a:pt x="6984" y="1844"/>
                  </a:cubicBezTo>
                  <a:cubicBezTo>
                    <a:pt x="5998" y="1429"/>
                    <a:pt x="5011" y="1039"/>
                    <a:pt x="4025" y="650"/>
                  </a:cubicBezTo>
                  <a:cubicBezTo>
                    <a:pt x="3506" y="442"/>
                    <a:pt x="3012" y="260"/>
                    <a:pt x="2545" y="105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11;p46">
              <a:extLst>
                <a:ext uri="{FF2B5EF4-FFF2-40B4-BE49-F238E27FC236}">
                  <a16:creationId xmlns:a16="http://schemas.microsoft.com/office/drawing/2014/main" id="{4C875033-A46C-485C-9791-C3EBDA0FC590}"/>
                </a:ext>
              </a:extLst>
            </p:cNvPr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12;p46">
              <a:extLst>
                <a:ext uri="{FF2B5EF4-FFF2-40B4-BE49-F238E27FC236}">
                  <a16:creationId xmlns:a16="http://schemas.microsoft.com/office/drawing/2014/main" id="{4E03541C-C127-45C3-8C69-BB0B11442D57}"/>
                </a:ext>
              </a:extLst>
            </p:cNvPr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13;p46">
              <a:extLst>
                <a:ext uri="{FF2B5EF4-FFF2-40B4-BE49-F238E27FC236}">
                  <a16:creationId xmlns:a16="http://schemas.microsoft.com/office/drawing/2014/main" id="{D2AD4AEE-FC42-4F2A-8034-6E1D44A891F5}"/>
                </a:ext>
              </a:extLst>
            </p:cNvPr>
            <p:cNvSpPr/>
            <p:nvPr/>
          </p:nvSpPr>
          <p:spPr>
            <a:xfrm>
              <a:off x="1445008" y="286745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14;p46">
              <a:extLst>
                <a:ext uri="{FF2B5EF4-FFF2-40B4-BE49-F238E27FC236}">
                  <a16:creationId xmlns:a16="http://schemas.microsoft.com/office/drawing/2014/main" id="{562C0C8E-6113-4373-9BE7-8859D019BD73}"/>
                </a:ext>
              </a:extLst>
            </p:cNvPr>
            <p:cNvSpPr/>
            <p:nvPr/>
          </p:nvSpPr>
          <p:spPr>
            <a:xfrm>
              <a:off x="1445008" y="286863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15;p46">
              <a:extLst>
                <a:ext uri="{FF2B5EF4-FFF2-40B4-BE49-F238E27FC236}">
                  <a16:creationId xmlns:a16="http://schemas.microsoft.com/office/drawing/2014/main" id="{45ED1961-5617-4DC5-8AD8-F7B098FB8FCF}"/>
                </a:ext>
              </a:extLst>
            </p:cNvPr>
            <p:cNvSpPr/>
            <p:nvPr/>
          </p:nvSpPr>
          <p:spPr>
            <a:xfrm>
              <a:off x="2171143" y="306452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16;p46">
              <a:extLst>
                <a:ext uri="{FF2B5EF4-FFF2-40B4-BE49-F238E27FC236}">
                  <a16:creationId xmlns:a16="http://schemas.microsoft.com/office/drawing/2014/main" id="{123E43DC-FA38-4E09-92FB-4E1F7007009B}"/>
                </a:ext>
              </a:extLst>
            </p:cNvPr>
            <p:cNvSpPr/>
            <p:nvPr/>
          </p:nvSpPr>
          <p:spPr>
            <a:xfrm>
              <a:off x="1386353" y="2770073"/>
              <a:ext cx="910398" cy="204620"/>
            </a:xfrm>
            <a:custGeom>
              <a:avLst/>
              <a:gdLst/>
              <a:ahLst/>
              <a:cxnLst/>
              <a:rect l="l" t="t" r="r" b="b"/>
              <a:pathLst>
                <a:path w="20146" h="4528" extrusionOk="0">
                  <a:moveTo>
                    <a:pt x="78" y="1"/>
                  </a:moveTo>
                  <a:cubicBezTo>
                    <a:pt x="52" y="1"/>
                    <a:pt x="26" y="1"/>
                    <a:pt x="0" y="27"/>
                  </a:cubicBezTo>
                  <a:lnTo>
                    <a:pt x="26" y="53"/>
                  </a:lnTo>
                  <a:cubicBezTo>
                    <a:pt x="0" y="78"/>
                    <a:pt x="0" y="130"/>
                    <a:pt x="26" y="156"/>
                  </a:cubicBezTo>
                  <a:cubicBezTo>
                    <a:pt x="597" y="598"/>
                    <a:pt x="1220" y="987"/>
                    <a:pt x="1843" y="1351"/>
                  </a:cubicBezTo>
                  <a:cubicBezTo>
                    <a:pt x="2518" y="1740"/>
                    <a:pt x="3219" y="2103"/>
                    <a:pt x="3920" y="2415"/>
                  </a:cubicBezTo>
                  <a:cubicBezTo>
                    <a:pt x="5400" y="3064"/>
                    <a:pt x="6958" y="3557"/>
                    <a:pt x="8541" y="3921"/>
                  </a:cubicBezTo>
                  <a:cubicBezTo>
                    <a:pt x="10151" y="4284"/>
                    <a:pt x="11786" y="4492"/>
                    <a:pt x="13422" y="4518"/>
                  </a:cubicBezTo>
                  <a:cubicBezTo>
                    <a:pt x="13621" y="4524"/>
                    <a:pt x="13821" y="4527"/>
                    <a:pt x="14020" y="4527"/>
                  </a:cubicBezTo>
                  <a:cubicBezTo>
                    <a:pt x="15424" y="4527"/>
                    <a:pt x="16808" y="4366"/>
                    <a:pt x="18173" y="4025"/>
                  </a:cubicBezTo>
                  <a:cubicBezTo>
                    <a:pt x="18458" y="3947"/>
                    <a:pt x="18744" y="3843"/>
                    <a:pt x="19029" y="3739"/>
                  </a:cubicBezTo>
                  <a:cubicBezTo>
                    <a:pt x="19185" y="3713"/>
                    <a:pt x="19315" y="3635"/>
                    <a:pt x="19445" y="3583"/>
                  </a:cubicBezTo>
                  <a:cubicBezTo>
                    <a:pt x="19600" y="3531"/>
                    <a:pt x="19756" y="3453"/>
                    <a:pt x="19912" y="3401"/>
                  </a:cubicBezTo>
                  <a:cubicBezTo>
                    <a:pt x="19990" y="3375"/>
                    <a:pt x="20068" y="3298"/>
                    <a:pt x="20094" y="3220"/>
                  </a:cubicBezTo>
                  <a:cubicBezTo>
                    <a:pt x="20146" y="3142"/>
                    <a:pt x="20146" y="3038"/>
                    <a:pt x="20094" y="2960"/>
                  </a:cubicBezTo>
                  <a:cubicBezTo>
                    <a:pt x="20052" y="2815"/>
                    <a:pt x="19912" y="2737"/>
                    <a:pt x="19765" y="2737"/>
                  </a:cubicBezTo>
                  <a:cubicBezTo>
                    <a:pt x="19728" y="2737"/>
                    <a:pt x="19689" y="2742"/>
                    <a:pt x="19652" y="2752"/>
                  </a:cubicBezTo>
                  <a:cubicBezTo>
                    <a:pt x="19471" y="2856"/>
                    <a:pt x="19237" y="2934"/>
                    <a:pt x="19029" y="2986"/>
                  </a:cubicBezTo>
                  <a:cubicBezTo>
                    <a:pt x="18822" y="3064"/>
                    <a:pt x="18588" y="3142"/>
                    <a:pt x="18354" y="3220"/>
                  </a:cubicBezTo>
                  <a:cubicBezTo>
                    <a:pt x="17887" y="3350"/>
                    <a:pt x="17420" y="3479"/>
                    <a:pt x="16952" y="3583"/>
                  </a:cubicBezTo>
                  <a:cubicBezTo>
                    <a:pt x="16563" y="3661"/>
                    <a:pt x="16174" y="3739"/>
                    <a:pt x="15758" y="3791"/>
                  </a:cubicBezTo>
                  <a:cubicBezTo>
                    <a:pt x="15369" y="3843"/>
                    <a:pt x="14902" y="3895"/>
                    <a:pt x="14486" y="3921"/>
                  </a:cubicBezTo>
                  <a:cubicBezTo>
                    <a:pt x="13916" y="3971"/>
                    <a:pt x="13357" y="4000"/>
                    <a:pt x="12795" y="4000"/>
                  </a:cubicBezTo>
                  <a:cubicBezTo>
                    <a:pt x="12486" y="4000"/>
                    <a:pt x="12177" y="3991"/>
                    <a:pt x="11864" y="3973"/>
                  </a:cubicBezTo>
                  <a:lnTo>
                    <a:pt x="11968" y="3973"/>
                  </a:lnTo>
                  <a:cubicBezTo>
                    <a:pt x="11423" y="3947"/>
                    <a:pt x="10904" y="3895"/>
                    <a:pt x="10384" y="3843"/>
                  </a:cubicBezTo>
                  <a:cubicBezTo>
                    <a:pt x="9865" y="3765"/>
                    <a:pt x="9294" y="3687"/>
                    <a:pt x="8749" y="3583"/>
                  </a:cubicBezTo>
                  <a:cubicBezTo>
                    <a:pt x="7710" y="3375"/>
                    <a:pt x="6646" y="3116"/>
                    <a:pt x="5634" y="2778"/>
                  </a:cubicBezTo>
                  <a:cubicBezTo>
                    <a:pt x="4777" y="2467"/>
                    <a:pt x="3920" y="2129"/>
                    <a:pt x="3089" y="1766"/>
                  </a:cubicBezTo>
                  <a:cubicBezTo>
                    <a:pt x="2285" y="1377"/>
                    <a:pt x="1506" y="961"/>
                    <a:pt x="753" y="468"/>
                  </a:cubicBezTo>
                  <a:lnTo>
                    <a:pt x="779" y="468"/>
                  </a:lnTo>
                  <a:cubicBezTo>
                    <a:pt x="571" y="312"/>
                    <a:pt x="338" y="182"/>
                    <a:pt x="130" y="27"/>
                  </a:cubicBezTo>
                  <a:cubicBezTo>
                    <a:pt x="104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17;p46">
              <a:extLst>
                <a:ext uri="{FF2B5EF4-FFF2-40B4-BE49-F238E27FC236}">
                  <a16:creationId xmlns:a16="http://schemas.microsoft.com/office/drawing/2014/main" id="{27C5BD4D-4991-465F-990D-1A450FB4260E}"/>
                </a:ext>
              </a:extLst>
            </p:cNvPr>
            <p:cNvSpPr/>
            <p:nvPr/>
          </p:nvSpPr>
          <p:spPr>
            <a:xfrm>
              <a:off x="1206864" y="2609337"/>
              <a:ext cx="150212" cy="139682"/>
            </a:xfrm>
            <a:custGeom>
              <a:avLst/>
              <a:gdLst/>
              <a:ahLst/>
              <a:cxnLst/>
              <a:rect l="l" t="t" r="r" b="b"/>
              <a:pathLst>
                <a:path w="3324" h="3091" extrusionOk="0">
                  <a:moveTo>
                    <a:pt x="78" y="1"/>
                  </a:moveTo>
                  <a:cubicBezTo>
                    <a:pt x="52" y="1"/>
                    <a:pt x="26" y="27"/>
                    <a:pt x="26" y="27"/>
                  </a:cubicBezTo>
                  <a:lnTo>
                    <a:pt x="26" y="53"/>
                  </a:lnTo>
                  <a:cubicBezTo>
                    <a:pt x="0" y="79"/>
                    <a:pt x="0" y="131"/>
                    <a:pt x="26" y="183"/>
                  </a:cubicBezTo>
                  <a:cubicBezTo>
                    <a:pt x="519" y="650"/>
                    <a:pt x="961" y="1169"/>
                    <a:pt x="1428" y="1662"/>
                  </a:cubicBezTo>
                  <a:cubicBezTo>
                    <a:pt x="1662" y="1922"/>
                    <a:pt x="1895" y="2156"/>
                    <a:pt x="2129" y="2389"/>
                  </a:cubicBezTo>
                  <a:cubicBezTo>
                    <a:pt x="2388" y="2623"/>
                    <a:pt x="2648" y="2831"/>
                    <a:pt x="2934" y="3038"/>
                  </a:cubicBezTo>
                  <a:cubicBezTo>
                    <a:pt x="2960" y="3064"/>
                    <a:pt x="3037" y="3090"/>
                    <a:pt x="3089" y="3090"/>
                  </a:cubicBezTo>
                  <a:cubicBezTo>
                    <a:pt x="3167" y="3090"/>
                    <a:pt x="3219" y="3064"/>
                    <a:pt x="3245" y="3012"/>
                  </a:cubicBezTo>
                  <a:cubicBezTo>
                    <a:pt x="3297" y="2960"/>
                    <a:pt x="3323" y="2909"/>
                    <a:pt x="3323" y="2831"/>
                  </a:cubicBezTo>
                  <a:cubicBezTo>
                    <a:pt x="3297" y="2753"/>
                    <a:pt x="3245" y="2675"/>
                    <a:pt x="3167" y="2649"/>
                  </a:cubicBezTo>
                  <a:cubicBezTo>
                    <a:pt x="3037" y="2571"/>
                    <a:pt x="2908" y="2493"/>
                    <a:pt x="2804" y="2415"/>
                  </a:cubicBezTo>
                  <a:cubicBezTo>
                    <a:pt x="2311" y="2078"/>
                    <a:pt x="1869" y="1714"/>
                    <a:pt x="1454" y="1299"/>
                  </a:cubicBezTo>
                  <a:cubicBezTo>
                    <a:pt x="1220" y="1091"/>
                    <a:pt x="1013" y="884"/>
                    <a:pt x="805" y="676"/>
                  </a:cubicBezTo>
                  <a:lnTo>
                    <a:pt x="467" y="338"/>
                  </a:lnTo>
                  <a:lnTo>
                    <a:pt x="156" y="27"/>
                  </a:lnTo>
                  <a:cubicBezTo>
                    <a:pt x="130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18;p46">
              <a:extLst>
                <a:ext uri="{FF2B5EF4-FFF2-40B4-BE49-F238E27FC236}">
                  <a16:creationId xmlns:a16="http://schemas.microsoft.com/office/drawing/2014/main" id="{959B5954-9FE7-4E4C-9C84-723F51412850}"/>
                </a:ext>
              </a:extLst>
            </p:cNvPr>
            <p:cNvSpPr/>
            <p:nvPr/>
          </p:nvSpPr>
          <p:spPr>
            <a:xfrm>
              <a:off x="1405107" y="981051"/>
              <a:ext cx="353160" cy="794259"/>
            </a:xfrm>
            <a:custGeom>
              <a:avLst/>
              <a:gdLst/>
              <a:ahLst/>
              <a:cxnLst/>
              <a:rect l="l" t="t" r="r" b="b"/>
              <a:pathLst>
                <a:path w="7815" h="17576" extrusionOk="0">
                  <a:moveTo>
                    <a:pt x="1688" y="0"/>
                  </a:moveTo>
                  <a:cubicBezTo>
                    <a:pt x="1532" y="0"/>
                    <a:pt x="1402" y="0"/>
                    <a:pt x="1247" y="52"/>
                  </a:cubicBezTo>
                  <a:cubicBezTo>
                    <a:pt x="961" y="104"/>
                    <a:pt x="701" y="208"/>
                    <a:pt x="468" y="338"/>
                  </a:cubicBezTo>
                  <a:cubicBezTo>
                    <a:pt x="675" y="987"/>
                    <a:pt x="857" y="1662"/>
                    <a:pt x="1013" y="2337"/>
                  </a:cubicBezTo>
                  <a:cubicBezTo>
                    <a:pt x="1169" y="3090"/>
                    <a:pt x="1298" y="3869"/>
                    <a:pt x="1350" y="4647"/>
                  </a:cubicBezTo>
                  <a:cubicBezTo>
                    <a:pt x="1402" y="5063"/>
                    <a:pt x="1428" y="5452"/>
                    <a:pt x="1428" y="5868"/>
                  </a:cubicBezTo>
                  <a:cubicBezTo>
                    <a:pt x="1454" y="6283"/>
                    <a:pt x="1428" y="6646"/>
                    <a:pt x="1428" y="7010"/>
                  </a:cubicBezTo>
                  <a:cubicBezTo>
                    <a:pt x="1428" y="7659"/>
                    <a:pt x="1402" y="8282"/>
                    <a:pt x="1376" y="8905"/>
                  </a:cubicBezTo>
                  <a:cubicBezTo>
                    <a:pt x="1350" y="9788"/>
                    <a:pt x="1298" y="10670"/>
                    <a:pt x="1221" y="11553"/>
                  </a:cubicBezTo>
                  <a:cubicBezTo>
                    <a:pt x="1143" y="12436"/>
                    <a:pt x="1039" y="13370"/>
                    <a:pt x="883" y="14253"/>
                  </a:cubicBezTo>
                  <a:cubicBezTo>
                    <a:pt x="727" y="15110"/>
                    <a:pt x="520" y="15966"/>
                    <a:pt x="286" y="16797"/>
                  </a:cubicBezTo>
                  <a:cubicBezTo>
                    <a:pt x="182" y="17057"/>
                    <a:pt x="104" y="17316"/>
                    <a:pt x="0" y="17576"/>
                  </a:cubicBezTo>
                  <a:lnTo>
                    <a:pt x="260" y="17446"/>
                  </a:lnTo>
                  <a:cubicBezTo>
                    <a:pt x="1714" y="16693"/>
                    <a:pt x="3064" y="15785"/>
                    <a:pt x="4336" y="14746"/>
                  </a:cubicBezTo>
                  <a:cubicBezTo>
                    <a:pt x="4933" y="14279"/>
                    <a:pt x="5504" y="13734"/>
                    <a:pt x="6023" y="13189"/>
                  </a:cubicBezTo>
                  <a:cubicBezTo>
                    <a:pt x="6387" y="12799"/>
                    <a:pt x="6698" y="12410"/>
                    <a:pt x="7010" y="11968"/>
                  </a:cubicBezTo>
                  <a:cubicBezTo>
                    <a:pt x="7243" y="11579"/>
                    <a:pt x="7451" y="11190"/>
                    <a:pt x="7659" y="10774"/>
                  </a:cubicBezTo>
                  <a:cubicBezTo>
                    <a:pt x="7737" y="10722"/>
                    <a:pt x="7815" y="10618"/>
                    <a:pt x="7789" y="10515"/>
                  </a:cubicBezTo>
                  <a:lnTo>
                    <a:pt x="7763" y="10463"/>
                  </a:lnTo>
                  <a:cubicBezTo>
                    <a:pt x="7815" y="10359"/>
                    <a:pt x="7789" y="10255"/>
                    <a:pt x="7711" y="10177"/>
                  </a:cubicBezTo>
                  <a:cubicBezTo>
                    <a:pt x="7347" y="8464"/>
                    <a:pt x="6828" y="6776"/>
                    <a:pt x="6205" y="5167"/>
                  </a:cubicBezTo>
                  <a:cubicBezTo>
                    <a:pt x="5842" y="4284"/>
                    <a:pt x="5426" y="3453"/>
                    <a:pt x="4959" y="2648"/>
                  </a:cubicBezTo>
                  <a:cubicBezTo>
                    <a:pt x="4725" y="2259"/>
                    <a:pt x="4466" y="1896"/>
                    <a:pt x="4180" y="1532"/>
                  </a:cubicBezTo>
                  <a:cubicBezTo>
                    <a:pt x="3998" y="1298"/>
                    <a:pt x="3791" y="1065"/>
                    <a:pt x="3557" y="857"/>
                  </a:cubicBezTo>
                  <a:cubicBezTo>
                    <a:pt x="3246" y="520"/>
                    <a:pt x="2856" y="286"/>
                    <a:pt x="2415" y="130"/>
                  </a:cubicBezTo>
                  <a:cubicBezTo>
                    <a:pt x="2181" y="52"/>
                    <a:pt x="1922" y="0"/>
                    <a:pt x="168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19;p46">
              <a:extLst>
                <a:ext uri="{FF2B5EF4-FFF2-40B4-BE49-F238E27FC236}">
                  <a16:creationId xmlns:a16="http://schemas.microsoft.com/office/drawing/2014/main" id="{DDE0F5D0-42EE-49E8-ACE8-159A945FACA4}"/>
                </a:ext>
              </a:extLst>
            </p:cNvPr>
            <p:cNvSpPr/>
            <p:nvPr/>
          </p:nvSpPr>
          <p:spPr>
            <a:xfrm>
              <a:off x="1426210" y="982226"/>
              <a:ext cx="272225" cy="281579"/>
            </a:xfrm>
            <a:custGeom>
              <a:avLst/>
              <a:gdLst/>
              <a:ahLst/>
              <a:cxnLst/>
              <a:rect l="l" t="t" r="r" b="b"/>
              <a:pathLst>
                <a:path w="6024" h="6231" extrusionOk="0">
                  <a:moveTo>
                    <a:pt x="1169" y="0"/>
                  </a:moveTo>
                  <a:cubicBezTo>
                    <a:pt x="1013" y="0"/>
                    <a:pt x="857" y="0"/>
                    <a:pt x="728" y="26"/>
                  </a:cubicBezTo>
                  <a:lnTo>
                    <a:pt x="780" y="0"/>
                  </a:lnTo>
                  <a:lnTo>
                    <a:pt x="780" y="0"/>
                  </a:lnTo>
                  <a:cubicBezTo>
                    <a:pt x="494" y="52"/>
                    <a:pt x="234" y="156"/>
                    <a:pt x="1" y="312"/>
                  </a:cubicBezTo>
                  <a:cubicBezTo>
                    <a:pt x="208" y="987"/>
                    <a:pt x="390" y="1662"/>
                    <a:pt x="546" y="2311"/>
                  </a:cubicBezTo>
                  <a:cubicBezTo>
                    <a:pt x="702" y="3064"/>
                    <a:pt x="806" y="3843"/>
                    <a:pt x="883" y="4595"/>
                  </a:cubicBezTo>
                  <a:cubicBezTo>
                    <a:pt x="935" y="5063"/>
                    <a:pt x="961" y="5452"/>
                    <a:pt x="961" y="5842"/>
                  </a:cubicBezTo>
                  <a:lnTo>
                    <a:pt x="961" y="5997"/>
                  </a:lnTo>
                  <a:cubicBezTo>
                    <a:pt x="1013" y="6049"/>
                    <a:pt x="1065" y="6075"/>
                    <a:pt x="1143" y="6127"/>
                  </a:cubicBezTo>
                  <a:cubicBezTo>
                    <a:pt x="1195" y="6153"/>
                    <a:pt x="1273" y="6179"/>
                    <a:pt x="1351" y="6205"/>
                  </a:cubicBezTo>
                  <a:cubicBezTo>
                    <a:pt x="1429" y="6231"/>
                    <a:pt x="1480" y="6231"/>
                    <a:pt x="1532" y="6231"/>
                  </a:cubicBezTo>
                  <a:cubicBezTo>
                    <a:pt x="1610" y="6231"/>
                    <a:pt x="1688" y="6231"/>
                    <a:pt x="1740" y="6205"/>
                  </a:cubicBezTo>
                  <a:cubicBezTo>
                    <a:pt x="1818" y="6179"/>
                    <a:pt x="1896" y="6153"/>
                    <a:pt x="1974" y="6127"/>
                  </a:cubicBezTo>
                  <a:cubicBezTo>
                    <a:pt x="2052" y="6075"/>
                    <a:pt x="2104" y="6023"/>
                    <a:pt x="2181" y="5971"/>
                  </a:cubicBezTo>
                  <a:cubicBezTo>
                    <a:pt x="2233" y="5894"/>
                    <a:pt x="2311" y="5816"/>
                    <a:pt x="2363" y="5712"/>
                  </a:cubicBezTo>
                  <a:lnTo>
                    <a:pt x="2363" y="5738"/>
                  </a:lnTo>
                  <a:cubicBezTo>
                    <a:pt x="2467" y="5556"/>
                    <a:pt x="2545" y="5374"/>
                    <a:pt x="2597" y="5167"/>
                  </a:cubicBezTo>
                  <a:lnTo>
                    <a:pt x="2597" y="5193"/>
                  </a:lnTo>
                  <a:cubicBezTo>
                    <a:pt x="2701" y="4751"/>
                    <a:pt x="2753" y="4284"/>
                    <a:pt x="2753" y="3843"/>
                  </a:cubicBezTo>
                  <a:cubicBezTo>
                    <a:pt x="2753" y="3583"/>
                    <a:pt x="2753" y="3297"/>
                    <a:pt x="2727" y="3012"/>
                  </a:cubicBezTo>
                  <a:cubicBezTo>
                    <a:pt x="2727" y="2960"/>
                    <a:pt x="2753" y="2908"/>
                    <a:pt x="2804" y="2908"/>
                  </a:cubicBezTo>
                  <a:cubicBezTo>
                    <a:pt x="2830" y="2908"/>
                    <a:pt x="2856" y="2934"/>
                    <a:pt x="2882" y="2960"/>
                  </a:cubicBezTo>
                  <a:cubicBezTo>
                    <a:pt x="2934" y="3168"/>
                    <a:pt x="3012" y="3375"/>
                    <a:pt x="3116" y="3557"/>
                  </a:cubicBezTo>
                  <a:cubicBezTo>
                    <a:pt x="3220" y="3817"/>
                    <a:pt x="3350" y="4050"/>
                    <a:pt x="3505" y="4310"/>
                  </a:cubicBezTo>
                  <a:cubicBezTo>
                    <a:pt x="3739" y="4777"/>
                    <a:pt x="4051" y="5193"/>
                    <a:pt x="4414" y="5556"/>
                  </a:cubicBezTo>
                  <a:cubicBezTo>
                    <a:pt x="4544" y="5738"/>
                    <a:pt x="4726" y="5868"/>
                    <a:pt x="4907" y="5997"/>
                  </a:cubicBezTo>
                  <a:lnTo>
                    <a:pt x="4881" y="5997"/>
                  </a:lnTo>
                  <a:cubicBezTo>
                    <a:pt x="4985" y="6049"/>
                    <a:pt x="5089" y="6101"/>
                    <a:pt x="5219" y="6127"/>
                  </a:cubicBezTo>
                  <a:lnTo>
                    <a:pt x="5193" y="6127"/>
                  </a:lnTo>
                  <a:cubicBezTo>
                    <a:pt x="5271" y="6153"/>
                    <a:pt x="5349" y="6179"/>
                    <a:pt x="5452" y="6179"/>
                  </a:cubicBezTo>
                  <a:cubicBezTo>
                    <a:pt x="5530" y="6179"/>
                    <a:pt x="5608" y="6179"/>
                    <a:pt x="5660" y="6153"/>
                  </a:cubicBezTo>
                  <a:cubicBezTo>
                    <a:pt x="5738" y="6127"/>
                    <a:pt x="5816" y="6101"/>
                    <a:pt x="5868" y="6075"/>
                  </a:cubicBezTo>
                  <a:cubicBezTo>
                    <a:pt x="5920" y="6023"/>
                    <a:pt x="5972" y="5997"/>
                    <a:pt x="6024" y="5971"/>
                  </a:cubicBezTo>
                  <a:cubicBezTo>
                    <a:pt x="5920" y="5686"/>
                    <a:pt x="5816" y="5426"/>
                    <a:pt x="5686" y="5167"/>
                  </a:cubicBezTo>
                  <a:cubicBezTo>
                    <a:pt x="5349" y="4284"/>
                    <a:pt x="4933" y="3453"/>
                    <a:pt x="4440" y="2648"/>
                  </a:cubicBezTo>
                  <a:cubicBezTo>
                    <a:pt x="4206" y="2259"/>
                    <a:pt x="3947" y="1896"/>
                    <a:pt x="3661" y="1532"/>
                  </a:cubicBezTo>
                  <a:cubicBezTo>
                    <a:pt x="3479" y="1298"/>
                    <a:pt x="3272" y="1065"/>
                    <a:pt x="3064" y="857"/>
                  </a:cubicBezTo>
                  <a:cubicBezTo>
                    <a:pt x="2727" y="520"/>
                    <a:pt x="2337" y="260"/>
                    <a:pt x="1896" y="104"/>
                  </a:cubicBezTo>
                  <a:cubicBezTo>
                    <a:pt x="1662" y="26"/>
                    <a:pt x="1403" y="0"/>
                    <a:pt x="116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20;p46">
              <a:extLst>
                <a:ext uri="{FF2B5EF4-FFF2-40B4-BE49-F238E27FC236}">
                  <a16:creationId xmlns:a16="http://schemas.microsoft.com/office/drawing/2014/main" id="{ADA7E266-0E3A-42B9-AB83-9F97D79719D2}"/>
                </a:ext>
              </a:extLst>
            </p:cNvPr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21;p46">
              <a:extLst>
                <a:ext uri="{FF2B5EF4-FFF2-40B4-BE49-F238E27FC236}">
                  <a16:creationId xmlns:a16="http://schemas.microsoft.com/office/drawing/2014/main" id="{A9CAF4CE-FA18-44D3-926A-7ABC7696D7C5}"/>
                </a:ext>
              </a:extLst>
            </p:cNvPr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22;p46">
              <a:extLst>
                <a:ext uri="{FF2B5EF4-FFF2-40B4-BE49-F238E27FC236}">
                  <a16:creationId xmlns:a16="http://schemas.microsoft.com/office/drawing/2014/main" id="{288A965E-FBFC-4820-81D0-C8A672F45EE2}"/>
                </a:ext>
              </a:extLst>
            </p:cNvPr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23;p46">
              <a:extLst>
                <a:ext uri="{FF2B5EF4-FFF2-40B4-BE49-F238E27FC236}">
                  <a16:creationId xmlns:a16="http://schemas.microsoft.com/office/drawing/2014/main" id="{48D11AFC-E367-416C-99D3-FD7755147D02}"/>
                </a:ext>
              </a:extLst>
            </p:cNvPr>
            <p:cNvSpPr/>
            <p:nvPr/>
          </p:nvSpPr>
          <p:spPr>
            <a:xfrm>
              <a:off x="1148210" y="988101"/>
              <a:ext cx="353160" cy="838862"/>
            </a:xfrm>
            <a:custGeom>
              <a:avLst/>
              <a:gdLst/>
              <a:ahLst/>
              <a:cxnLst/>
              <a:rect l="l" t="t" r="r" b="b"/>
              <a:pathLst>
                <a:path w="7815" h="18563" extrusionOk="0">
                  <a:moveTo>
                    <a:pt x="6516" y="0"/>
                  </a:moveTo>
                  <a:cubicBezTo>
                    <a:pt x="5841" y="312"/>
                    <a:pt x="5296" y="753"/>
                    <a:pt x="4855" y="1350"/>
                  </a:cubicBezTo>
                  <a:lnTo>
                    <a:pt x="4855" y="1324"/>
                  </a:lnTo>
                  <a:cubicBezTo>
                    <a:pt x="4543" y="1740"/>
                    <a:pt x="4258" y="2181"/>
                    <a:pt x="3998" y="2622"/>
                  </a:cubicBezTo>
                  <a:cubicBezTo>
                    <a:pt x="3712" y="3116"/>
                    <a:pt x="3479" y="3635"/>
                    <a:pt x="3271" y="4154"/>
                  </a:cubicBezTo>
                  <a:cubicBezTo>
                    <a:pt x="2830" y="5218"/>
                    <a:pt x="2518" y="6361"/>
                    <a:pt x="2311" y="7503"/>
                  </a:cubicBezTo>
                  <a:cubicBezTo>
                    <a:pt x="2129" y="8308"/>
                    <a:pt x="2051" y="9138"/>
                    <a:pt x="2051" y="9969"/>
                  </a:cubicBezTo>
                  <a:cubicBezTo>
                    <a:pt x="2025" y="10333"/>
                    <a:pt x="2051" y="10670"/>
                    <a:pt x="2103" y="11034"/>
                  </a:cubicBezTo>
                  <a:cubicBezTo>
                    <a:pt x="1999" y="10956"/>
                    <a:pt x="1869" y="10878"/>
                    <a:pt x="1739" y="10852"/>
                  </a:cubicBezTo>
                  <a:cubicBezTo>
                    <a:pt x="1636" y="10826"/>
                    <a:pt x="1506" y="10800"/>
                    <a:pt x="1402" y="10800"/>
                  </a:cubicBezTo>
                  <a:lnTo>
                    <a:pt x="1272" y="10800"/>
                  </a:lnTo>
                  <a:cubicBezTo>
                    <a:pt x="1116" y="10826"/>
                    <a:pt x="961" y="10878"/>
                    <a:pt x="831" y="10982"/>
                  </a:cubicBezTo>
                  <a:cubicBezTo>
                    <a:pt x="701" y="11059"/>
                    <a:pt x="597" y="11163"/>
                    <a:pt x="519" y="11293"/>
                  </a:cubicBezTo>
                  <a:cubicBezTo>
                    <a:pt x="389" y="11449"/>
                    <a:pt x="312" y="11605"/>
                    <a:pt x="260" y="11786"/>
                  </a:cubicBezTo>
                  <a:cubicBezTo>
                    <a:pt x="104" y="12150"/>
                    <a:pt x="26" y="12565"/>
                    <a:pt x="26" y="12981"/>
                  </a:cubicBezTo>
                  <a:cubicBezTo>
                    <a:pt x="0" y="13915"/>
                    <a:pt x="104" y="14876"/>
                    <a:pt x="389" y="15810"/>
                  </a:cubicBezTo>
                  <a:cubicBezTo>
                    <a:pt x="675" y="16719"/>
                    <a:pt x="1064" y="17602"/>
                    <a:pt x="1610" y="18406"/>
                  </a:cubicBezTo>
                  <a:lnTo>
                    <a:pt x="1636" y="18458"/>
                  </a:lnTo>
                  <a:cubicBezTo>
                    <a:pt x="1687" y="18510"/>
                    <a:pt x="1765" y="18562"/>
                    <a:pt x="1843" y="18562"/>
                  </a:cubicBezTo>
                  <a:lnTo>
                    <a:pt x="1921" y="18562"/>
                  </a:lnTo>
                  <a:cubicBezTo>
                    <a:pt x="2570" y="18536"/>
                    <a:pt x="3245" y="18406"/>
                    <a:pt x="3868" y="18199"/>
                  </a:cubicBezTo>
                  <a:cubicBezTo>
                    <a:pt x="4569" y="17965"/>
                    <a:pt x="5270" y="17679"/>
                    <a:pt x="5919" y="17342"/>
                  </a:cubicBezTo>
                  <a:cubicBezTo>
                    <a:pt x="6153" y="16693"/>
                    <a:pt x="6360" y="16044"/>
                    <a:pt x="6542" y="15395"/>
                  </a:cubicBezTo>
                  <a:cubicBezTo>
                    <a:pt x="6906" y="14045"/>
                    <a:pt x="7217" y="12669"/>
                    <a:pt x="7425" y="11293"/>
                  </a:cubicBezTo>
                  <a:cubicBezTo>
                    <a:pt x="7658" y="9891"/>
                    <a:pt x="7762" y="8463"/>
                    <a:pt x="7788" y="7036"/>
                  </a:cubicBezTo>
                  <a:cubicBezTo>
                    <a:pt x="7814" y="5348"/>
                    <a:pt x="7632" y="3635"/>
                    <a:pt x="7217" y="1999"/>
                  </a:cubicBezTo>
                  <a:cubicBezTo>
                    <a:pt x="7217" y="1999"/>
                    <a:pt x="7217" y="1999"/>
                    <a:pt x="7217" y="2025"/>
                  </a:cubicBezTo>
                  <a:cubicBezTo>
                    <a:pt x="7087" y="1506"/>
                    <a:pt x="6932" y="1013"/>
                    <a:pt x="6724" y="545"/>
                  </a:cubicBezTo>
                  <a:cubicBezTo>
                    <a:pt x="6672" y="364"/>
                    <a:pt x="6594" y="182"/>
                    <a:pt x="6516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24;p46">
              <a:extLst>
                <a:ext uri="{FF2B5EF4-FFF2-40B4-BE49-F238E27FC236}">
                  <a16:creationId xmlns:a16="http://schemas.microsoft.com/office/drawing/2014/main" id="{0D60096C-B9FE-496F-AA0C-1648F5550731}"/>
                </a:ext>
              </a:extLst>
            </p:cNvPr>
            <p:cNvSpPr/>
            <p:nvPr/>
          </p:nvSpPr>
          <p:spPr>
            <a:xfrm>
              <a:off x="2315430" y="1277037"/>
              <a:ext cx="515076" cy="744641"/>
            </a:xfrm>
            <a:custGeom>
              <a:avLst/>
              <a:gdLst/>
              <a:ahLst/>
              <a:cxnLst/>
              <a:rect l="l" t="t" r="r" b="b"/>
              <a:pathLst>
                <a:path w="11398" h="16478" extrusionOk="0">
                  <a:moveTo>
                    <a:pt x="9283" y="1"/>
                  </a:moveTo>
                  <a:cubicBezTo>
                    <a:pt x="9000" y="1"/>
                    <a:pt x="8714" y="41"/>
                    <a:pt x="8438" y="122"/>
                  </a:cubicBezTo>
                  <a:cubicBezTo>
                    <a:pt x="8153" y="200"/>
                    <a:pt x="7867" y="304"/>
                    <a:pt x="7582" y="408"/>
                  </a:cubicBezTo>
                  <a:cubicBezTo>
                    <a:pt x="7166" y="590"/>
                    <a:pt x="6751" y="797"/>
                    <a:pt x="6361" y="1031"/>
                  </a:cubicBezTo>
                  <a:cubicBezTo>
                    <a:pt x="5557" y="1498"/>
                    <a:pt x="4778" y="2017"/>
                    <a:pt x="4051" y="2615"/>
                  </a:cubicBezTo>
                  <a:cubicBezTo>
                    <a:pt x="2701" y="3731"/>
                    <a:pt x="1455" y="4951"/>
                    <a:pt x="312" y="6275"/>
                  </a:cubicBezTo>
                  <a:cubicBezTo>
                    <a:pt x="209" y="6301"/>
                    <a:pt x="131" y="6379"/>
                    <a:pt x="105" y="6509"/>
                  </a:cubicBezTo>
                  <a:lnTo>
                    <a:pt x="79" y="6535"/>
                  </a:lnTo>
                  <a:cubicBezTo>
                    <a:pt x="1" y="6613"/>
                    <a:pt x="1" y="6742"/>
                    <a:pt x="79" y="6820"/>
                  </a:cubicBezTo>
                  <a:cubicBezTo>
                    <a:pt x="53" y="7288"/>
                    <a:pt x="53" y="7729"/>
                    <a:pt x="79" y="8196"/>
                  </a:cubicBezTo>
                  <a:cubicBezTo>
                    <a:pt x="105" y="8715"/>
                    <a:pt x="209" y="9209"/>
                    <a:pt x="312" y="9728"/>
                  </a:cubicBezTo>
                  <a:cubicBezTo>
                    <a:pt x="520" y="10455"/>
                    <a:pt x="754" y="11208"/>
                    <a:pt x="1039" y="11909"/>
                  </a:cubicBezTo>
                  <a:cubicBezTo>
                    <a:pt x="1636" y="13414"/>
                    <a:pt x="2389" y="14868"/>
                    <a:pt x="3298" y="16218"/>
                  </a:cubicBezTo>
                  <a:lnTo>
                    <a:pt x="3454" y="16478"/>
                  </a:lnTo>
                  <a:cubicBezTo>
                    <a:pt x="3506" y="16192"/>
                    <a:pt x="3532" y="15932"/>
                    <a:pt x="3610" y="15673"/>
                  </a:cubicBezTo>
                  <a:cubicBezTo>
                    <a:pt x="3765" y="14816"/>
                    <a:pt x="3999" y="13959"/>
                    <a:pt x="4310" y="13129"/>
                  </a:cubicBezTo>
                  <a:cubicBezTo>
                    <a:pt x="4596" y="12272"/>
                    <a:pt x="4934" y="11415"/>
                    <a:pt x="5297" y="10611"/>
                  </a:cubicBezTo>
                  <a:cubicBezTo>
                    <a:pt x="5660" y="9780"/>
                    <a:pt x="6050" y="9001"/>
                    <a:pt x="6439" y="8196"/>
                  </a:cubicBezTo>
                  <a:cubicBezTo>
                    <a:pt x="6725" y="7651"/>
                    <a:pt x="7010" y="7080"/>
                    <a:pt x="7322" y="6535"/>
                  </a:cubicBezTo>
                  <a:cubicBezTo>
                    <a:pt x="7478" y="6197"/>
                    <a:pt x="7659" y="5912"/>
                    <a:pt x="7867" y="5548"/>
                  </a:cubicBezTo>
                  <a:cubicBezTo>
                    <a:pt x="8075" y="5185"/>
                    <a:pt x="8308" y="4847"/>
                    <a:pt x="8542" y="4484"/>
                  </a:cubicBezTo>
                  <a:cubicBezTo>
                    <a:pt x="8983" y="3861"/>
                    <a:pt x="9451" y="3238"/>
                    <a:pt x="9970" y="2641"/>
                  </a:cubicBezTo>
                  <a:cubicBezTo>
                    <a:pt x="10411" y="2121"/>
                    <a:pt x="10904" y="1628"/>
                    <a:pt x="11398" y="1161"/>
                  </a:cubicBezTo>
                  <a:cubicBezTo>
                    <a:pt x="11242" y="927"/>
                    <a:pt x="11086" y="719"/>
                    <a:pt x="10879" y="538"/>
                  </a:cubicBezTo>
                  <a:lnTo>
                    <a:pt x="10853" y="538"/>
                  </a:lnTo>
                  <a:cubicBezTo>
                    <a:pt x="10749" y="434"/>
                    <a:pt x="10645" y="356"/>
                    <a:pt x="10515" y="278"/>
                  </a:cubicBezTo>
                  <a:cubicBezTo>
                    <a:pt x="10281" y="174"/>
                    <a:pt x="10048" y="70"/>
                    <a:pt x="9788" y="44"/>
                  </a:cubicBezTo>
                  <a:cubicBezTo>
                    <a:pt x="9623" y="15"/>
                    <a:pt x="9454" y="1"/>
                    <a:pt x="9283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25;p46">
              <a:extLst>
                <a:ext uri="{FF2B5EF4-FFF2-40B4-BE49-F238E27FC236}">
                  <a16:creationId xmlns:a16="http://schemas.microsoft.com/office/drawing/2014/main" id="{B0D03D00-7CAE-4D7A-9BD1-C5808F90C000}"/>
                </a:ext>
              </a:extLst>
            </p:cNvPr>
            <p:cNvSpPr/>
            <p:nvPr/>
          </p:nvSpPr>
          <p:spPr>
            <a:xfrm>
              <a:off x="2469116" y="1276676"/>
              <a:ext cx="361384" cy="258125"/>
            </a:xfrm>
            <a:custGeom>
              <a:avLst/>
              <a:gdLst/>
              <a:ahLst/>
              <a:cxnLst/>
              <a:rect l="l" t="t" r="r" b="b"/>
              <a:pathLst>
                <a:path w="7997" h="5712" extrusionOk="0">
                  <a:moveTo>
                    <a:pt x="5947" y="1"/>
                  </a:moveTo>
                  <a:cubicBezTo>
                    <a:pt x="5637" y="1"/>
                    <a:pt x="5331" y="35"/>
                    <a:pt x="5037" y="104"/>
                  </a:cubicBezTo>
                  <a:cubicBezTo>
                    <a:pt x="4752" y="208"/>
                    <a:pt x="4466" y="286"/>
                    <a:pt x="4181" y="416"/>
                  </a:cubicBezTo>
                  <a:cubicBezTo>
                    <a:pt x="3765" y="598"/>
                    <a:pt x="3350" y="805"/>
                    <a:pt x="2960" y="1013"/>
                  </a:cubicBezTo>
                  <a:cubicBezTo>
                    <a:pt x="2156" y="1480"/>
                    <a:pt x="1377" y="2025"/>
                    <a:pt x="650" y="2623"/>
                  </a:cubicBezTo>
                  <a:cubicBezTo>
                    <a:pt x="442" y="2804"/>
                    <a:pt x="209" y="2986"/>
                    <a:pt x="1" y="3168"/>
                  </a:cubicBezTo>
                  <a:cubicBezTo>
                    <a:pt x="1" y="3220"/>
                    <a:pt x="27" y="3272"/>
                    <a:pt x="53" y="3324"/>
                  </a:cubicBezTo>
                  <a:cubicBezTo>
                    <a:pt x="105" y="3375"/>
                    <a:pt x="157" y="3453"/>
                    <a:pt x="209" y="3505"/>
                  </a:cubicBezTo>
                  <a:cubicBezTo>
                    <a:pt x="260" y="3557"/>
                    <a:pt x="312" y="3583"/>
                    <a:pt x="390" y="3635"/>
                  </a:cubicBezTo>
                  <a:cubicBezTo>
                    <a:pt x="468" y="3661"/>
                    <a:pt x="546" y="3687"/>
                    <a:pt x="624" y="3713"/>
                  </a:cubicBezTo>
                  <a:lnTo>
                    <a:pt x="598" y="3713"/>
                  </a:lnTo>
                  <a:cubicBezTo>
                    <a:pt x="690" y="3731"/>
                    <a:pt x="781" y="3750"/>
                    <a:pt x="873" y="3750"/>
                  </a:cubicBezTo>
                  <a:cubicBezTo>
                    <a:pt x="911" y="3750"/>
                    <a:pt x="949" y="3747"/>
                    <a:pt x="987" y="3739"/>
                  </a:cubicBezTo>
                  <a:lnTo>
                    <a:pt x="961" y="3739"/>
                  </a:lnTo>
                  <a:cubicBezTo>
                    <a:pt x="1195" y="3739"/>
                    <a:pt x="1403" y="3687"/>
                    <a:pt x="1610" y="3635"/>
                  </a:cubicBezTo>
                  <a:cubicBezTo>
                    <a:pt x="2104" y="3479"/>
                    <a:pt x="2597" y="3272"/>
                    <a:pt x="3012" y="2986"/>
                  </a:cubicBezTo>
                  <a:cubicBezTo>
                    <a:pt x="3272" y="2830"/>
                    <a:pt x="3506" y="2675"/>
                    <a:pt x="3713" y="2519"/>
                  </a:cubicBezTo>
                  <a:cubicBezTo>
                    <a:pt x="3895" y="2389"/>
                    <a:pt x="4051" y="2259"/>
                    <a:pt x="4206" y="2103"/>
                  </a:cubicBezTo>
                  <a:cubicBezTo>
                    <a:pt x="4232" y="2090"/>
                    <a:pt x="4252" y="2084"/>
                    <a:pt x="4268" y="2084"/>
                  </a:cubicBezTo>
                  <a:cubicBezTo>
                    <a:pt x="4284" y="2084"/>
                    <a:pt x="4297" y="2090"/>
                    <a:pt x="4310" y="2103"/>
                  </a:cubicBezTo>
                  <a:cubicBezTo>
                    <a:pt x="4362" y="2129"/>
                    <a:pt x="4362" y="2181"/>
                    <a:pt x="4336" y="2233"/>
                  </a:cubicBezTo>
                  <a:cubicBezTo>
                    <a:pt x="4181" y="2467"/>
                    <a:pt x="4025" y="2700"/>
                    <a:pt x="3895" y="2960"/>
                  </a:cubicBezTo>
                  <a:lnTo>
                    <a:pt x="3895" y="2934"/>
                  </a:lnTo>
                  <a:cubicBezTo>
                    <a:pt x="3661" y="3324"/>
                    <a:pt x="3506" y="3765"/>
                    <a:pt x="3376" y="4206"/>
                  </a:cubicBezTo>
                  <a:cubicBezTo>
                    <a:pt x="3376" y="4206"/>
                    <a:pt x="3376" y="4180"/>
                    <a:pt x="3376" y="4180"/>
                  </a:cubicBezTo>
                  <a:cubicBezTo>
                    <a:pt x="3325" y="4382"/>
                    <a:pt x="3299" y="4560"/>
                    <a:pt x="3298" y="4760"/>
                  </a:cubicBezTo>
                  <a:lnTo>
                    <a:pt x="3298" y="4760"/>
                  </a:lnTo>
                  <a:cubicBezTo>
                    <a:pt x="3298" y="4757"/>
                    <a:pt x="3298" y="4754"/>
                    <a:pt x="3298" y="4751"/>
                  </a:cubicBezTo>
                  <a:lnTo>
                    <a:pt x="3298" y="4777"/>
                  </a:lnTo>
                  <a:cubicBezTo>
                    <a:pt x="3298" y="4772"/>
                    <a:pt x="3298" y="4766"/>
                    <a:pt x="3298" y="4760"/>
                  </a:cubicBezTo>
                  <a:lnTo>
                    <a:pt x="3298" y="4760"/>
                  </a:lnTo>
                  <a:cubicBezTo>
                    <a:pt x="3299" y="4861"/>
                    <a:pt x="3325" y="4963"/>
                    <a:pt x="3350" y="5089"/>
                  </a:cubicBezTo>
                  <a:cubicBezTo>
                    <a:pt x="3376" y="5167"/>
                    <a:pt x="3402" y="5219"/>
                    <a:pt x="3454" y="5297"/>
                  </a:cubicBezTo>
                  <a:cubicBezTo>
                    <a:pt x="3506" y="5374"/>
                    <a:pt x="3557" y="5426"/>
                    <a:pt x="3609" y="5478"/>
                  </a:cubicBezTo>
                  <a:cubicBezTo>
                    <a:pt x="3661" y="5530"/>
                    <a:pt x="3713" y="5582"/>
                    <a:pt x="3791" y="5608"/>
                  </a:cubicBezTo>
                  <a:cubicBezTo>
                    <a:pt x="3843" y="5634"/>
                    <a:pt x="3895" y="5660"/>
                    <a:pt x="3947" y="5686"/>
                  </a:cubicBezTo>
                  <a:cubicBezTo>
                    <a:pt x="4025" y="5686"/>
                    <a:pt x="4103" y="5712"/>
                    <a:pt x="4206" y="5712"/>
                  </a:cubicBezTo>
                  <a:cubicBezTo>
                    <a:pt x="4258" y="5686"/>
                    <a:pt x="4336" y="5686"/>
                    <a:pt x="4388" y="5660"/>
                  </a:cubicBezTo>
                  <a:lnTo>
                    <a:pt x="4466" y="5556"/>
                  </a:lnTo>
                  <a:cubicBezTo>
                    <a:pt x="4674" y="5219"/>
                    <a:pt x="4881" y="4881"/>
                    <a:pt x="5141" y="4518"/>
                  </a:cubicBezTo>
                  <a:cubicBezTo>
                    <a:pt x="5582" y="3869"/>
                    <a:pt x="6050" y="3246"/>
                    <a:pt x="6569" y="2675"/>
                  </a:cubicBezTo>
                  <a:cubicBezTo>
                    <a:pt x="6984" y="2181"/>
                    <a:pt x="7478" y="1662"/>
                    <a:pt x="7997" y="1169"/>
                  </a:cubicBezTo>
                  <a:cubicBezTo>
                    <a:pt x="7841" y="935"/>
                    <a:pt x="7685" y="702"/>
                    <a:pt x="7478" y="546"/>
                  </a:cubicBezTo>
                  <a:lnTo>
                    <a:pt x="7478" y="520"/>
                  </a:lnTo>
                  <a:cubicBezTo>
                    <a:pt x="7374" y="442"/>
                    <a:pt x="7244" y="364"/>
                    <a:pt x="7114" y="286"/>
                  </a:cubicBezTo>
                  <a:cubicBezTo>
                    <a:pt x="6906" y="156"/>
                    <a:pt x="6673" y="78"/>
                    <a:pt x="6413" y="27"/>
                  </a:cubicBezTo>
                  <a:cubicBezTo>
                    <a:pt x="6257" y="9"/>
                    <a:pt x="6102" y="1"/>
                    <a:pt x="5947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26;p46">
              <a:extLst>
                <a:ext uri="{FF2B5EF4-FFF2-40B4-BE49-F238E27FC236}">
                  <a16:creationId xmlns:a16="http://schemas.microsoft.com/office/drawing/2014/main" id="{6B5099FD-147C-400F-BE52-A2F8792E5350}"/>
                </a:ext>
              </a:extLst>
            </p:cNvPr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27;p46">
              <a:extLst>
                <a:ext uri="{FF2B5EF4-FFF2-40B4-BE49-F238E27FC236}">
                  <a16:creationId xmlns:a16="http://schemas.microsoft.com/office/drawing/2014/main" id="{E7F01947-06A6-4906-B70B-C28103F0A84F}"/>
                </a:ext>
              </a:extLst>
            </p:cNvPr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28;p46">
              <a:extLst>
                <a:ext uri="{FF2B5EF4-FFF2-40B4-BE49-F238E27FC236}">
                  <a16:creationId xmlns:a16="http://schemas.microsoft.com/office/drawing/2014/main" id="{7C326677-1B33-4017-B184-86235380D267}"/>
                </a:ext>
              </a:extLst>
            </p:cNvPr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29;p46">
              <a:extLst>
                <a:ext uri="{FF2B5EF4-FFF2-40B4-BE49-F238E27FC236}">
                  <a16:creationId xmlns:a16="http://schemas.microsoft.com/office/drawing/2014/main" id="{0B8C6D7E-A8D5-48AA-80AC-47BA00FDF939}"/>
                </a:ext>
              </a:extLst>
            </p:cNvPr>
            <p:cNvSpPr/>
            <p:nvPr/>
          </p:nvSpPr>
          <p:spPr>
            <a:xfrm>
              <a:off x="2465591" y="1313053"/>
              <a:ext cx="396587" cy="837371"/>
            </a:xfrm>
            <a:custGeom>
              <a:avLst/>
              <a:gdLst/>
              <a:ahLst/>
              <a:cxnLst/>
              <a:rect l="l" t="t" r="r" b="b"/>
              <a:pathLst>
                <a:path w="8776" h="18530" extrusionOk="0">
                  <a:moveTo>
                    <a:pt x="7867" y="0"/>
                  </a:moveTo>
                  <a:cubicBezTo>
                    <a:pt x="7711" y="104"/>
                    <a:pt x="7556" y="234"/>
                    <a:pt x="7400" y="364"/>
                  </a:cubicBezTo>
                  <a:cubicBezTo>
                    <a:pt x="7010" y="675"/>
                    <a:pt x="6621" y="1039"/>
                    <a:pt x="6283" y="1428"/>
                  </a:cubicBezTo>
                  <a:cubicBezTo>
                    <a:pt x="5141" y="2674"/>
                    <a:pt x="4129" y="4050"/>
                    <a:pt x="3350" y="5556"/>
                  </a:cubicBezTo>
                  <a:cubicBezTo>
                    <a:pt x="2675" y="6828"/>
                    <a:pt x="2104" y="8126"/>
                    <a:pt x="1611" y="9450"/>
                  </a:cubicBezTo>
                  <a:cubicBezTo>
                    <a:pt x="1117" y="10774"/>
                    <a:pt x="728" y="12124"/>
                    <a:pt x="390" y="13500"/>
                  </a:cubicBezTo>
                  <a:cubicBezTo>
                    <a:pt x="235" y="14149"/>
                    <a:pt x="105" y="14798"/>
                    <a:pt x="1" y="15473"/>
                  </a:cubicBezTo>
                  <a:cubicBezTo>
                    <a:pt x="416" y="16096"/>
                    <a:pt x="858" y="16693"/>
                    <a:pt x="1377" y="17238"/>
                  </a:cubicBezTo>
                  <a:cubicBezTo>
                    <a:pt x="1818" y="17706"/>
                    <a:pt x="2337" y="18121"/>
                    <a:pt x="2883" y="18458"/>
                  </a:cubicBezTo>
                  <a:cubicBezTo>
                    <a:pt x="2909" y="18484"/>
                    <a:pt x="2935" y="18484"/>
                    <a:pt x="2960" y="18510"/>
                  </a:cubicBezTo>
                  <a:cubicBezTo>
                    <a:pt x="2986" y="18523"/>
                    <a:pt x="3025" y="18530"/>
                    <a:pt x="3068" y="18530"/>
                  </a:cubicBezTo>
                  <a:cubicBezTo>
                    <a:pt x="3110" y="18530"/>
                    <a:pt x="3155" y="18523"/>
                    <a:pt x="3194" y="18510"/>
                  </a:cubicBezTo>
                  <a:lnTo>
                    <a:pt x="3246" y="18484"/>
                  </a:lnTo>
                  <a:cubicBezTo>
                    <a:pt x="4077" y="18043"/>
                    <a:pt x="4856" y="17472"/>
                    <a:pt x="5531" y="16797"/>
                  </a:cubicBezTo>
                  <a:cubicBezTo>
                    <a:pt x="6232" y="16122"/>
                    <a:pt x="6803" y="15343"/>
                    <a:pt x="7244" y="14486"/>
                  </a:cubicBezTo>
                  <a:cubicBezTo>
                    <a:pt x="7426" y="14123"/>
                    <a:pt x="7556" y="13734"/>
                    <a:pt x="7607" y="13344"/>
                  </a:cubicBezTo>
                  <a:cubicBezTo>
                    <a:pt x="7633" y="13162"/>
                    <a:pt x="7633" y="12981"/>
                    <a:pt x="7607" y="12799"/>
                  </a:cubicBezTo>
                  <a:cubicBezTo>
                    <a:pt x="7607" y="12643"/>
                    <a:pt x="7556" y="12513"/>
                    <a:pt x="7504" y="12384"/>
                  </a:cubicBezTo>
                  <a:cubicBezTo>
                    <a:pt x="7426" y="12228"/>
                    <a:pt x="7322" y="12098"/>
                    <a:pt x="7192" y="11994"/>
                  </a:cubicBezTo>
                  <a:lnTo>
                    <a:pt x="7088" y="11942"/>
                  </a:lnTo>
                  <a:cubicBezTo>
                    <a:pt x="6984" y="11890"/>
                    <a:pt x="6881" y="11838"/>
                    <a:pt x="6751" y="11812"/>
                  </a:cubicBezTo>
                  <a:cubicBezTo>
                    <a:pt x="6686" y="11800"/>
                    <a:pt x="6621" y="11793"/>
                    <a:pt x="6556" y="11793"/>
                  </a:cubicBezTo>
                  <a:cubicBezTo>
                    <a:pt x="6491" y="11793"/>
                    <a:pt x="6426" y="11800"/>
                    <a:pt x="6361" y="11812"/>
                  </a:cubicBezTo>
                  <a:cubicBezTo>
                    <a:pt x="6569" y="11527"/>
                    <a:pt x="6751" y="11241"/>
                    <a:pt x="6932" y="10930"/>
                  </a:cubicBezTo>
                  <a:cubicBezTo>
                    <a:pt x="7322" y="10203"/>
                    <a:pt x="7659" y="9424"/>
                    <a:pt x="7893" y="8645"/>
                  </a:cubicBezTo>
                  <a:cubicBezTo>
                    <a:pt x="8256" y="7529"/>
                    <a:pt x="8516" y="6387"/>
                    <a:pt x="8672" y="5218"/>
                  </a:cubicBezTo>
                  <a:cubicBezTo>
                    <a:pt x="8724" y="4673"/>
                    <a:pt x="8776" y="4102"/>
                    <a:pt x="8776" y="3557"/>
                  </a:cubicBezTo>
                  <a:cubicBezTo>
                    <a:pt x="8776" y="3038"/>
                    <a:pt x="8724" y="2519"/>
                    <a:pt x="8646" y="1999"/>
                  </a:cubicBezTo>
                  <a:lnTo>
                    <a:pt x="8672" y="1973"/>
                  </a:lnTo>
                  <a:cubicBezTo>
                    <a:pt x="8568" y="1246"/>
                    <a:pt x="8282" y="571"/>
                    <a:pt x="7867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30;p46">
              <a:extLst>
                <a:ext uri="{FF2B5EF4-FFF2-40B4-BE49-F238E27FC236}">
                  <a16:creationId xmlns:a16="http://schemas.microsoft.com/office/drawing/2014/main" id="{AC89A37B-09FC-4B4A-8A4A-72D23F5424C8}"/>
                </a:ext>
              </a:extLst>
            </p:cNvPr>
            <p:cNvSpPr/>
            <p:nvPr/>
          </p:nvSpPr>
          <p:spPr>
            <a:xfrm>
              <a:off x="900667" y="1169940"/>
              <a:ext cx="1940459" cy="1663579"/>
            </a:xfrm>
            <a:custGeom>
              <a:avLst/>
              <a:gdLst/>
              <a:ahLst/>
              <a:cxnLst/>
              <a:rect l="l" t="t" r="r" b="b"/>
              <a:pathLst>
                <a:path w="42940" h="36813" extrusionOk="0">
                  <a:moveTo>
                    <a:pt x="27233" y="0"/>
                  </a:moveTo>
                  <a:cubicBezTo>
                    <a:pt x="27155" y="0"/>
                    <a:pt x="27077" y="0"/>
                    <a:pt x="26999" y="26"/>
                  </a:cubicBezTo>
                  <a:cubicBezTo>
                    <a:pt x="26870" y="52"/>
                    <a:pt x="26740" y="78"/>
                    <a:pt x="26636" y="156"/>
                  </a:cubicBezTo>
                  <a:cubicBezTo>
                    <a:pt x="26480" y="234"/>
                    <a:pt x="26350" y="338"/>
                    <a:pt x="26247" y="467"/>
                  </a:cubicBezTo>
                  <a:cubicBezTo>
                    <a:pt x="26117" y="623"/>
                    <a:pt x="26013" y="805"/>
                    <a:pt x="25935" y="987"/>
                  </a:cubicBezTo>
                  <a:cubicBezTo>
                    <a:pt x="25753" y="1402"/>
                    <a:pt x="25624" y="1843"/>
                    <a:pt x="25572" y="2285"/>
                  </a:cubicBezTo>
                  <a:cubicBezTo>
                    <a:pt x="25468" y="2804"/>
                    <a:pt x="25442" y="3297"/>
                    <a:pt x="25416" y="3816"/>
                  </a:cubicBezTo>
                  <a:cubicBezTo>
                    <a:pt x="25182" y="3557"/>
                    <a:pt x="24923" y="3349"/>
                    <a:pt x="24611" y="3167"/>
                  </a:cubicBezTo>
                  <a:cubicBezTo>
                    <a:pt x="24403" y="3064"/>
                    <a:pt x="24196" y="3012"/>
                    <a:pt x="23988" y="2960"/>
                  </a:cubicBezTo>
                  <a:lnTo>
                    <a:pt x="23702" y="2960"/>
                  </a:lnTo>
                  <a:cubicBezTo>
                    <a:pt x="23573" y="2986"/>
                    <a:pt x="23495" y="3012"/>
                    <a:pt x="23391" y="3064"/>
                  </a:cubicBezTo>
                  <a:cubicBezTo>
                    <a:pt x="23235" y="3115"/>
                    <a:pt x="23105" y="3219"/>
                    <a:pt x="23053" y="3375"/>
                  </a:cubicBezTo>
                  <a:cubicBezTo>
                    <a:pt x="22976" y="3557"/>
                    <a:pt x="22950" y="3764"/>
                    <a:pt x="22976" y="3972"/>
                  </a:cubicBezTo>
                  <a:cubicBezTo>
                    <a:pt x="23027" y="4206"/>
                    <a:pt x="23131" y="4439"/>
                    <a:pt x="23261" y="4647"/>
                  </a:cubicBezTo>
                  <a:lnTo>
                    <a:pt x="23287" y="4699"/>
                  </a:lnTo>
                  <a:lnTo>
                    <a:pt x="23313" y="4751"/>
                  </a:lnTo>
                  <a:cubicBezTo>
                    <a:pt x="22690" y="4621"/>
                    <a:pt x="22015" y="4543"/>
                    <a:pt x="21366" y="4543"/>
                  </a:cubicBezTo>
                  <a:lnTo>
                    <a:pt x="21288" y="4543"/>
                  </a:lnTo>
                  <a:cubicBezTo>
                    <a:pt x="20405" y="4543"/>
                    <a:pt x="19523" y="4673"/>
                    <a:pt x="18666" y="4881"/>
                  </a:cubicBezTo>
                  <a:cubicBezTo>
                    <a:pt x="17757" y="5088"/>
                    <a:pt x="16901" y="5400"/>
                    <a:pt x="16070" y="5789"/>
                  </a:cubicBezTo>
                  <a:cubicBezTo>
                    <a:pt x="15239" y="6179"/>
                    <a:pt x="14460" y="6672"/>
                    <a:pt x="13734" y="7217"/>
                  </a:cubicBezTo>
                  <a:cubicBezTo>
                    <a:pt x="13344" y="7503"/>
                    <a:pt x="12955" y="7814"/>
                    <a:pt x="12565" y="8178"/>
                  </a:cubicBezTo>
                  <a:cubicBezTo>
                    <a:pt x="12254" y="8437"/>
                    <a:pt x="11994" y="8723"/>
                    <a:pt x="11709" y="9009"/>
                  </a:cubicBezTo>
                  <a:lnTo>
                    <a:pt x="11501" y="9190"/>
                  </a:lnTo>
                  <a:cubicBezTo>
                    <a:pt x="10774" y="9917"/>
                    <a:pt x="10021" y="10592"/>
                    <a:pt x="9216" y="11215"/>
                  </a:cubicBezTo>
                  <a:cubicBezTo>
                    <a:pt x="8645" y="11682"/>
                    <a:pt x="7996" y="12046"/>
                    <a:pt x="7321" y="12357"/>
                  </a:cubicBezTo>
                  <a:lnTo>
                    <a:pt x="7295" y="12357"/>
                  </a:lnTo>
                  <a:cubicBezTo>
                    <a:pt x="6854" y="12513"/>
                    <a:pt x="6413" y="12643"/>
                    <a:pt x="5971" y="12695"/>
                  </a:cubicBezTo>
                  <a:cubicBezTo>
                    <a:pt x="5841" y="12721"/>
                    <a:pt x="5705" y="12734"/>
                    <a:pt x="5566" y="12734"/>
                  </a:cubicBezTo>
                  <a:cubicBezTo>
                    <a:pt x="5426" y="12734"/>
                    <a:pt x="5283" y="12721"/>
                    <a:pt x="5141" y="12695"/>
                  </a:cubicBezTo>
                  <a:lnTo>
                    <a:pt x="4933" y="12669"/>
                  </a:lnTo>
                  <a:cubicBezTo>
                    <a:pt x="4777" y="12643"/>
                    <a:pt x="4621" y="12617"/>
                    <a:pt x="4466" y="12591"/>
                  </a:cubicBezTo>
                  <a:lnTo>
                    <a:pt x="4180" y="12591"/>
                  </a:lnTo>
                  <a:cubicBezTo>
                    <a:pt x="4024" y="12591"/>
                    <a:pt x="3894" y="12617"/>
                    <a:pt x="3739" y="12643"/>
                  </a:cubicBezTo>
                  <a:cubicBezTo>
                    <a:pt x="3245" y="12773"/>
                    <a:pt x="2830" y="13110"/>
                    <a:pt x="2622" y="13578"/>
                  </a:cubicBezTo>
                  <a:cubicBezTo>
                    <a:pt x="2441" y="14019"/>
                    <a:pt x="2389" y="14486"/>
                    <a:pt x="2415" y="14979"/>
                  </a:cubicBezTo>
                  <a:cubicBezTo>
                    <a:pt x="2415" y="15057"/>
                    <a:pt x="2415" y="15161"/>
                    <a:pt x="2441" y="15265"/>
                  </a:cubicBezTo>
                  <a:cubicBezTo>
                    <a:pt x="2389" y="15213"/>
                    <a:pt x="2337" y="15187"/>
                    <a:pt x="2311" y="15135"/>
                  </a:cubicBezTo>
                  <a:cubicBezTo>
                    <a:pt x="2077" y="14954"/>
                    <a:pt x="1818" y="14824"/>
                    <a:pt x="1532" y="14772"/>
                  </a:cubicBezTo>
                  <a:lnTo>
                    <a:pt x="1402" y="14772"/>
                  </a:lnTo>
                  <a:cubicBezTo>
                    <a:pt x="1194" y="14772"/>
                    <a:pt x="1013" y="14824"/>
                    <a:pt x="857" y="14954"/>
                  </a:cubicBezTo>
                  <a:cubicBezTo>
                    <a:pt x="675" y="15083"/>
                    <a:pt x="520" y="15291"/>
                    <a:pt x="416" y="15525"/>
                  </a:cubicBezTo>
                  <a:cubicBezTo>
                    <a:pt x="286" y="15784"/>
                    <a:pt x="208" y="16070"/>
                    <a:pt x="156" y="16329"/>
                  </a:cubicBezTo>
                  <a:cubicBezTo>
                    <a:pt x="78" y="16667"/>
                    <a:pt x="52" y="16978"/>
                    <a:pt x="26" y="17316"/>
                  </a:cubicBezTo>
                  <a:cubicBezTo>
                    <a:pt x="0" y="17965"/>
                    <a:pt x="26" y="18640"/>
                    <a:pt x="104" y="19289"/>
                  </a:cubicBezTo>
                  <a:cubicBezTo>
                    <a:pt x="130" y="19419"/>
                    <a:pt x="156" y="19575"/>
                    <a:pt x="208" y="19704"/>
                  </a:cubicBezTo>
                  <a:cubicBezTo>
                    <a:pt x="234" y="19834"/>
                    <a:pt x="286" y="20042"/>
                    <a:pt x="338" y="20198"/>
                  </a:cubicBezTo>
                  <a:lnTo>
                    <a:pt x="338" y="20250"/>
                  </a:lnTo>
                  <a:cubicBezTo>
                    <a:pt x="494" y="20795"/>
                    <a:pt x="701" y="21366"/>
                    <a:pt x="935" y="21937"/>
                  </a:cubicBezTo>
                  <a:cubicBezTo>
                    <a:pt x="1402" y="23053"/>
                    <a:pt x="1921" y="24144"/>
                    <a:pt x="2570" y="25156"/>
                  </a:cubicBezTo>
                  <a:cubicBezTo>
                    <a:pt x="3791" y="27129"/>
                    <a:pt x="5270" y="28920"/>
                    <a:pt x="6984" y="30478"/>
                  </a:cubicBezTo>
                  <a:cubicBezTo>
                    <a:pt x="8515" y="31828"/>
                    <a:pt x="10203" y="32996"/>
                    <a:pt x="12020" y="33905"/>
                  </a:cubicBezTo>
                  <a:cubicBezTo>
                    <a:pt x="13863" y="34839"/>
                    <a:pt x="15810" y="35540"/>
                    <a:pt x="17835" y="36034"/>
                  </a:cubicBezTo>
                  <a:cubicBezTo>
                    <a:pt x="19860" y="36501"/>
                    <a:pt x="21911" y="36787"/>
                    <a:pt x="23988" y="36812"/>
                  </a:cubicBezTo>
                  <a:lnTo>
                    <a:pt x="24455" y="36812"/>
                  </a:lnTo>
                  <a:cubicBezTo>
                    <a:pt x="26376" y="36812"/>
                    <a:pt x="28323" y="36605"/>
                    <a:pt x="30219" y="36215"/>
                  </a:cubicBezTo>
                  <a:cubicBezTo>
                    <a:pt x="32218" y="35774"/>
                    <a:pt x="34191" y="35047"/>
                    <a:pt x="36008" y="34087"/>
                  </a:cubicBezTo>
                  <a:cubicBezTo>
                    <a:pt x="37046" y="33541"/>
                    <a:pt x="38033" y="32892"/>
                    <a:pt x="38967" y="32140"/>
                  </a:cubicBezTo>
                  <a:cubicBezTo>
                    <a:pt x="39876" y="31413"/>
                    <a:pt x="40707" y="30556"/>
                    <a:pt x="41434" y="29647"/>
                  </a:cubicBezTo>
                  <a:cubicBezTo>
                    <a:pt x="41667" y="29336"/>
                    <a:pt x="41901" y="28998"/>
                    <a:pt x="42109" y="28661"/>
                  </a:cubicBezTo>
                  <a:cubicBezTo>
                    <a:pt x="42316" y="28375"/>
                    <a:pt x="42472" y="28064"/>
                    <a:pt x="42602" y="27752"/>
                  </a:cubicBezTo>
                  <a:cubicBezTo>
                    <a:pt x="42836" y="27259"/>
                    <a:pt x="42939" y="26740"/>
                    <a:pt x="42862" y="26195"/>
                  </a:cubicBezTo>
                  <a:cubicBezTo>
                    <a:pt x="42810" y="26013"/>
                    <a:pt x="42732" y="25805"/>
                    <a:pt x="42602" y="25649"/>
                  </a:cubicBezTo>
                  <a:cubicBezTo>
                    <a:pt x="42524" y="25571"/>
                    <a:pt x="42446" y="25520"/>
                    <a:pt x="42368" y="25468"/>
                  </a:cubicBezTo>
                  <a:cubicBezTo>
                    <a:pt x="42264" y="25390"/>
                    <a:pt x="42161" y="25338"/>
                    <a:pt x="42031" y="25286"/>
                  </a:cubicBezTo>
                  <a:cubicBezTo>
                    <a:pt x="41901" y="25234"/>
                    <a:pt x="41745" y="25208"/>
                    <a:pt x="41615" y="25208"/>
                  </a:cubicBezTo>
                  <a:cubicBezTo>
                    <a:pt x="41719" y="25104"/>
                    <a:pt x="41823" y="24974"/>
                    <a:pt x="41901" y="24845"/>
                  </a:cubicBezTo>
                  <a:cubicBezTo>
                    <a:pt x="42083" y="24533"/>
                    <a:pt x="42083" y="24144"/>
                    <a:pt x="41901" y="23832"/>
                  </a:cubicBezTo>
                  <a:cubicBezTo>
                    <a:pt x="41667" y="23469"/>
                    <a:pt x="41330" y="23209"/>
                    <a:pt x="40940" y="23053"/>
                  </a:cubicBezTo>
                  <a:cubicBezTo>
                    <a:pt x="40811" y="23001"/>
                    <a:pt x="40681" y="22949"/>
                    <a:pt x="40551" y="22898"/>
                  </a:cubicBezTo>
                  <a:lnTo>
                    <a:pt x="40291" y="22794"/>
                  </a:lnTo>
                  <a:cubicBezTo>
                    <a:pt x="40136" y="22716"/>
                    <a:pt x="39980" y="22638"/>
                    <a:pt x="39824" y="22560"/>
                  </a:cubicBezTo>
                  <a:cubicBezTo>
                    <a:pt x="39487" y="22378"/>
                    <a:pt x="39201" y="22171"/>
                    <a:pt x="38941" y="21937"/>
                  </a:cubicBezTo>
                  <a:cubicBezTo>
                    <a:pt x="38734" y="21755"/>
                    <a:pt x="38578" y="21548"/>
                    <a:pt x="38448" y="21340"/>
                  </a:cubicBezTo>
                  <a:cubicBezTo>
                    <a:pt x="38240" y="21002"/>
                    <a:pt x="38085" y="20613"/>
                    <a:pt x="37981" y="20224"/>
                  </a:cubicBezTo>
                  <a:lnTo>
                    <a:pt x="37981" y="20250"/>
                  </a:lnTo>
                  <a:cubicBezTo>
                    <a:pt x="37877" y="19860"/>
                    <a:pt x="37799" y="19497"/>
                    <a:pt x="37747" y="19159"/>
                  </a:cubicBezTo>
                  <a:cubicBezTo>
                    <a:pt x="37669" y="18822"/>
                    <a:pt x="37591" y="18458"/>
                    <a:pt x="37514" y="18121"/>
                  </a:cubicBezTo>
                  <a:cubicBezTo>
                    <a:pt x="37358" y="17316"/>
                    <a:pt x="37202" y="16615"/>
                    <a:pt x="37020" y="15966"/>
                  </a:cubicBezTo>
                  <a:cubicBezTo>
                    <a:pt x="36657" y="14538"/>
                    <a:pt x="36138" y="13136"/>
                    <a:pt x="35463" y="11812"/>
                  </a:cubicBezTo>
                  <a:cubicBezTo>
                    <a:pt x="35177" y="11267"/>
                    <a:pt x="34866" y="10722"/>
                    <a:pt x="34502" y="10229"/>
                  </a:cubicBezTo>
                  <a:cubicBezTo>
                    <a:pt x="34113" y="9709"/>
                    <a:pt x="33697" y="9242"/>
                    <a:pt x="33230" y="8801"/>
                  </a:cubicBezTo>
                  <a:cubicBezTo>
                    <a:pt x="32321" y="7970"/>
                    <a:pt x="31257" y="7347"/>
                    <a:pt x="30089" y="6958"/>
                  </a:cubicBezTo>
                  <a:cubicBezTo>
                    <a:pt x="30245" y="6802"/>
                    <a:pt x="30400" y="6620"/>
                    <a:pt x="30504" y="6412"/>
                  </a:cubicBezTo>
                  <a:cubicBezTo>
                    <a:pt x="30556" y="6257"/>
                    <a:pt x="30608" y="6075"/>
                    <a:pt x="30608" y="5893"/>
                  </a:cubicBezTo>
                  <a:cubicBezTo>
                    <a:pt x="30608" y="5737"/>
                    <a:pt x="30556" y="5582"/>
                    <a:pt x="30478" y="5426"/>
                  </a:cubicBezTo>
                  <a:cubicBezTo>
                    <a:pt x="30400" y="5296"/>
                    <a:pt x="30297" y="5192"/>
                    <a:pt x="30141" y="5088"/>
                  </a:cubicBezTo>
                  <a:cubicBezTo>
                    <a:pt x="30011" y="5011"/>
                    <a:pt x="29829" y="4959"/>
                    <a:pt x="29673" y="4933"/>
                  </a:cubicBezTo>
                  <a:cubicBezTo>
                    <a:pt x="29570" y="4907"/>
                    <a:pt x="29492" y="4907"/>
                    <a:pt x="29414" y="4907"/>
                  </a:cubicBezTo>
                  <a:lnTo>
                    <a:pt x="29284" y="4907"/>
                  </a:lnTo>
                  <a:cubicBezTo>
                    <a:pt x="29310" y="4855"/>
                    <a:pt x="29362" y="4803"/>
                    <a:pt x="29388" y="4751"/>
                  </a:cubicBezTo>
                  <a:cubicBezTo>
                    <a:pt x="29544" y="4543"/>
                    <a:pt x="29673" y="4310"/>
                    <a:pt x="29725" y="4050"/>
                  </a:cubicBezTo>
                  <a:cubicBezTo>
                    <a:pt x="29777" y="3842"/>
                    <a:pt x="29777" y="3635"/>
                    <a:pt x="29725" y="3453"/>
                  </a:cubicBezTo>
                  <a:cubicBezTo>
                    <a:pt x="29673" y="3271"/>
                    <a:pt x="29544" y="3115"/>
                    <a:pt x="29388" y="3012"/>
                  </a:cubicBezTo>
                  <a:cubicBezTo>
                    <a:pt x="29310" y="2960"/>
                    <a:pt x="29232" y="2934"/>
                    <a:pt x="29154" y="2908"/>
                  </a:cubicBezTo>
                  <a:cubicBezTo>
                    <a:pt x="29076" y="2908"/>
                    <a:pt x="28998" y="2882"/>
                    <a:pt x="28921" y="2882"/>
                  </a:cubicBezTo>
                  <a:lnTo>
                    <a:pt x="28869" y="2882"/>
                  </a:lnTo>
                  <a:cubicBezTo>
                    <a:pt x="28661" y="2908"/>
                    <a:pt x="28427" y="2960"/>
                    <a:pt x="28246" y="3064"/>
                  </a:cubicBezTo>
                  <a:cubicBezTo>
                    <a:pt x="28168" y="3115"/>
                    <a:pt x="28090" y="3167"/>
                    <a:pt x="28012" y="3219"/>
                  </a:cubicBezTo>
                  <a:cubicBezTo>
                    <a:pt x="28168" y="2752"/>
                    <a:pt x="28272" y="2233"/>
                    <a:pt x="28323" y="1740"/>
                  </a:cubicBezTo>
                  <a:cubicBezTo>
                    <a:pt x="28349" y="1610"/>
                    <a:pt x="28349" y="1480"/>
                    <a:pt x="28349" y="1350"/>
                  </a:cubicBezTo>
                  <a:cubicBezTo>
                    <a:pt x="28349" y="1220"/>
                    <a:pt x="28323" y="1090"/>
                    <a:pt x="28298" y="961"/>
                  </a:cubicBezTo>
                  <a:cubicBezTo>
                    <a:pt x="28298" y="857"/>
                    <a:pt x="28246" y="753"/>
                    <a:pt x="28220" y="649"/>
                  </a:cubicBezTo>
                  <a:cubicBezTo>
                    <a:pt x="28168" y="545"/>
                    <a:pt x="28090" y="416"/>
                    <a:pt x="28012" y="338"/>
                  </a:cubicBezTo>
                  <a:cubicBezTo>
                    <a:pt x="27934" y="260"/>
                    <a:pt x="27856" y="182"/>
                    <a:pt x="27752" y="130"/>
                  </a:cubicBezTo>
                  <a:cubicBezTo>
                    <a:pt x="27649" y="78"/>
                    <a:pt x="27519" y="52"/>
                    <a:pt x="27389" y="26"/>
                  </a:cubicBezTo>
                  <a:lnTo>
                    <a:pt x="27233" y="26"/>
                  </a:lnTo>
                  <a:lnTo>
                    <a:pt x="27233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31;p46">
              <a:extLst>
                <a:ext uri="{FF2B5EF4-FFF2-40B4-BE49-F238E27FC236}">
                  <a16:creationId xmlns:a16="http://schemas.microsoft.com/office/drawing/2014/main" id="{9586DF5E-CEA9-4066-BFE4-85F2A9B40E31}"/>
                </a:ext>
              </a:extLst>
            </p:cNvPr>
            <p:cNvSpPr/>
            <p:nvPr/>
          </p:nvSpPr>
          <p:spPr>
            <a:xfrm>
              <a:off x="901842" y="1736562"/>
              <a:ext cx="1938109" cy="1095767"/>
            </a:xfrm>
            <a:custGeom>
              <a:avLst/>
              <a:gdLst/>
              <a:ahLst/>
              <a:cxnLst/>
              <a:rect l="l" t="t" r="r" b="b"/>
              <a:pathLst>
                <a:path w="42888" h="24248" extrusionOk="0">
                  <a:moveTo>
                    <a:pt x="4154" y="0"/>
                  </a:moveTo>
                  <a:cubicBezTo>
                    <a:pt x="3998" y="0"/>
                    <a:pt x="3868" y="26"/>
                    <a:pt x="3713" y="52"/>
                  </a:cubicBezTo>
                  <a:lnTo>
                    <a:pt x="3739" y="78"/>
                  </a:lnTo>
                  <a:cubicBezTo>
                    <a:pt x="3245" y="208"/>
                    <a:pt x="2830" y="545"/>
                    <a:pt x="2622" y="1013"/>
                  </a:cubicBezTo>
                  <a:cubicBezTo>
                    <a:pt x="2441" y="1454"/>
                    <a:pt x="2389" y="1921"/>
                    <a:pt x="2415" y="2415"/>
                  </a:cubicBezTo>
                  <a:cubicBezTo>
                    <a:pt x="2415" y="2492"/>
                    <a:pt x="2415" y="2596"/>
                    <a:pt x="2441" y="2700"/>
                  </a:cubicBezTo>
                  <a:cubicBezTo>
                    <a:pt x="2415" y="2648"/>
                    <a:pt x="2363" y="2622"/>
                    <a:pt x="2311" y="2570"/>
                  </a:cubicBezTo>
                  <a:cubicBezTo>
                    <a:pt x="2103" y="2389"/>
                    <a:pt x="1818" y="2259"/>
                    <a:pt x="1532" y="2207"/>
                  </a:cubicBezTo>
                  <a:lnTo>
                    <a:pt x="1402" y="2207"/>
                  </a:lnTo>
                  <a:cubicBezTo>
                    <a:pt x="1220" y="2207"/>
                    <a:pt x="1013" y="2259"/>
                    <a:pt x="857" y="2389"/>
                  </a:cubicBezTo>
                  <a:cubicBezTo>
                    <a:pt x="675" y="2544"/>
                    <a:pt x="519" y="2726"/>
                    <a:pt x="416" y="2960"/>
                  </a:cubicBezTo>
                  <a:cubicBezTo>
                    <a:pt x="286" y="3219"/>
                    <a:pt x="208" y="3505"/>
                    <a:pt x="156" y="3790"/>
                  </a:cubicBezTo>
                  <a:cubicBezTo>
                    <a:pt x="78" y="4102"/>
                    <a:pt x="52" y="4439"/>
                    <a:pt x="26" y="4777"/>
                  </a:cubicBezTo>
                  <a:cubicBezTo>
                    <a:pt x="0" y="5426"/>
                    <a:pt x="26" y="6075"/>
                    <a:pt x="104" y="6724"/>
                  </a:cubicBezTo>
                  <a:cubicBezTo>
                    <a:pt x="130" y="6880"/>
                    <a:pt x="156" y="7010"/>
                    <a:pt x="208" y="7165"/>
                  </a:cubicBezTo>
                  <a:cubicBezTo>
                    <a:pt x="234" y="7295"/>
                    <a:pt x="286" y="7477"/>
                    <a:pt x="338" y="7659"/>
                  </a:cubicBezTo>
                  <a:lnTo>
                    <a:pt x="338" y="7685"/>
                  </a:lnTo>
                  <a:cubicBezTo>
                    <a:pt x="519" y="8256"/>
                    <a:pt x="701" y="8827"/>
                    <a:pt x="935" y="9398"/>
                  </a:cubicBezTo>
                  <a:cubicBezTo>
                    <a:pt x="1402" y="10514"/>
                    <a:pt x="1947" y="11579"/>
                    <a:pt x="2570" y="12591"/>
                  </a:cubicBezTo>
                  <a:cubicBezTo>
                    <a:pt x="3193" y="13630"/>
                    <a:pt x="3920" y="14590"/>
                    <a:pt x="4699" y="15525"/>
                  </a:cubicBezTo>
                  <a:cubicBezTo>
                    <a:pt x="5400" y="16381"/>
                    <a:pt x="6179" y="17186"/>
                    <a:pt x="6984" y="17913"/>
                  </a:cubicBezTo>
                  <a:cubicBezTo>
                    <a:pt x="8515" y="19289"/>
                    <a:pt x="10203" y="20431"/>
                    <a:pt x="12046" y="21340"/>
                  </a:cubicBezTo>
                  <a:cubicBezTo>
                    <a:pt x="13889" y="22274"/>
                    <a:pt x="15836" y="23001"/>
                    <a:pt x="17835" y="23469"/>
                  </a:cubicBezTo>
                  <a:cubicBezTo>
                    <a:pt x="19860" y="23962"/>
                    <a:pt x="21937" y="24222"/>
                    <a:pt x="24014" y="24248"/>
                  </a:cubicBezTo>
                  <a:lnTo>
                    <a:pt x="24481" y="24248"/>
                  </a:lnTo>
                  <a:cubicBezTo>
                    <a:pt x="26376" y="24248"/>
                    <a:pt x="28272" y="24040"/>
                    <a:pt x="30141" y="23650"/>
                  </a:cubicBezTo>
                  <a:cubicBezTo>
                    <a:pt x="32166" y="23209"/>
                    <a:pt x="34139" y="22508"/>
                    <a:pt x="35956" y="21548"/>
                  </a:cubicBezTo>
                  <a:cubicBezTo>
                    <a:pt x="37020" y="21002"/>
                    <a:pt x="38007" y="20353"/>
                    <a:pt x="38915" y="19601"/>
                  </a:cubicBezTo>
                  <a:cubicBezTo>
                    <a:pt x="39850" y="18874"/>
                    <a:pt x="40681" y="18017"/>
                    <a:pt x="41408" y="17108"/>
                  </a:cubicBezTo>
                  <a:cubicBezTo>
                    <a:pt x="41641" y="16797"/>
                    <a:pt x="41849" y="16459"/>
                    <a:pt x="42083" y="16122"/>
                  </a:cubicBezTo>
                  <a:cubicBezTo>
                    <a:pt x="42264" y="15836"/>
                    <a:pt x="42420" y="15525"/>
                    <a:pt x="42576" y="15213"/>
                  </a:cubicBezTo>
                  <a:cubicBezTo>
                    <a:pt x="42810" y="14720"/>
                    <a:pt x="42887" y="14175"/>
                    <a:pt x="42810" y="13656"/>
                  </a:cubicBezTo>
                  <a:cubicBezTo>
                    <a:pt x="42784" y="13448"/>
                    <a:pt x="42680" y="13266"/>
                    <a:pt x="42550" y="13110"/>
                  </a:cubicBezTo>
                  <a:cubicBezTo>
                    <a:pt x="42498" y="13032"/>
                    <a:pt x="42420" y="12955"/>
                    <a:pt x="42342" y="12903"/>
                  </a:cubicBezTo>
                  <a:cubicBezTo>
                    <a:pt x="42238" y="12825"/>
                    <a:pt x="42109" y="12773"/>
                    <a:pt x="42005" y="12747"/>
                  </a:cubicBezTo>
                  <a:cubicBezTo>
                    <a:pt x="41849" y="12695"/>
                    <a:pt x="41719" y="12669"/>
                    <a:pt x="41563" y="12669"/>
                  </a:cubicBezTo>
                  <a:cubicBezTo>
                    <a:pt x="41693" y="12565"/>
                    <a:pt x="41797" y="12435"/>
                    <a:pt x="41875" y="12306"/>
                  </a:cubicBezTo>
                  <a:cubicBezTo>
                    <a:pt x="41953" y="12150"/>
                    <a:pt x="42005" y="11968"/>
                    <a:pt x="42005" y="11786"/>
                  </a:cubicBezTo>
                  <a:cubicBezTo>
                    <a:pt x="42005" y="11605"/>
                    <a:pt x="41953" y="11423"/>
                    <a:pt x="41875" y="11293"/>
                  </a:cubicBezTo>
                  <a:cubicBezTo>
                    <a:pt x="41641" y="10930"/>
                    <a:pt x="41304" y="10644"/>
                    <a:pt x="40888" y="10488"/>
                  </a:cubicBezTo>
                  <a:cubicBezTo>
                    <a:pt x="40785" y="10436"/>
                    <a:pt x="40655" y="10384"/>
                    <a:pt x="40525" y="10333"/>
                  </a:cubicBezTo>
                  <a:lnTo>
                    <a:pt x="40447" y="10307"/>
                  </a:lnTo>
                  <a:lnTo>
                    <a:pt x="40395" y="10281"/>
                  </a:lnTo>
                  <a:cubicBezTo>
                    <a:pt x="39850" y="10748"/>
                    <a:pt x="39253" y="11189"/>
                    <a:pt x="38630" y="11579"/>
                  </a:cubicBezTo>
                  <a:cubicBezTo>
                    <a:pt x="37462" y="12254"/>
                    <a:pt x="36164" y="12695"/>
                    <a:pt x="34814" y="12877"/>
                  </a:cubicBezTo>
                  <a:cubicBezTo>
                    <a:pt x="34465" y="12895"/>
                    <a:pt x="34129" y="12913"/>
                    <a:pt x="33788" y="12913"/>
                  </a:cubicBezTo>
                  <a:cubicBezTo>
                    <a:pt x="33647" y="12913"/>
                    <a:pt x="33504" y="12910"/>
                    <a:pt x="33360" y="12903"/>
                  </a:cubicBezTo>
                  <a:cubicBezTo>
                    <a:pt x="32893" y="12877"/>
                    <a:pt x="32425" y="12799"/>
                    <a:pt x="31958" y="12721"/>
                  </a:cubicBezTo>
                  <a:cubicBezTo>
                    <a:pt x="31465" y="12617"/>
                    <a:pt x="30997" y="12461"/>
                    <a:pt x="30530" y="12306"/>
                  </a:cubicBezTo>
                  <a:cubicBezTo>
                    <a:pt x="30063" y="12124"/>
                    <a:pt x="29621" y="11916"/>
                    <a:pt x="29206" y="11708"/>
                  </a:cubicBezTo>
                  <a:cubicBezTo>
                    <a:pt x="28272" y="11215"/>
                    <a:pt x="27389" y="10644"/>
                    <a:pt x="26610" y="9969"/>
                  </a:cubicBezTo>
                  <a:lnTo>
                    <a:pt x="26247" y="9684"/>
                  </a:lnTo>
                  <a:lnTo>
                    <a:pt x="25961" y="9450"/>
                  </a:lnTo>
                  <a:cubicBezTo>
                    <a:pt x="25779" y="9268"/>
                    <a:pt x="25572" y="9112"/>
                    <a:pt x="25364" y="8957"/>
                  </a:cubicBezTo>
                  <a:cubicBezTo>
                    <a:pt x="25000" y="8697"/>
                    <a:pt x="24611" y="8437"/>
                    <a:pt x="24222" y="8230"/>
                  </a:cubicBezTo>
                  <a:cubicBezTo>
                    <a:pt x="23936" y="8074"/>
                    <a:pt x="23625" y="7944"/>
                    <a:pt x="23339" y="7866"/>
                  </a:cubicBezTo>
                  <a:cubicBezTo>
                    <a:pt x="23053" y="7762"/>
                    <a:pt x="22768" y="7685"/>
                    <a:pt x="22508" y="7633"/>
                  </a:cubicBezTo>
                  <a:cubicBezTo>
                    <a:pt x="22119" y="7529"/>
                    <a:pt x="21703" y="7503"/>
                    <a:pt x="21314" y="7477"/>
                  </a:cubicBezTo>
                  <a:cubicBezTo>
                    <a:pt x="21106" y="7464"/>
                    <a:pt x="20905" y="7457"/>
                    <a:pt x="20707" y="7457"/>
                  </a:cubicBezTo>
                  <a:cubicBezTo>
                    <a:pt x="20509" y="7457"/>
                    <a:pt x="20315" y="7464"/>
                    <a:pt x="20120" y="7477"/>
                  </a:cubicBezTo>
                  <a:cubicBezTo>
                    <a:pt x="20016" y="7477"/>
                    <a:pt x="19938" y="7477"/>
                    <a:pt x="19834" y="7503"/>
                  </a:cubicBezTo>
                  <a:cubicBezTo>
                    <a:pt x="18926" y="7581"/>
                    <a:pt x="18043" y="7685"/>
                    <a:pt x="17160" y="7814"/>
                  </a:cubicBezTo>
                  <a:cubicBezTo>
                    <a:pt x="16901" y="7866"/>
                    <a:pt x="16667" y="7892"/>
                    <a:pt x="16407" y="7918"/>
                  </a:cubicBezTo>
                  <a:cubicBezTo>
                    <a:pt x="16174" y="7944"/>
                    <a:pt x="15992" y="7944"/>
                    <a:pt x="15758" y="7970"/>
                  </a:cubicBezTo>
                  <a:cubicBezTo>
                    <a:pt x="15343" y="7996"/>
                    <a:pt x="14928" y="7996"/>
                    <a:pt x="14512" y="7996"/>
                  </a:cubicBezTo>
                  <a:cubicBezTo>
                    <a:pt x="13733" y="7970"/>
                    <a:pt x="12929" y="7866"/>
                    <a:pt x="12176" y="7685"/>
                  </a:cubicBezTo>
                  <a:cubicBezTo>
                    <a:pt x="11449" y="7503"/>
                    <a:pt x="10748" y="7243"/>
                    <a:pt x="10073" y="6932"/>
                  </a:cubicBezTo>
                  <a:cubicBezTo>
                    <a:pt x="9762" y="6750"/>
                    <a:pt x="9450" y="6594"/>
                    <a:pt x="9138" y="6387"/>
                  </a:cubicBezTo>
                  <a:cubicBezTo>
                    <a:pt x="8827" y="6205"/>
                    <a:pt x="8541" y="5971"/>
                    <a:pt x="8256" y="5737"/>
                  </a:cubicBezTo>
                  <a:cubicBezTo>
                    <a:pt x="7711" y="5270"/>
                    <a:pt x="7191" y="4725"/>
                    <a:pt x="6724" y="4154"/>
                  </a:cubicBezTo>
                  <a:cubicBezTo>
                    <a:pt x="6257" y="3531"/>
                    <a:pt x="5841" y="2856"/>
                    <a:pt x="5504" y="2181"/>
                  </a:cubicBezTo>
                  <a:cubicBezTo>
                    <a:pt x="5322" y="1791"/>
                    <a:pt x="5140" y="1428"/>
                    <a:pt x="4985" y="1039"/>
                  </a:cubicBezTo>
                  <a:cubicBezTo>
                    <a:pt x="4855" y="701"/>
                    <a:pt x="4751" y="390"/>
                    <a:pt x="4647" y="52"/>
                  </a:cubicBezTo>
                  <a:lnTo>
                    <a:pt x="4440" y="26"/>
                  </a:lnTo>
                  <a:cubicBezTo>
                    <a:pt x="4336" y="26"/>
                    <a:pt x="4258" y="0"/>
                    <a:pt x="4154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32;p46">
              <a:extLst>
                <a:ext uri="{FF2B5EF4-FFF2-40B4-BE49-F238E27FC236}">
                  <a16:creationId xmlns:a16="http://schemas.microsoft.com/office/drawing/2014/main" id="{EBA392A9-B98B-427A-8F0E-0465DD7AE64D}"/>
                </a:ext>
              </a:extLst>
            </p:cNvPr>
            <p:cNvSpPr/>
            <p:nvPr/>
          </p:nvSpPr>
          <p:spPr>
            <a:xfrm>
              <a:off x="900667" y="1378757"/>
              <a:ext cx="901043" cy="1276437"/>
            </a:xfrm>
            <a:custGeom>
              <a:avLst/>
              <a:gdLst/>
              <a:ahLst/>
              <a:cxnLst/>
              <a:rect l="l" t="t" r="r" b="b"/>
              <a:pathLst>
                <a:path w="19939" h="28246" extrusionOk="0">
                  <a:moveTo>
                    <a:pt x="19938" y="0"/>
                  </a:moveTo>
                  <a:lnTo>
                    <a:pt x="19938" y="0"/>
                  </a:lnTo>
                  <a:cubicBezTo>
                    <a:pt x="19497" y="52"/>
                    <a:pt x="19081" y="130"/>
                    <a:pt x="18640" y="234"/>
                  </a:cubicBezTo>
                  <a:lnTo>
                    <a:pt x="18666" y="234"/>
                  </a:lnTo>
                  <a:cubicBezTo>
                    <a:pt x="17783" y="441"/>
                    <a:pt x="16901" y="753"/>
                    <a:pt x="16070" y="1142"/>
                  </a:cubicBezTo>
                  <a:cubicBezTo>
                    <a:pt x="15265" y="1558"/>
                    <a:pt x="14460" y="2025"/>
                    <a:pt x="13734" y="2570"/>
                  </a:cubicBezTo>
                  <a:cubicBezTo>
                    <a:pt x="13344" y="2856"/>
                    <a:pt x="12981" y="3193"/>
                    <a:pt x="12565" y="3557"/>
                  </a:cubicBezTo>
                  <a:cubicBezTo>
                    <a:pt x="12306" y="3790"/>
                    <a:pt x="12046" y="4050"/>
                    <a:pt x="11786" y="4310"/>
                  </a:cubicBezTo>
                  <a:lnTo>
                    <a:pt x="11709" y="4362"/>
                  </a:lnTo>
                  <a:lnTo>
                    <a:pt x="11527" y="4569"/>
                  </a:lnTo>
                  <a:cubicBezTo>
                    <a:pt x="10800" y="5270"/>
                    <a:pt x="10047" y="5945"/>
                    <a:pt x="9242" y="6594"/>
                  </a:cubicBezTo>
                  <a:cubicBezTo>
                    <a:pt x="8671" y="7036"/>
                    <a:pt x="8022" y="7425"/>
                    <a:pt x="7347" y="7710"/>
                  </a:cubicBezTo>
                  <a:lnTo>
                    <a:pt x="7295" y="7736"/>
                  </a:lnTo>
                  <a:cubicBezTo>
                    <a:pt x="6880" y="7918"/>
                    <a:pt x="6439" y="8022"/>
                    <a:pt x="5971" y="8100"/>
                  </a:cubicBezTo>
                  <a:lnTo>
                    <a:pt x="5608" y="8100"/>
                  </a:lnTo>
                  <a:cubicBezTo>
                    <a:pt x="5452" y="8100"/>
                    <a:pt x="5322" y="8100"/>
                    <a:pt x="5166" y="8074"/>
                  </a:cubicBezTo>
                  <a:lnTo>
                    <a:pt x="4959" y="8048"/>
                  </a:lnTo>
                  <a:lnTo>
                    <a:pt x="4881" y="8048"/>
                  </a:lnTo>
                  <a:cubicBezTo>
                    <a:pt x="4751" y="8022"/>
                    <a:pt x="4621" y="7996"/>
                    <a:pt x="4492" y="7996"/>
                  </a:cubicBezTo>
                  <a:cubicBezTo>
                    <a:pt x="4388" y="7970"/>
                    <a:pt x="4310" y="7970"/>
                    <a:pt x="4206" y="7970"/>
                  </a:cubicBezTo>
                  <a:cubicBezTo>
                    <a:pt x="4050" y="7970"/>
                    <a:pt x="3894" y="7996"/>
                    <a:pt x="3765" y="8022"/>
                  </a:cubicBezTo>
                  <a:cubicBezTo>
                    <a:pt x="3505" y="8074"/>
                    <a:pt x="3245" y="8204"/>
                    <a:pt x="3064" y="8385"/>
                  </a:cubicBezTo>
                  <a:cubicBezTo>
                    <a:pt x="2882" y="8541"/>
                    <a:pt x="2726" y="8723"/>
                    <a:pt x="2648" y="8957"/>
                  </a:cubicBezTo>
                  <a:cubicBezTo>
                    <a:pt x="2467" y="9398"/>
                    <a:pt x="2389" y="9865"/>
                    <a:pt x="2415" y="10333"/>
                  </a:cubicBezTo>
                  <a:cubicBezTo>
                    <a:pt x="2415" y="10436"/>
                    <a:pt x="2415" y="10540"/>
                    <a:pt x="2441" y="10644"/>
                  </a:cubicBezTo>
                  <a:cubicBezTo>
                    <a:pt x="2415" y="10592"/>
                    <a:pt x="2363" y="10540"/>
                    <a:pt x="2311" y="10514"/>
                  </a:cubicBezTo>
                  <a:cubicBezTo>
                    <a:pt x="2103" y="10333"/>
                    <a:pt x="1844" y="10203"/>
                    <a:pt x="1558" y="10151"/>
                  </a:cubicBezTo>
                  <a:lnTo>
                    <a:pt x="1428" y="10151"/>
                  </a:lnTo>
                  <a:cubicBezTo>
                    <a:pt x="1220" y="10151"/>
                    <a:pt x="1039" y="10203"/>
                    <a:pt x="883" y="10307"/>
                  </a:cubicBezTo>
                  <a:cubicBezTo>
                    <a:pt x="675" y="10462"/>
                    <a:pt x="520" y="10670"/>
                    <a:pt x="416" y="10878"/>
                  </a:cubicBezTo>
                  <a:cubicBezTo>
                    <a:pt x="312" y="11163"/>
                    <a:pt x="208" y="11423"/>
                    <a:pt x="156" y="11708"/>
                  </a:cubicBezTo>
                  <a:cubicBezTo>
                    <a:pt x="104" y="12046"/>
                    <a:pt x="52" y="12383"/>
                    <a:pt x="52" y="12695"/>
                  </a:cubicBezTo>
                  <a:cubicBezTo>
                    <a:pt x="0" y="13370"/>
                    <a:pt x="26" y="14019"/>
                    <a:pt x="130" y="14668"/>
                  </a:cubicBezTo>
                  <a:cubicBezTo>
                    <a:pt x="156" y="14824"/>
                    <a:pt x="182" y="14954"/>
                    <a:pt x="208" y="15109"/>
                  </a:cubicBezTo>
                  <a:cubicBezTo>
                    <a:pt x="234" y="15265"/>
                    <a:pt x="286" y="15421"/>
                    <a:pt x="338" y="15603"/>
                  </a:cubicBezTo>
                  <a:lnTo>
                    <a:pt x="338" y="15629"/>
                  </a:lnTo>
                  <a:cubicBezTo>
                    <a:pt x="520" y="16200"/>
                    <a:pt x="727" y="16771"/>
                    <a:pt x="961" y="17342"/>
                  </a:cubicBezTo>
                  <a:cubicBezTo>
                    <a:pt x="1402" y="18458"/>
                    <a:pt x="1947" y="19523"/>
                    <a:pt x="2570" y="20535"/>
                  </a:cubicBezTo>
                  <a:cubicBezTo>
                    <a:pt x="3219" y="21574"/>
                    <a:pt x="3920" y="22534"/>
                    <a:pt x="4699" y="23469"/>
                  </a:cubicBezTo>
                  <a:cubicBezTo>
                    <a:pt x="5400" y="24325"/>
                    <a:pt x="6179" y="25130"/>
                    <a:pt x="7010" y="25883"/>
                  </a:cubicBezTo>
                  <a:cubicBezTo>
                    <a:pt x="7996" y="26766"/>
                    <a:pt x="9061" y="27544"/>
                    <a:pt x="10177" y="28245"/>
                  </a:cubicBezTo>
                  <a:lnTo>
                    <a:pt x="9917" y="28064"/>
                  </a:lnTo>
                  <a:cubicBezTo>
                    <a:pt x="9216" y="27493"/>
                    <a:pt x="8541" y="26870"/>
                    <a:pt x="7918" y="26221"/>
                  </a:cubicBezTo>
                  <a:cubicBezTo>
                    <a:pt x="7243" y="25546"/>
                    <a:pt x="6620" y="24845"/>
                    <a:pt x="6023" y="24092"/>
                  </a:cubicBezTo>
                  <a:cubicBezTo>
                    <a:pt x="5426" y="23339"/>
                    <a:pt x="4881" y="22534"/>
                    <a:pt x="4388" y="21703"/>
                  </a:cubicBezTo>
                  <a:cubicBezTo>
                    <a:pt x="3868" y="20873"/>
                    <a:pt x="3427" y="19990"/>
                    <a:pt x="3064" y="19081"/>
                  </a:cubicBezTo>
                  <a:cubicBezTo>
                    <a:pt x="2700" y="18199"/>
                    <a:pt x="2441" y="17264"/>
                    <a:pt x="2285" y="16329"/>
                  </a:cubicBezTo>
                  <a:cubicBezTo>
                    <a:pt x="2207" y="15862"/>
                    <a:pt x="2155" y="15395"/>
                    <a:pt x="2103" y="14928"/>
                  </a:cubicBezTo>
                  <a:cubicBezTo>
                    <a:pt x="2077" y="14564"/>
                    <a:pt x="2077" y="14227"/>
                    <a:pt x="2103" y="13889"/>
                  </a:cubicBezTo>
                  <a:cubicBezTo>
                    <a:pt x="2129" y="13707"/>
                    <a:pt x="2155" y="13552"/>
                    <a:pt x="2207" y="13370"/>
                  </a:cubicBezTo>
                  <a:cubicBezTo>
                    <a:pt x="2233" y="13240"/>
                    <a:pt x="2259" y="13084"/>
                    <a:pt x="2311" y="12955"/>
                  </a:cubicBezTo>
                  <a:cubicBezTo>
                    <a:pt x="2415" y="12695"/>
                    <a:pt x="2570" y="12435"/>
                    <a:pt x="2752" y="12254"/>
                  </a:cubicBezTo>
                  <a:cubicBezTo>
                    <a:pt x="2856" y="12150"/>
                    <a:pt x="2960" y="12072"/>
                    <a:pt x="3090" y="12020"/>
                  </a:cubicBezTo>
                  <a:cubicBezTo>
                    <a:pt x="3193" y="11968"/>
                    <a:pt x="3323" y="11942"/>
                    <a:pt x="3453" y="11916"/>
                  </a:cubicBezTo>
                  <a:cubicBezTo>
                    <a:pt x="3635" y="11916"/>
                    <a:pt x="3791" y="11916"/>
                    <a:pt x="3946" y="11942"/>
                  </a:cubicBezTo>
                  <a:cubicBezTo>
                    <a:pt x="4024" y="11968"/>
                    <a:pt x="4128" y="11994"/>
                    <a:pt x="4206" y="11994"/>
                  </a:cubicBezTo>
                  <a:lnTo>
                    <a:pt x="4258" y="12020"/>
                  </a:lnTo>
                  <a:cubicBezTo>
                    <a:pt x="4154" y="11864"/>
                    <a:pt x="4050" y="11682"/>
                    <a:pt x="3972" y="11501"/>
                  </a:cubicBezTo>
                  <a:cubicBezTo>
                    <a:pt x="3920" y="11397"/>
                    <a:pt x="3894" y="11293"/>
                    <a:pt x="3842" y="11189"/>
                  </a:cubicBezTo>
                  <a:cubicBezTo>
                    <a:pt x="3817" y="11111"/>
                    <a:pt x="3817" y="11008"/>
                    <a:pt x="3791" y="10930"/>
                  </a:cubicBezTo>
                  <a:cubicBezTo>
                    <a:pt x="3791" y="10852"/>
                    <a:pt x="3791" y="10774"/>
                    <a:pt x="3791" y="10670"/>
                  </a:cubicBezTo>
                  <a:cubicBezTo>
                    <a:pt x="3817" y="10618"/>
                    <a:pt x="3842" y="10540"/>
                    <a:pt x="3868" y="10488"/>
                  </a:cubicBezTo>
                  <a:cubicBezTo>
                    <a:pt x="3946" y="10358"/>
                    <a:pt x="4050" y="10255"/>
                    <a:pt x="4180" y="10203"/>
                  </a:cubicBezTo>
                  <a:cubicBezTo>
                    <a:pt x="4388" y="10099"/>
                    <a:pt x="4595" y="10047"/>
                    <a:pt x="4803" y="10021"/>
                  </a:cubicBezTo>
                  <a:cubicBezTo>
                    <a:pt x="4933" y="9995"/>
                    <a:pt x="5063" y="9995"/>
                    <a:pt x="5192" y="9995"/>
                  </a:cubicBezTo>
                  <a:lnTo>
                    <a:pt x="5712" y="9969"/>
                  </a:lnTo>
                  <a:cubicBezTo>
                    <a:pt x="6101" y="9943"/>
                    <a:pt x="6465" y="9891"/>
                    <a:pt x="6828" y="9813"/>
                  </a:cubicBezTo>
                  <a:cubicBezTo>
                    <a:pt x="7191" y="9761"/>
                    <a:pt x="7529" y="9684"/>
                    <a:pt x="7866" y="9580"/>
                  </a:cubicBezTo>
                  <a:cubicBezTo>
                    <a:pt x="8204" y="9476"/>
                    <a:pt x="8515" y="9346"/>
                    <a:pt x="8827" y="9216"/>
                  </a:cubicBezTo>
                  <a:cubicBezTo>
                    <a:pt x="9113" y="9060"/>
                    <a:pt x="9398" y="8931"/>
                    <a:pt x="9658" y="8749"/>
                  </a:cubicBezTo>
                  <a:cubicBezTo>
                    <a:pt x="10255" y="8385"/>
                    <a:pt x="10800" y="7944"/>
                    <a:pt x="11319" y="7451"/>
                  </a:cubicBezTo>
                  <a:cubicBezTo>
                    <a:pt x="11864" y="6958"/>
                    <a:pt x="12384" y="6412"/>
                    <a:pt x="12903" y="5867"/>
                  </a:cubicBezTo>
                  <a:cubicBezTo>
                    <a:pt x="13370" y="5348"/>
                    <a:pt x="13837" y="4829"/>
                    <a:pt x="14305" y="4284"/>
                  </a:cubicBezTo>
                  <a:cubicBezTo>
                    <a:pt x="14798" y="3764"/>
                    <a:pt x="15265" y="3245"/>
                    <a:pt x="15758" y="2752"/>
                  </a:cubicBezTo>
                  <a:cubicBezTo>
                    <a:pt x="16252" y="2285"/>
                    <a:pt x="16745" y="1843"/>
                    <a:pt x="17290" y="1428"/>
                  </a:cubicBezTo>
                  <a:cubicBezTo>
                    <a:pt x="17783" y="1039"/>
                    <a:pt x="18329" y="675"/>
                    <a:pt x="18900" y="416"/>
                  </a:cubicBezTo>
                  <a:cubicBezTo>
                    <a:pt x="19237" y="234"/>
                    <a:pt x="19601" y="104"/>
                    <a:pt x="1993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33;p46">
              <a:extLst>
                <a:ext uri="{FF2B5EF4-FFF2-40B4-BE49-F238E27FC236}">
                  <a16:creationId xmlns:a16="http://schemas.microsoft.com/office/drawing/2014/main" id="{CBB6ADC7-EB48-4E0E-85A9-8AA6AC9E8B37}"/>
                </a:ext>
              </a:extLst>
            </p:cNvPr>
            <p:cNvSpPr/>
            <p:nvPr/>
          </p:nvSpPr>
          <p:spPr>
            <a:xfrm>
              <a:off x="1697205" y="2312537"/>
              <a:ext cx="267525" cy="141264"/>
            </a:xfrm>
            <a:custGeom>
              <a:avLst/>
              <a:gdLst/>
              <a:ahLst/>
              <a:cxnLst/>
              <a:rect l="l" t="t" r="r" b="b"/>
              <a:pathLst>
                <a:path w="5920" h="3126" extrusionOk="0">
                  <a:moveTo>
                    <a:pt x="2259" y="1"/>
                  </a:moveTo>
                  <a:cubicBezTo>
                    <a:pt x="2000" y="1"/>
                    <a:pt x="1714" y="1"/>
                    <a:pt x="1454" y="53"/>
                  </a:cubicBezTo>
                  <a:cubicBezTo>
                    <a:pt x="1195" y="79"/>
                    <a:pt x="961" y="157"/>
                    <a:pt x="728" y="235"/>
                  </a:cubicBezTo>
                  <a:lnTo>
                    <a:pt x="650" y="261"/>
                  </a:lnTo>
                  <a:cubicBezTo>
                    <a:pt x="598" y="286"/>
                    <a:pt x="546" y="312"/>
                    <a:pt x="494" y="364"/>
                  </a:cubicBezTo>
                  <a:cubicBezTo>
                    <a:pt x="416" y="390"/>
                    <a:pt x="364" y="416"/>
                    <a:pt x="312" y="468"/>
                  </a:cubicBezTo>
                  <a:cubicBezTo>
                    <a:pt x="286" y="494"/>
                    <a:pt x="234" y="520"/>
                    <a:pt x="208" y="572"/>
                  </a:cubicBezTo>
                  <a:lnTo>
                    <a:pt x="130" y="650"/>
                  </a:lnTo>
                  <a:cubicBezTo>
                    <a:pt x="130" y="624"/>
                    <a:pt x="104" y="598"/>
                    <a:pt x="79" y="598"/>
                  </a:cubicBezTo>
                  <a:lnTo>
                    <a:pt x="53" y="598"/>
                  </a:lnTo>
                  <a:cubicBezTo>
                    <a:pt x="27" y="598"/>
                    <a:pt x="27" y="624"/>
                    <a:pt x="1" y="650"/>
                  </a:cubicBezTo>
                  <a:cubicBezTo>
                    <a:pt x="1" y="650"/>
                    <a:pt x="1" y="676"/>
                    <a:pt x="1" y="702"/>
                  </a:cubicBezTo>
                  <a:cubicBezTo>
                    <a:pt x="79" y="832"/>
                    <a:pt x="130" y="935"/>
                    <a:pt x="208" y="1065"/>
                  </a:cubicBezTo>
                  <a:cubicBezTo>
                    <a:pt x="286" y="1195"/>
                    <a:pt x="390" y="1299"/>
                    <a:pt x="468" y="1429"/>
                  </a:cubicBezTo>
                  <a:cubicBezTo>
                    <a:pt x="676" y="1662"/>
                    <a:pt x="909" y="1896"/>
                    <a:pt x="1143" y="2078"/>
                  </a:cubicBezTo>
                  <a:cubicBezTo>
                    <a:pt x="1636" y="2441"/>
                    <a:pt x="2207" y="2753"/>
                    <a:pt x="2804" y="2934"/>
                  </a:cubicBezTo>
                  <a:cubicBezTo>
                    <a:pt x="3064" y="3012"/>
                    <a:pt x="3350" y="3064"/>
                    <a:pt x="3635" y="3116"/>
                  </a:cubicBezTo>
                  <a:cubicBezTo>
                    <a:pt x="3720" y="3123"/>
                    <a:pt x="3804" y="3126"/>
                    <a:pt x="3888" y="3126"/>
                  </a:cubicBezTo>
                  <a:cubicBezTo>
                    <a:pt x="4141" y="3126"/>
                    <a:pt x="4395" y="3097"/>
                    <a:pt x="4648" y="3038"/>
                  </a:cubicBezTo>
                  <a:cubicBezTo>
                    <a:pt x="4881" y="2986"/>
                    <a:pt x="5115" y="2909"/>
                    <a:pt x="5349" y="2831"/>
                  </a:cubicBezTo>
                  <a:lnTo>
                    <a:pt x="5556" y="2753"/>
                  </a:lnTo>
                  <a:lnTo>
                    <a:pt x="5686" y="2675"/>
                  </a:lnTo>
                  <a:lnTo>
                    <a:pt x="5790" y="2597"/>
                  </a:lnTo>
                  <a:cubicBezTo>
                    <a:pt x="5868" y="2571"/>
                    <a:pt x="5894" y="2493"/>
                    <a:pt x="5920" y="2415"/>
                  </a:cubicBezTo>
                  <a:cubicBezTo>
                    <a:pt x="5894" y="2311"/>
                    <a:pt x="5868" y="2234"/>
                    <a:pt x="5816" y="2156"/>
                  </a:cubicBezTo>
                  <a:cubicBezTo>
                    <a:pt x="5790" y="2104"/>
                    <a:pt x="5764" y="2052"/>
                    <a:pt x="5738" y="2026"/>
                  </a:cubicBezTo>
                  <a:lnTo>
                    <a:pt x="5712" y="2000"/>
                  </a:lnTo>
                  <a:cubicBezTo>
                    <a:pt x="5660" y="1948"/>
                    <a:pt x="5608" y="1870"/>
                    <a:pt x="5556" y="1818"/>
                  </a:cubicBezTo>
                  <a:cubicBezTo>
                    <a:pt x="5349" y="1533"/>
                    <a:pt x="5089" y="1273"/>
                    <a:pt x="4855" y="1039"/>
                  </a:cubicBezTo>
                  <a:cubicBezTo>
                    <a:pt x="4596" y="806"/>
                    <a:pt x="4336" y="624"/>
                    <a:pt x="4051" y="442"/>
                  </a:cubicBezTo>
                  <a:cubicBezTo>
                    <a:pt x="3791" y="286"/>
                    <a:pt x="3479" y="183"/>
                    <a:pt x="3194" y="131"/>
                  </a:cubicBezTo>
                  <a:cubicBezTo>
                    <a:pt x="2882" y="53"/>
                    <a:pt x="2571" y="1"/>
                    <a:pt x="2259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34;p46">
              <a:extLst>
                <a:ext uri="{FF2B5EF4-FFF2-40B4-BE49-F238E27FC236}">
                  <a16:creationId xmlns:a16="http://schemas.microsoft.com/office/drawing/2014/main" id="{221554A5-9076-4BF3-B023-D1B8E88F2A29}"/>
                </a:ext>
              </a:extLst>
            </p:cNvPr>
            <p:cNvSpPr/>
            <p:nvPr/>
          </p:nvSpPr>
          <p:spPr>
            <a:xfrm>
              <a:off x="1713654" y="2140097"/>
              <a:ext cx="92685" cy="83330"/>
            </a:xfrm>
            <a:custGeom>
              <a:avLst/>
              <a:gdLst/>
              <a:ahLst/>
              <a:cxnLst/>
              <a:rect l="l" t="t" r="r" b="b"/>
              <a:pathLst>
                <a:path w="2051" h="1844" extrusionOk="0">
                  <a:moveTo>
                    <a:pt x="1324" y="1"/>
                  </a:moveTo>
                  <a:cubicBezTo>
                    <a:pt x="1168" y="1"/>
                    <a:pt x="1039" y="1"/>
                    <a:pt x="883" y="27"/>
                  </a:cubicBezTo>
                  <a:cubicBezTo>
                    <a:pt x="753" y="53"/>
                    <a:pt x="623" y="79"/>
                    <a:pt x="493" y="130"/>
                  </a:cubicBezTo>
                  <a:lnTo>
                    <a:pt x="441" y="130"/>
                  </a:lnTo>
                  <a:cubicBezTo>
                    <a:pt x="415" y="156"/>
                    <a:pt x="390" y="156"/>
                    <a:pt x="338" y="182"/>
                  </a:cubicBezTo>
                  <a:cubicBezTo>
                    <a:pt x="312" y="208"/>
                    <a:pt x="260" y="234"/>
                    <a:pt x="234" y="260"/>
                  </a:cubicBezTo>
                  <a:cubicBezTo>
                    <a:pt x="182" y="286"/>
                    <a:pt x="130" y="312"/>
                    <a:pt x="104" y="364"/>
                  </a:cubicBezTo>
                  <a:lnTo>
                    <a:pt x="78" y="364"/>
                  </a:lnTo>
                  <a:cubicBezTo>
                    <a:pt x="52" y="364"/>
                    <a:pt x="26" y="390"/>
                    <a:pt x="26" y="416"/>
                  </a:cubicBezTo>
                  <a:cubicBezTo>
                    <a:pt x="0" y="442"/>
                    <a:pt x="0" y="494"/>
                    <a:pt x="26" y="520"/>
                  </a:cubicBezTo>
                  <a:cubicBezTo>
                    <a:pt x="52" y="702"/>
                    <a:pt x="78" y="883"/>
                    <a:pt x="156" y="1065"/>
                  </a:cubicBezTo>
                  <a:cubicBezTo>
                    <a:pt x="208" y="1247"/>
                    <a:pt x="338" y="1429"/>
                    <a:pt x="467" y="1584"/>
                  </a:cubicBezTo>
                  <a:cubicBezTo>
                    <a:pt x="571" y="1714"/>
                    <a:pt x="727" y="1792"/>
                    <a:pt x="909" y="1844"/>
                  </a:cubicBezTo>
                  <a:lnTo>
                    <a:pt x="1142" y="1844"/>
                  </a:lnTo>
                  <a:lnTo>
                    <a:pt x="1220" y="1818"/>
                  </a:lnTo>
                  <a:lnTo>
                    <a:pt x="1272" y="1792"/>
                  </a:lnTo>
                  <a:cubicBezTo>
                    <a:pt x="1324" y="1766"/>
                    <a:pt x="1376" y="1740"/>
                    <a:pt x="1428" y="1688"/>
                  </a:cubicBezTo>
                  <a:cubicBezTo>
                    <a:pt x="1506" y="1636"/>
                    <a:pt x="1584" y="1558"/>
                    <a:pt x="1662" y="1454"/>
                  </a:cubicBezTo>
                  <a:cubicBezTo>
                    <a:pt x="1765" y="1325"/>
                    <a:pt x="1843" y="1169"/>
                    <a:pt x="1921" y="1013"/>
                  </a:cubicBezTo>
                  <a:cubicBezTo>
                    <a:pt x="1973" y="883"/>
                    <a:pt x="2025" y="728"/>
                    <a:pt x="2051" y="572"/>
                  </a:cubicBezTo>
                  <a:lnTo>
                    <a:pt x="2051" y="494"/>
                  </a:lnTo>
                  <a:cubicBezTo>
                    <a:pt x="2051" y="468"/>
                    <a:pt x="2051" y="416"/>
                    <a:pt x="2051" y="390"/>
                  </a:cubicBezTo>
                  <a:cubicBezTo>
                    <a:pt x="2051" y="338"/>
                    <a:pt x="2025" y="286"/>
                    <a:pt x="1999" y="234"/>
                  </a:cubicBezTo>
                  <a:cubicBezTo>
                    <a:pt x="1973" y="208"/>
                    <a:pt x="1947" y="156"/>
                    <a:pt x="1895" y="130"/>
                  </a:cubicBezTo>
                  <a:cubicBezTo>
                    <a:pt x="1869" y="130"/>
                    <a:pt x="1869" y="105"/>
                    <a:pt x="1843" y="105"/>
                  </a:cubicBezTo>
                  <a:lnTo>
                    <a:pt x="1765" y="79"/>
                  </a:lnTo>
                  <a:cubicBezTo>
                    <a:pt x="1714" y="53"/>
                    <a:pt x="1636" y="53"/>
                    <a:pt x="1584" y="27"/>
                  </a:cubicBezTo>
                  <a:lnTo>
                    <a:pt x="1558" y="27"/>
                  </a:lnTo>
                  <a:cubicBezTo>
                    <a:pt x="1480" y="27"/>
                    <a:pt x="1402" y="27"/>
                    <a:pt x="13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35;p46">
              <a:extLst>
                <a:ext uri="{FF2B5EF4-FFF2-40B4-BE49-F238E27FC236}">
                  <a16:creationId xmlns:a16="http://schemas.microsoft.com/office/drawing/2014/main" id="{C7A44098-F77D-472F-9EDD-C22A234A9158}"/>
                </a:ext>
              </a:extLst>
            </p:cNvPr>
            <p:cNvSpPr/>
            <p:nvPr/>
          </p:nvSpPr>
          <p:spPr>
            <a:xfrm>
              <a:off x="1950623" y="2194052"/>
              <a:ext cx="95035" cy="96255"/>
            </a:xfrm>
            <a:custGeom>
              <a:avLst/>
              <a:gdLst/>
              <a:ahLst/>
              <a:cxnLst/>
              <a:rect l="l" t="t" r="r" b="b"/>
              <a:pathLst>
                <a:path w="2103" h="2130" extrusionOk="0">
                  <a:moveTo>
                    <a:pt x="338" y="1"/>
                  </a:moveTo>
                  <a:cubicBezTo>
                    <a:pt x="312" y="1"/>
                    <a:pt x="312" y="1"/>
                    <a:pt x="312" y="27"/>
                  </a:cubicBezTo>
                  <a:lnTo>
                    <a:pt x="312" y="53"/>
                  </a:lnTo>
                  <a:lnTo>
                    <a:pt x="312" y="79"/>
                  </a:lnTo>
                  <a:cubicBezTo>
                    <a:pt x="286" y="79"/>
                    <a:pt x="260" y="131"/>
                    <a:pt x="260" y="157"/>
                  </a:cubicBezTo>
                  <a:cubicBezTo>
                    <a:pt x="182" y="364"/>
                    <a:pt x="130" y="572"/>
                    <a:pt x="78" y="806"/>
                  </a:cubicBezTo>
                  <a:cubicBezTo>
                    <a:pt x="26" y="935"/>
                    <a:pt x="26" y="1065"/>
                    <a:pt x="26" y="1195"/>
                  </a:cubicBezTo>
                  <a:cubicBezTo>
                    <a:pt x="0" y="1351"/>
                    <a:pt x="26" y="1481"/>
                    <a:pt x="78" y="1610"/>
                  </a:cubicBezTo>
                  <a:cubicBezTo>
                    <a:pt x="104" y="1662"/>
                    <a:pt x="130" y="1714"/>
                    <a:pt x="156" y="1792"/>
                  </a:cubicBezTo>
                  <a:cubicBezTo>
                    <a:pt x="208" y="1896"/>
                    <a:pt x="312" y="1974"/>
                    <a:pt x="416" y="2052"/>
                  </a:cubicBezTo>
                  <a:cubicBezTo>
                    <a:pt x="442" y="2078"/>
                    <a:pt x="519" y="2104"/>
                    <a:pt x="571" y="2130"/>
                  </a:cubicBezTo>
                  <a:lnTo>
                    <a:pt x="857" y="2130"/>
                  </a:lnTo>
                  <a:cubicBezTo>
                    <a:pt x="909" y="2104"/>
                    <a:pt x="961" y="2078"/>
                    <a:pt x="1013" y="2078"/>
                  </a:cubicBezTo>
                  <a:cubicBezTo>
                    <a:pt x="1091" y="2052"/>
                    <a:pt x="1142" y="2026"/>
                    <a:pt x="1194" y="1974"/>
                  </a:cubicBezTo>
                  <a:cubicBezTo>
                    <a:pt x="1298" y="1922"/>
                    <a:pt x="1402" y="1870"/>
                    <a:pt x="1480" y="1792"/>
                  </a:cubicBezTo>
                  <a:lnTo>
                    <a:pt x="1610" y="1688"/>
                  </a:lnTo>
                  <a:cubicBezTo>
                    <a:pt x="1662" y="1662"/>
                    <a:pt x="1714" y="1610"/>
                    <a:pt x="1766" y="1584"/>
                  </a:cubicBezTo>
                  <a:lnTo>
                    <a:pt x="1791" y="1559"/>
                  </a:lnTo>
                  <a:cubicBezTo>
                    <a:pt x="1869" y="1533"/>
                    <a:pt x="1947" y="1455"/>
                    <a:pt x="2025" y="1403"/>
                  </a:cubicBezTo>
                  <a:cubicBezTo>
                    <a:pt x="2051" y="1377"/>
                    <a:pt x="2051" y="1351"/>
                    <a:pt x="2077" y="1299"/>
                  </a:cubicBezTo>
                  <a:cubicBezTo>
                    <a:pt x="2103" y="1273"/>
                    <a:pt x="2103" y="1221"/>
                    <a:pt x="2103" y="1169"/>
                  </a:cubicBezTo>
                  <a:cubicBezTo>
                    <a:pt x="2103" y="1143"/>
                    <a:pt x="2103" y="1117"/>
                    <a:pt x="2103" y="1117"/>
                  </a:cubicBezTo>
                  <a:cubicBezTo>
                    <a:pt x="2103" y="1091"/>
                    <a:pt x="2103" y="1039"/>
                    <a:pt x="2077" y="1013"/>
                  </a:cubicBezTo>
                  <a:cubicBezTo>
                    <a:pt x="2077" y="961"/>
                    <a:pt x="2051" y="909"/>
                    <a:pt x="2025" y="858"/>
                  </a:cubicBezTo>
                  <a:cubicBezTo>
                    <a:pt x="1947" y="754"/>
                    <a:pt x="1843" y="624"/>
                    <a:pt x="1740" y="546"/>
                  </a:cubicBezTo>
                  <a:cubicBezTo>
                    <a:pt x="1636" y="442"/>
                    <a:pt x="1532" y="364"/>
                    <a:pt x="1402" y="286"/>
                  </a:cubicBezTo>
                  <a:cubicBezTo>
                    <a:pt x="1272" y="235"/>
                    <a:pt x="1142" y="183"/>
                    <a:pt x="1013" y="131"/>
                  </a:cubicBezTo>
                  <a:cubicBezTo>
                    <a:pt x="909" y="105"/>
                    <a:pt x="779" y="79"/>
                    <a:pt x="675" y="79"/>
                  </a:cubicBezTo>
                  <a:lnTo>
                    <a:pt x="467" y="79"/>
                  </a:lnTo>
                  <a:cubicBezTo>
                    <a:pt x="467" y="53"/>
                    <a:pt x="467" y="53"/>
                    <a:pt x="467" y="53"/>
                  </a:cubicBezTo>
                  <a:cubicBezTo>
                    <a:pt x="467" y="27"/>
                    <a:pt x="442" y="27"/>
                    <a:pt x="4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36;p46">
              <a:extLst>
                <a:ext uri="{FF2B5EF4-FFF2-40B4-BE49-F238E27FC236}">
                  <a16:creationId xmlns:a16="http://schemas.microsoft.com/office/drawing/2014/main" id="{68B2896B-BA84-461F-8983-1376A385D7A7}"/>
                </a:ext>
              </a:extLst>
            </p:cNvPr>
            <p:cNvSpPr/>
            <p:nvPr/>
          </p:nvSpPr>
          <p:spPr>
            <a:xfrm>
              <a:off x="1669053" y="2127941"/>
              <a:ext cx="386013" cy="331288"/>
            </a:xfrm>
            <a:custGeom>
              <a:avLst/>
              <a:gdLst/>
              <a:ahLst/>
              <a:cxnLst/>
              <a:rect l="l" t="t" r="r" b="b"/>
              <a:pathLst>
                <a:path w="8542" h="7331" extrusionOk="0">
                  <a:moveTo>
                    <a:pt x="2077" y="296"/>
                  </a:moveTo>
                  <a:cubicBezTo>
                    <a:pt x="2233" y="296"/>
                    <a:pt x="2363" y="296"/>
                    <a:pt x="2493" y="322"/>
                  </a:cubicBezTo>
                  <a:cubicBezTo>
                    <a:pt x="2623" y="348"/>
                    <a:pt x="2726" y="399"/>
                    <a:pt x="2830" y="451"/>
                  </a:cubicBezTo>
                  <a:lnTo>
                    <a:pt x="2960" y="529"/>
                  </a:lnTo>
                  <a:lnTo>
                    <a:pt x="2960" y="581"/>
                  </a:lnTo>
                  <a:lnTo>
                    <a:pt x="2960" y="607"/>
                  </a:lnTo>
                  <a:cubicBezTo>
                    <a:pt x="2882" y="893"/>
                    <a:pt x="2804" y="1152"/>
                    <a:pt x="2675" y="1386"/>
                  </a:cubicBezTo>
                  <a:cubicBezTo>
                    <a:pt x="2597" y="1542"/>
                    <a:pt x="2493" y="1698"/>
                    <a:pt x="2389" y="1801"/>
                  </a:cubicBezTo>
                  <a:cubicBezTo>
                    <a:pt x="2337" y="1853"/>
                    <a:pt x="2285" y="1905"/>
                    <a:pt x="2233" y="1957"/>
                  </a:cubicBezTo>
                  <a:cubicBezTo>
                    <a:pt x="2181" y="1983"/>
                    <a:pt x="2129" y="2009"/>
                    <a:pt x="2077" y="2035"/>
                  </a:cubicBezTo>
                  <a:cubicBezTo>
                    <a:pt x="2026" y="2035"/>
                    <a:pt x="1974" y="2061"/>
                    <a:pt x="1948" y="2061"/>
                  </a:cubicBezTo>
                  <a:lnTo>
                    <a:pt x="1818" y="2061"/>
                  </a:lnTo>
                  <a:lnTo>
                    <a:pt x="1714" y="2009"/>
                  </a:lnTo>
                  <a:cubicBezTo>
                    <a:pt x="1636" y="1983"/>
                    <a:pt x="1610" y="1957"/>
                    <a:pt x="1558" y="1905"/>
                  </a:cubicBezTo>
                  <a:cubicBezTo>
                    <a:pt x="1480" y="1827"/>
                    <a:pt x="1428" y="1775"/>
                    <a:pt x="1377" y="1698"/>
                  </a:cubicBezTo>
                  <a:cubicBezTo>
                    <a:pt x="1299" y="1568"/>
                    <a:pt x="1221" y="1412"/>
                    <a:pt x="1169" y="1256"/>
                  </a:cubicBezTo>
                  <a:cubicBezTo>
                    <a:pt x="1117" y="1100"/>
                    <a:pt x="1091" y="945"/>
                    <a:pt x="1091" y="789"/>
                  </a:cubicBezTo>
                  <a:cubicBezTo>
                    <a:pt x="1091" y="789"/>
                    <a:pt x="1091" y="763"/>
                    <a:pt x="1091" y="737"/>
                  </a:cubicBezTo>
                  <a:cubicBezTo>
                    <a:pt x="1169" y="659"/>
                    <a:pt x="1247" y="607"/>
                    <a:pt x="1351" y="529"/>
                  </a:cubicBezTo>
                  <a:cubicBezTo>
                    <a:pt x="1428" y="477"/>
                    <a:pt x="1532" y="425"/>
                    <a:pt x="1610" y="399"/>
                  </a:cubicBezTo>
                  <a:lnTo>
                    <a:pt x="1688" y="374"/>
                  </a:lnTo>
                  <a:cubicBezTo>
                    <a:pt x="1818" y="322"/>
                    <a:pt x="1948" y="296"/>
                    <a:pt x="2077" y="296"/>
                  </a:cubicBezTo>
                  <a:close/>
                  <a:moveTo>
                    <a:pt x="6595" y="1542"/>
                  </a:moveTo>
                  <a:cubicBezTo>
                    <a:pt x="6776" y="1542"/>
                    <a:pt x="6958" y="1568"/>
                    <a:pt x="7140" y="1594"/>
                  </a:cubicBezTo>
                  <a:cubicBezTo>
                    <a:pt x="7270" y="1620"/>
                    <a:pt x="7399" y="1672"/>
                    <a:pt x="7529" y="1749"/>
                  </a:cubicBezTo>
                  <a:cubicBezTo>
                    <a:pt x="7633" y="1801"/>
                    <a:pt x="7711" y="1853"/>
                    <a:pt x="7815" y="1931"/>
                  </a:cubicBezTo>
                  <a:cubicBezTo>
                    <a:pt x="7867" y="2009"/>
                    <a:pt x="7945" y="2087"/>
                    <a:pt x="7997" y="2165"/>
                  </a:cubicBezTo>
                  <a:cubicBezTo>
                    <a:pt x="8074" y="2269"/>
                    <a:pt x="8100" y="2372"/>
                    <a:pt x="8152" y="2476"/>
                  </a:cubicBezTo>
                  <a:cubicBezTo>
                    <a:pt x="8178" y="2554"/>
                    <a:pt x="8204" y="2658"/>
                    <a:pt x="8204" y="2736"/>
                  </a:cubicBezTo>
                  <a:lnTo>
                    <a:pt x="8178" y="2736"/>
                  </a:lnTo>
                  <a:cubicBezTo>
                    <a:pt x="8100" y="2814"/>
                    <a:pt x="8022" y="2892"/>
                    <a:pt x="7945" y="2970"/>
                  </a:cubicBezTo>
                  <a:cubicBezTo>
                    <a:pt x="7841" y="3073"/>
                    <a:pt x="7711" y="3151"/>
                    <a:pt x="7607" y="3229"/>
                  </a:cubicBezTo>
                  <a:cubicBezTo>
                    <a:pt x="7503" y="3281"/>
                    <a:pt x="7399" y="3333"/>
                    <a:pt x="7296" y="3385"/>
                  </a:cubicBezTo>
                  <a:lnTo>
                    <a:pt x="7218" y="3411"/>
                  </a:lnTo>
                  <a:cubicBezTo>
                    <a:pt x="7140" y="3437"/>
                    <a:pt x="7062" y="3437"/>
                    <a:pt x="6984" y="3463"/>
                  </a:cubicBezTo>
                  <a:lnTo>
                    <a:pt x="6828" y="3463"/>
                  </a:lnTo>
                  <a:cubicBezTo>
                    <a:pt x="6776" y="3437"/>
                    <a:pt x="6724" y="3411"/>
                    <a:pt x="6673" y="3411"/>
                  </a:cubicBezTo>
                  <a:cubicBezTo>
                    <a:pt x="6647" y="3385"/>
                    <a:pt x="6621" y="3359"/>
                    <a:pt x="6569" y="3333"/>
                  </a:cubicBezTo>
                  <a:cubicBezTo>
                    <a:pt x="6543" y="3281"/>
                    <a:pt x="6517" y="3255"/>
                    <a:pt x="6491" y="3229"/>
                  </a:cubicBezTo>
                  <a:cubicBezTo>
                    <a:pt x="6465" y="3151"/>
                    <a:pt x="6439" y="3099"/>
                    <a:pt x="6413" y="3047"/>
                  </a:cubicBezTo>
                  <a:cubicBezTo>
                    <a:pt x="6387" y="2944"/>
                    <a:pt x="6361" y="2840"/>
                    <a:pt x="6361" y="2762"/>
                  </a:cubicBezTo>
                  <a:cubicBezTo>
                    <a:pt x="6361" y="2528"/>
                    <a:pt x="6361" y="2321"/>
                    <a:pt x="6413" y="2113"/>
                  </a:cubicBezTo>
                  <a:lnTo>
                    <a:pt x="6413" y="2087"/>
                  </a:lnTo>
                  <a:cubicBezTo>
                    <a:pt x="6465" y="1905"/>
                    <a:pt x="6517" y="1723"/>
                    <a:pt x="6595" y="1542"/>
                  </a:cubicBezTo>
                  <a:close/>
                  <a:moveTo>
                    <a:pt x="2717" y="4154"/>
                  </a:moveTo>
                  <a:cubicBezTo>
                    <a:pt x="2945" y="4154"/>
                    <a:pt x="3173" y="4178"/>
                    <a:pt x="3401" y="4216"/>
                  </a:cubicBezTo>
                  <a:cubicBezTo>
                    <a:pt x="4206" y="4371"/>
                    <a:pt x="4933" y="4735"/>
                    <a:pt x="5530" y="5280"/>
                  </a:cubicBezTo>
                  <a:cubicBezTo>
                    <a:pt x="5764" y="5488"/>
                    <a:pt x="5998" y="5747"/>
                    <a:pt x="6179" y="6033"/>
                  </a:cubicBezTo>
                  <a:cubicBezTo>
                    <a:pt x="6283" y="6163"/>
                    <a:pt x="6361" y="6319"/>
                    <a:pt x="6413" y="6500"/>
                  </a:cubicBezTo>
                  <a:cubicBezTo>
                    <a:pt x="6413" y="6500"/>
                    <a:pt x="6439" y="6526"/>
                    <a:pt x="6439" y="6526"/>
                  </a:cubicBezTo>
                  <a:lnTo>
                    <a:pt x="6439" y="6552"/>
                  </a:lnTo>
                  <a:lnTo>
                    <a:pt x="6413" y="6552"/>
                  </a:lnTo>
                  <a:lnTo>
                    <a:pt x="6361" y="6604"/>
                  </a:lnTo>
                  <a:cubicBezTo>
                    <a:pt x="6205" y="6682"/>
                    <a:pt x="6023" y="6786"/>
                    <a:pt x="5842" y="6838"/>
                  </a:cubicBezTo>
                  <a:lnTo>
                    <a:pt x="5634" y="6916"/>
                  </a:lnTo>
                  <a:lnTo>
                    <a:pt x="5634" y="6942"/>
                  </a:lnTo>
                  <a:cubicBezTo>
                    <a:pt x="5323" y="7019"/>
                    <a:pt x="5037" y="7071"/>
                    <a:pt x="4725" y="7097"/>
                  </a:cubicBezTo>
                  <a:cubicBezTo>
                    <a:pt x="4362" y="7097"/>
                    <a:pt x="4025" y="7071"/>
                    <a:pt x="3687" y="6994"/>
                  </a:cubicBezTo>
                  <a:cubicBezTo>
                    <a:pt x="3298" y="6916"/>
                    <a:pt x="2934" y="6786"/>
                    <a:pt x="2597" y="6604"/>
                  </a:cubicBezTo>
                  <a:cubicBezTo>
                    <a:pt x="2207" y="6422"/>
                    <a:pt x="1870" y="6163"/>
                    <a:pt x="1584" y="5903"/>
                  </a:cubicBezTo>
                  <a:cubicBezTo>
                    <a:pt x="1299" y="5644"/>
                    <a:pt x="1065" y="5358"/>
                    <a:pt x="857" y="5046"/>
                  </a:cubicBezTo>
                  <a:lnTo>
                    <a:pt x="753" y="4839"/>
                  </a:lnTo>
                  <a:cubicBezTo>
                    <a:pt x="857" y="4761"/>
                    <a:pt x="961" y="4683"/>
                    <a:pt x="1039" y="4631"/>
                  </a:cubicBezTo>
                  <a:cubicBezTo>
                    <a:pt x="1221" y="4527"/>
                    <a:pt x="1377" y="4423"/>
                    <a:pt x="1584" y="4346"/>
                  </a:cubicBezTo>
                  <a:lnTo>
                    <a:pt x="1662" y="4320"/>
                  </a:lnTo>
                  <a:cubicBezTo>
                    <a:pt x="1922" y="4242"/>
                    <a:pt x="2181" y="4164"/>
                    <a:pt x="2467" y="4164"/>
                  </a:cubicBezTo>
                  <a:cubicBezTo>
                    <a:pt x="2550" y="4157"/>
                    <a:pt x="2634" y="4154"/>
                    <a:pt x="2717" y="4154"/>
                  </a:cubicBezTo>
                  <a:close/>
                  <a:moveTo>
                    <a:pt x="2146" y="0"/>
                  </a:moveTo>
                  <a:cubicBezTo>
                    <a:pt x="2079" y="0"/>
                    <a:pt x="2013" y="4"/>
                    <a:pt x="1948" y="10"/>
                  </a:cubicBezTo>
                  <a:cubicBezTo>
                    <a:pt x="1818" y="36"/>
                    <a:pt x="1662" y="62"/>
                    <a:pt x="1558" y="114"/>
                  </a:cubicBezTo>
                  <a:lnTo>
                    <a:pt x="1506" y="114"/>
                  </a:lnTo>
                  <a:cubicBezTo>
                    <a:pt x="1402" y="166"/>
                    <a:pt x="1273" y="218"/>
                    <a:pt x="1195" y="296"/>
                  </a:cubicBezTo>
                  <a:cubicBezTo>
                    <a:pt x="961" y="451"/>
                    <a:pt x="779" y="659"/>
                    <a:pt x="624" y="893"/>
                  </a:cubicBezTo>
                  <a:cubicBezTo>
                    <a:pt x="468" y="1126"/>
                    <a:pt x="338" y="1386"/>
                    <a:pt x="260" y="1672"/>
                  </a:cubicBezTo>
                  <a:cubicBezTo>
                    <a:pt x="156" y="1931"/>
                    <a:pt x="104" y="2217"/>
                    <a:pt x="53" y="2502"/>
                  </a:cubicBezTo>
                  <a:cubicBezTo>
                    <a:pt x="1" y="2996"/>
                    <a:pt x="27" y="3515"/>
                    <a:pt x="156" y="4008"/>
                  </a:cubicBezTo>
                  <a:cubicBezTo>
                    <a:pt x="312" y="4475"/>
                    <a:pt x="520" y="4917"/>
                    <a:pt x="805" y="5306"/>
                  </a:cubicBezTo>
                  <a:cubicBezTo>
                    <a:pt x="1091" y="5721"/>
                    <a:pt x="1454" y="6059"/>
                    <a:pt x="1844" y="6370"/>
                  </a:cubicBezTo>
                  <a:cubicBezTo>
                    <a:pt x="2233" y="6656"/>
                    <a:pt x="2675" y="6890"/>
                    <a:pt x="3142" y="7071"/>
                  </a:cubicBezTo>
                  <a:cubicBezTo>
                    <a:pt x="3609" y="7227"/>
                    <a:pt x="4076" y="7305"/>
                    <a:pt x="4570" y="7331"/>
                  </a:cubicBezTo>
                  <a:cubicBezTo>
                    <a:pt x="5063" y="7305"/>
                    <a:pt x="5556" y="7227"/>
                    <a:pt x="5998" y="7045"/>
                  </a:cubicBezTo>
                  <a:lnTo>
                    <a:pt x="6023" y="7045"/>
                  </a:lnTo>
                  <a:cubicBezTo>
                    <a:pt x="6231" y="6968"/>
                    <a:pt x="6439" y="6838"/>
                    <a:pt x="6621" y="6708"/>
                  </a:cubicBezTo>
                  <a:cubicBezTo>
                    <a:pt x="6776" y="6604"/>
                    <a:pt x="6932" y="6474"/>
                    <a:pt x="7062" y="6344"/>
                  </a:cubicBezTo>
                  <a:cubicBezTo>
                    <a:pt x="7373" y="6033"/>
                    <a:pt x="7633" y="5695"/>
                    <a:pt x="7841" y="5306"/>
                  </a:cubicBezTo>
                  <a:cubicBezTo>
                    <a:pt x="8074" y="4917"/>
                    <a:pt x="8256" y="4501"/>
                    <a:pt x="8386" y="4086"/>
                  </a:cubicBezTo>
                  <a:cubicBezTo>
                    <a:pt x="8438" y="3878"/>
                    <a:pt x="8490" y="3671"/>
                    <a:pt x="8516" y="3463"/>
                  </a:cubicBezTo>
                  <a:cubicBezTo>
                    <a:pt x="8542" y="3255"/>
                    <a:pt x="8542" y="3047"/>
                    <a:pt x="8542" y="2866"/>
                  </a:cubicBezTo>
                  <a:cubicBezTo>
                    <a:pt x="8490" y="2502"/>
                    <a:pt x="8360" y="2165"/>
                    <a:pt x="8126" y="1879"/>
                  </a:cubicBezTo>
                  <a:cubicBezTo>
                    <a:pt x="7997" y="1749"/>
                    <a:pt x="7867" y="1620"/>
                    <a:pt x="7711" y="1542"/>
                  </a:cubicBezTo>
                  <a:cubicBezTo>
                    <a:pt x="7529" y="1438"/>
                    <a:pt x="7322" y="1360"/>
                    <a:pt x="7114" y="1334"/>
                  </a:cubicBezTo>
                  <a:cubicBezTo>
                    <a:pt x="6921" y="1302"/>
                    <a:pt x="6739" y="1280"/>
                    <a:pt x="6554" y="1280"/>
                  </a:cubicBezTo>
                  <a:cubicBezTo>
                    <a:pt x="6439" y="1280"/>
                    <a:pt x="6324" y="1288"/>
                    <a:pt x="6205" y="1308"/>
                  </a:cubicBezTo>
                  <a:cubicBezTo>
                    <a:pt x="6049" y="1334"/>
                    <a:pt x="5894" y="1360"/>
                    <a:pt x="5738" y="1386"/>
                  </a:cubicBezTo>
                  <a:lnTo>
                    <a:pt x="5452" y="1438"/>
                  </a:lnTo>
                  <a:lnTo>
                    <a:pt x="4829" y="1438"/>
                  </a:lnTo>
                  <a:cubicBezTo>
                    <a:pt x="4699" y="1386"/>
                    <a:pt x="4570" y="1360"/>
                    <a:pt x="4466" y="1308"/>
                  </a:cubicBezTo>
                  <a:cubicBezTo>
                    <a:pt x="4180" y="1152"/>
                    <a:pt x="3947" y="971"/>
                    <a:pt x="3713" y="737"/>
                  </a:cubicBezTo>
                  <a:cubicBezTo>
                    <a:pt x="3583" y="633"/>
                    <a:pt x="3479" y="529"/>
                    <a:pt x="3350" y="451"/>
                  </a:cubicBezTo>
                  <a:cubicBezTo>
                    <a:pt x="3168" y="296"/>
                    <a:pt x="2960" y="166"/>
                    <a:pt x="2752" y="88"/>
                  </a:cubicBezTo>
                  <a:cubicBezTo>
                    <a:pt x="2558" y="30"/>
                    <a:pt x="2348" y="0"/>
                    <a:pt x="2146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37;p46">
              <a:extLst>
                <a:ext uri="{FF2B5EF4-FFF2-40B4-BE49-F238E27FC236}">
                  <a16:creationId xmlns:a16="http://schemas.microsoft.com/office/drawing/2014/main" id="{F6790FDD-039A-4C8F-BCEA-7443EE64EDCD}"/>
                </a:ext>
              </a:extLst>
            </p:cNvPr>
            <p:cNvSpPr/>
            <p:nvPr/>
          </p:nvSpPr>
          <p:spPr>
            <a:xfrm>
              <a:off x="1832138" y="2044478"/>
              <a:ext cx="126713" cy="105067"/>
            </a:xfrm>
            <a:custGeom>
              <a:avLst/>
              <a:gdLst/>
              <a:ahLst/>
              <a:cxnLst/>
              <a:rect l="l" t="t" r="r" b="b"/>
              <a:pathLst>
                <a:path w="2804" h="2325" extrusionOk="0">
                  <a:moveTo>
                    <a:pt x="1259" y="1"/>
                  </a:moveTo>
                  <a:cubicBezTo>
                    <a:pt x="1149" y="1"/>
                    <a:pt x="1039" y="14"/>
                    <a:pt x="935" y="40"/>
                  </a:cubicBezTo>
                  <a:cubicBezTo>
                    <a:pt x="727" y="66"/>
                    <a:pt x="519" y="170"/>
                    <a:pt x="338" y="299"/>
                  </a:cubicBezTo>
                  <a:cubicBezTo>
                    <a:pt x="260" y="351"/>
                    <a:pt x="182" y="455"/>
                    <a:pt x="130" y="559"/>
                  </a:cubicBezTo>
                  <a:cubicBezTo>
                    <a:pt x="78" y="663"/>
                    <a:pt x="26" y="767"/>
                    <a:pt x="26" y="871"/>
                  </a:cubicBezTo>
                  <a:cubicBezTo>
                    <a:pt x="0" y="1104"/>
                    <a:pt x="78" y="1312"/>
                    <a:pt x="182" y="1494"/>
                  </a:cubicBezTo>
                  <a:cubicBezTo>
                    <a:pt x="260" y="1571"/>
                    <a:pt x="338" y="1649"/>
                    <a:pt x="441" y="1727"/>
                  </a:cubicBezTo>
                  <a:cubicBezTo>
                    <a:pt x="519" y="1779"/>
                    <a:pt x="623" y="1805"/>
                    <a:pt x="701" y="1831"/>
                  </a:cubicBezTo>
                  <a:cubicBezTo>
                    <a:pt x="727" y="1935"/>
                    <a:pt x="753" y="2013"/>
                    <a:pt x="779" y="2091"/>
                  </a:cubicBezTo>
                  <a:cubicBezTo>
                    <a:pt x="831" y="2143"/>
                    <a:pt x="883" y="2221"/>
                    <a:pt x="935" y="2246"/>
                  </a:cubicBezTo>
                  <a:cubicBezTo>
                    <a:pt x="1013" y="2298"/>
                    <a:pt x="1065" y="2298"/>
                    <a:pt x="1142" y="2324"/>
                  </a:cubicBezTo>
                  <a:lnTo>
                    <a:pt x="1376" y="2324"/>
                  </a:lnTo>
                  <a:cubicBezTo>
                    <a:pt x="1428" y="2298"/>
                    <a:pt x="1506" y="2272"/>
                    <a:pt x="1584" y="2221"/>
                  </a:cubicBezTo>
                  <a:cubicBezTo>
                    <a:pt x="1636" y="2169"/>
                    <a:pt x="1714" y="2117"/>
                    <a:pt x="1765" y="2039"/>
                  </a:cubicBezTo>
                  <a:lnTo>
                    <a:pt x="1791" y="1987"/>
                  </a:lnTo>
                  <a:cubicBezTo>
                    <a:pt x="1852" y="2017"/>
                    <a:pt x="1922" y="2030"/>
                    <a:pt x="1995" y="2030"/>
                  </a:cubicBezTo>
                  <a:cubicBezTo>
                    <a:pt x="2047" y="2030"/>
                    <a:pt x="2101" y="2024"/>
                    <a:pt x="2155" y="2013"/>
                  </a:cubicBezTo>
                  <a:cubicBezTo>
                    <a:pt x="2285" y="1987"/>
                    <a:pt x="2389" y="1935"/>
                    <a:pt x="2492" y="1883"/>
                  </a:cubicBezTo>
                  <a:cubicBezTo>
                    <a:pt x="2674" y="1727"/>
                    <a:pt x="2804" y="1468"/>
                    <a:pt x="2778" y="1234"/>
                  </a:cubicBezTo>
                  <a:cubicBezTo>
                    <a:pt x="2778" y="1026"/>
                    <a:pt x="2726" y="845"/>
                    <a:pt x="2622" y="689"/>
                  </a:cubicBezTo>
                  <a:cubicBezTo>
                    <a:pt x="2492" y="507"/>
                    <a:pt x="2363" y="377"/>
                    <a:pt x="2181" y="273"/>
                  </a:cubicBezTo>
                  <a:lnTo>
                    <a:pt x="2181" y="247"/>
                  </a:lnTo>
                  <a:cubicBezTo>
                    <a:pt x="1999" y="144"/>
                    <a:pt x="1791" y="66"/>
                    <a:pt x="1584" y="40"/>
                  </a:cubicBezTo>
                  <a:cubicBezTo>
                    <a:pt x="1480" y="14"/>
                    <a:pt x="1370" y="1"/>
                    <a:pt x="125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38;p46">
              <a:extLst>
                <a:ext uri="{FF2B5EF4-FFF2-40B4-BE49-F238E27FC236}">
                  <a16:creationId xmlns:a16="http://schemas.microsoft.com/office/drawing/2014/main" id="{5D512FEA-C317-463D-AF01-5459BC6DBD47}"/>
                </a:ext>
              </a:extLst>
            </p:cNvPr>
            <p:cNvSpPr/>
            <p:nvPr/>
          </p:nvSpPr>
          <p:spPr>
            <a:xfrm>
              <a:off x="1870820" y="2141272"/>
              <a:ext cx="20019" cy="51652"/>
            </a:xfrm>
            <a:custGeom>
              <a:avLst/>
              <a:gdLst/>
              <a:ahLst/>
              <a:cxnLst/>
              <a:rect l="l" t="t" r="r" b="b"/>
              <a:pathLst>
                <a:path w="443" h="1143" extrusionOk="0">
                  <a:moveTo>
                    <a:pt x="312" y="1"/>
                  </a:moveTo>
                  <a:cubicBezTo>
                    <a:pt x="260" y="1"/>
                    <a:pt x="209" y="27"/>
                    <a:pt x="183" y="79"/>
                  </a:cubicBezTo>
                  <a:cubicBezTo>
                    <a:pt x="157" y="390"/>
                    <a:pt x="105" y="702"/>
                    <a:pt x="27" y="1013"/>
                  </a:cubicBezTo>
                  <a:cubicBezTo>
                    <a:pt x="1" y="1065"/>
                    <a:pt x="53" y="1143"/>
                    <a:pt x="105" y="1143"/>
                  </a:cubicBezTo>
                  <a:lnTo>
                    <a:pt x="209" y="1143"/>
                  </a:lnTo>
                  <a:cubicBezTo>
                    <a:pt x="234" y="1143"/>
                    <a:pt x="260" y="1117"/>
                    <a:pt x="260" y="1091"/>
                  </a:cubicBezTo>
                  <a:cubicBezTo>
                    <a:pt x="338" y="779"/>
                    <a:pt x="416" y="468"/>
                    <a:pt x="442" y="156"/>
                  </a:cubicBezTo>
                  <a:cubicBezTo>
                    <a:pt x="442" y="104"/>
                    <a:pt x="416" y="53"/>
                    <a:pt x="364" y="27"/>
                  </a:cubicBezTo>
                  <a:lnTo>
                    <a:pt x="338" y="27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39;p46">
              <a:extLst>
                <a:ext uri="{FF2B5EF4-FFF2-40B4-BE49-F238E27FC236}">
                  <a16:creationId xmlns:a16="http://schemas.microsoft.com/office/drawing/2014/main" id="{F6F68908-BCAE-43FF-9285-A8154D3E3318}"/>
                </a:ext>
              </a:extLst>
            </p:cNvPr>
            <p:cNvSpPr/>
            <p:nvPr/>
          </p:nvSpPr>
          <p:spPr>
            <a:xfrm>
              <a:off x="1292497" y="1823595"/>
              <a:ext cx="378963" cy="374173"/>
            </a:xfrm>
            <a:custGeom>
              <a:avLst/>
              <a:gdLst/>
              <a:ahLst/>
              <a:cxnLst/>
              <a:rect l="l" t="t" r="r" b="b"/>
              <a:pathLst>
                <a:path w="8386" h="8280" extrusionOk="0">
                  <a:moveTo>
                    <a:pt x="4381" y="0"/>
                  </a:moveTo>
                  <a:cubicBezTo>
                    <a:pt x="2659" y="0"/>
                    <a:pt x="1039" y="1310"/>
                    <a:pt x="545" y="3240"/>
                  </a:cubicBezTo>
                  <a:cubicBezTo>
                    <a:pt x="0" y="5473"/>
                    <a:pt x="1194" y="7680"/>
                    <a:pt x="3193" y="8173"/>
                  </a:cubicBezTo>
                  <a:cubicBezTo>
                    <a:pt x="3472" y="8245"/>
                    <a:pt x="3752" y="8280"/>
                    <a:pt x="4029" y="8280"/>
                  </a:cubicBezTo>
                  <a:cubicBezTo>
                    <a:pt x="5747" y="8280"/>
                    <a:pt x="7371" y="6957"/>
                    <a:pt x="7840" y="5058"/>
                  </a:cubicBezTo>
                  <a:cubicBezTo>
                    <a:pt x="8386" y="2825"/>
                    <a:pt x="7191" y="592"/>
                    <a:pt x="5192" y="99"/>
                  </a:cubicBezTo>
                  <a:cubicBezTo>
                    <a:pt x="4922" y="32"/>
                    <a:pt x="4650" y="0"/>
                    <a:pt x="438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40;p46">
              <a:extLst>
                <a:ext uri="{FF2B5EF4-FFF2-40B4-BE49-F238E27FC236}">
                  <a16:creationId xmlns:a16="http://schemas.microsoft.com/office/drawing/2014/main" id="{D6D1C581-B19D-4D1C-83E6-F9DFCC3AC196}"/>
                </a:ext>
              </a:extLst>
            </p:cNvPr>
            <p:cNvSpPr/>
            <p:nvPr/>
          </p:nvSpPr>
          <p:spPr>
            <a:xfrm>
              <a:off x="1396882" y="1891920"/>
              <a:ext cx="265175" cy="261786"/>
            </a:xfrm>
            <a:custGeom>
              <a:avLst/>
              <a:gdLst/>
              <a:ahLst/>
              <a:cxnLst/>
              <a:rect l="l" t="t" r="r" b="b"/>
              <a:pathLst>
                <a:path w="5868" h="5793" extrusionOk="0">
                  <a:moveTo>
                    <a:pt x="3078" y="1"/>
                  </a:moveTo>
                  <a:cubicBezTo>
                    <a:pt x="1867" y="1"/>
                    <a:pt x="728" y="922"/>
                    <a:pt x="390" y="2274"/>
                  </a:cubicBezTo>
                  <a:cubicBezTo>
                    <a:pt x="1" y="3831"/>
                    <a:pt x="831" y="5389"/>
                    <a:pt x="2259" y="5726"/>
                  </a:cubicBezTo>
                  <a:cubicBezTo>
                    <a:pt x="2445" y="5771"/>
                    <a:pt x="2632" y="5793"/>
                    <a:pt x="2817" y="5793"/>
                  </a:cubicBezTo>
                  <a:cubicBezTo>
                    <a:pt x="4028" y="5793"/>
                    <a:pt x="5167" y="4874"/>
                    <a:pt x="5504" y="3546"/>
                  </a:cubicBezTo>
                  <a:cubicBezTo>
                    <a:pt x="5868" y="1988"/>
                    <a:pt x="5063" y="430"/>
                    <a:pt x="3635" y="67"/>
                  </a:cubicBezTo>
                  <a:cubicBezTo>
                    <a:pt x="3450" y="22"/>
                    <a:pt x="3263" y="1"/>
                    <a:pt x="3078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41;p46">
              <a:extLst>
                <a:ext uri="{FF2B5EF4-FFF2-40B4-BE49-F238E27FC236}">
                  <a16:creationId xmlns:a16="http://schemas.microsoft.com/office/drawing/2014/main" id="{2C2B8EEA-ACEE-46C0-A922-AD5CA8992195}"/>
                </a:ext>
              </a:extLst>
            </p:cNvPr>
            <p:cNvSpPr/>
            <p:nvPr/>
          </p:nvSpPr>
          <p:spPr>
            <a:xfrm>
              <a:off x="1341752" y="1982479"/>
              <a:ext cx="120883" cy="51065"/>
            </a:xfrm>
            <a:custGeom>
              <a:avLst/>
              <a:gdLst/>
              <a:ahLst/>
              <a:cxnLst/>
              <a:rect l="l" t="t" r="r" b="b"/>
              <a:pathLst>
                <a:path w="2675" h="1130" extrusionOk="0">
                  <a:moveTo>
                    <a:pt x="725" y="0"/>
                  </a:moveTo>
                  <a:cubicBezTo>
                    <a:pt x="366" y="0"/>
                    <a:pt x="111" y="81"/>
                    <a:pt x="78" y="244"/>
                  </a:cubicBezTo>
                  <a:cubicBezTo>
                    <a:pt x="1" y="529"/>
                    <a:pt x="520" y="867"/>
                    <a:pt x="1221" y="1048"/>
                  </a:cubicBezTo>
                  <a:cubicBezTo>
                    <a:pt x="1469" y="1104"/>
                    <a:pt x="1708" y="1129"/>
                    <a:pt x="1916" y="1129"/>
                  </a:cubicBezTo>
                  <a:cubicBezTo>
                    <a:pt x="2295" y="1129"/>
                    <a:pt x="2572" y="1043"/>
                    <a:pt x="2623" y="893"/>
                  </a:cubicBezTo>
                  <a:cubicBezTo>
                    <a:pt x="2675" y="633"/>
                    <a:pt x="2155" y="270"/>
                    <a:pt x="1454" y="88"/>
                  </a:cubicBezTo>
                  <a:cubicBezTo>
                    <a:pt x="1191" y="29"/>
                    <a:pt x="940" y="0"/>
                    <a:pt x="72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42;p46">
              <a:extLst>
                <a:ext uri="{FF2B5EF4-FFF2-40B4-BE49-F238E27FC236}">
                  <a16:creationId xmlns:a16="http://schemas.microsoft.com/office/drawing/2014/main" id="{7D2AE113-BA9D-4563-AAE5-47CF8E2949F6}"/>
                </a:ext>
              </a:extLst>
            </p:cNvPr>
            <p:cNvSpPr/>
            <p:nvPr/>
          </p:nvSpPr>
          <p:spPr>
            <a:xfrm>
              <a:off x="1440308" y="1619884"/>
              <a:ext cx="215918" cy="95758"/>
            </a:xfrm>
            <a:custGeom>
              <a:avLst/>
              <a:gdLst/>
              <a:ahLst/>
              <a:cxnLst/>
              <a:rect l="l" t="t" r="r" b="b"/>
              <a:pathLst>
                <a:path w="4778" h="2119" extrusionOk="0">
                  <a:moveTo>
                    <a:pt x="1896" y="0"/>
                  </a:moveTo>
                  <a:cubicBezTo>
                    <a:pt x="888" y="0"/>
                    <a:pt x="117" y="314"/>
                    <a:pt x="52" y="791"/>
                  </a:cubicBezTo>
                  <a:cubicBezTo>
                    <a:pt x="0" y="1336"/>
                    <a:pt x="961" y="1933"/>
                    <a:pt x="2259" y="2089"/>
                  </a:cubicBezTo>
                  <a:cubicBezTo>
                    <a:pt x="2456" y="2109"/>
                    <a:pt x="2648" y="2118"/>
                    <a:pt x="2833" y="2118"/>
                  </a:cubicBezTo>
                  <a:cubicBezTo>
                    <a:pt x="3864" y="2118"/>
                    <a:pt x="4655" y="1820"/>
                    <a:pt x="4699" y="1336"/>
                  </a:cubicBezTo>
                  <a:cubicBezTo>
                    <a:pt x="4777" y="791"/>
                    <a:pt x="3791" y="194"/>
                    <a:pt x="2518" y="38"/>
                  </a:cubicBezTo>
                  <a:cubicBezTo>
                    <a:pt x="2304" y="12"/>
                    <a:pt x="2096" y="0"/>
                    <a:pt x="1896" y="0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43;p46">
              <a:extLst>
                <a:ext uri="{FF2B5EF4-FFF2-40B4-BE49-F238E27FC236}">
                  <a16:creationId xmlns:a16="http://schemas.microsoft.com/office/drawing/2014/main" id="{E929BE5D-93EE-442B-9368-14760DD92195}"/>
                </a:ext>
              </a:extLst>
            </p:cNvPr>
            <p:cNvSpPr/>
            <p:nvPr/>
          </p:nvSpPr>
          <p:spPr>
            <a:xfrm>
              <a:off x="2090210" y="2055232"/>
              <a:ext cx="393063" cy="370422"/>
            </a:xfrm>
            <a:custGeom>
              <a:avLst/>
              <a:gdLst/>
              <a:ahLst/>
              <a:cxnLst/>
              <a:rect l="l" t="t" r="r" b="b"/>
              <a:pathLst>
                <a:path w="8698" h="8197" extrusionOk="0">
                  <a:moveTo>
                    <a:pt x="4632" y="1"/>
                  </a:moveTo>
                  <a:cubicBezTo>
                    <a:pt x="3088" y="1"/>
                    <a:pt x="1566" y="1010"/>
                    <a:pt x="883" y="2657"/>
                  </a:cubicBezTo>
                  <a:cubicBezTo>
                    <a:pt x="1" y="4760"/>
                    <a:pt x="857" y="7149"/>
                    <a:pt x="2752" y="7928"/>
                  </a:cubicBezTo>
                  <a:cubicBezTo>
                    <a:pt x="3187" y="8110"/>
                    <a:pt x="3639" y="8196"/>
                    <a:pt x="4089" y="8196"/>
                  </a:cubicBezTo>
                  <a:cubicBezTo>
                    <a:pt x="5625" y="8196"/>
                    <a:pt x="7132" y="7186"/>
                    <a:pt x="7815" y="5539"/>
                  </a:cubicBezTo>
                  <a:cubicBezTo>
                    <a:pt x="8697" y="3410"/>
                    <a:pt x="7867" y="1048"/>
                    <a:pt x="5971" y="269"/>
                  </a:cubicBezTo>
                  <a:cubicBezTo>
                    <a:pt x="5537" y="87"/>
                    <a:pt x="5083" y="1"/>
                    <a:pt x="46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44;p46">
              <a:extLst>
                <a:ext uri="{FF2B5EF4-FFF2-40B4-BE49-F238E27FC236}">
                  <a16:creationId xmlns:a16="http://schemas.microsoft.com/office/drawing/2014/main" id="{2E1F4BDB-639C-442D-9549-4BCFA7D8788D}"/>
                </a:ext>
              </a:extLst>
            </p:cNvPr>
            <p:cNvSpPr/>
            <p:nvPr/>
          </p:nvSpPr>
          <p:spPr>
            <a:xfrm>
              <a:off x="2104309" y="2092061"/>
              <a:ext cx="274529" cy="259707"/>
            </a:xfrm>
            <a:custGeom>
              <a:avLst/>
              <a:gdLst/>
              <a:ahLst/>
              <a:cxnLst/>
              <a:rect l="l" t="t" r="r" b="b"/>
              <a:pathLst>
                <a:path w="6075" h="5747" extrusionOk="0">
                  <a:moveTo>
                    <a:pt x="3239" y="1"/>
                  </a:moveTo>
                  <a:cubicBezTo>
                    <a:pt x="2168" y="1"/>
                    <a:pt x="1107" y="700"/>
                    <a:pt x="623" y="1868"/>
                  </a:cubicBezTo>
                  <a:cubicBezTo>
                    <a:pt x="0" y="3348"/>
                    <a:pt x="571" y="5010"/>
                    <a:pt x="1921" y="5555"/>
                  </a:cubicBezTo>
                  <a:cubicBezTo>
                    <a:pt x="2222" y="5685"/>
                    <a:pt x="2537" y="5746"/>
                    <a:pt x="2850" y="5746"/>
                  </a:cubicBezTo>
                  <a:cubicBezTo>
                    <a:pt x="3916" y="5746"/>
                    <a:pt x="4970" y="5037"/>
                    <a:pt x="5452" y="3893"/>
                  </a:cubicBezTo>
                  <a:cubicBezTo>
                    <a:pt x="6075" y="2414"/>
                    <a:pt x="5504" y="752"/>
                    <a:pt x="4154" y="181"/>
                  </a:cubicBezTo>
                  <a:cubicBezTo>
                    <a:pt x="3857" y="59"/>
                    <a:pt x="3548" y="1"/>
                    <a:pt x="32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45;p46">
              <a:extLst>
                <a:ext uri="{FF2B5EF4-FFF2-40B4-BE49-F238E27FC236}">
                  <a16:creationId xmlns:a16="http://schemas.microsoft.com/office/drawing/2014/main" id="{E098E9EE-3D1C-46D9-935A-1C31A7C4F58E}"/>
                </a:ext>
              </a:extLst>
            </p:cNvPr>
            <p:cNvSpPr/>
            <p:nvPr/>
          </p:nvSpPr>
          <p:spPr>
            <a:xfrm>
              <a:off x="2293152" y="2254967"/>
              <a:ext cx="118533" cy="61052"/>
            </a:xfrm>
            <a:custGeom>
              <a:avLst/>
              <a:gdLst/>
              <a:ahLst/>
              <a:cxnLst/>
              <a:rect l="l" t="t" r="r" b="b"/>
              <a:pathLst>
                <a:path w="2623" h="1351" extrusionOk="0">
                  <a:moveTo>
                    <a:pt x="518" y="1"/>
                  </a:moveTo>
                  <a:cubicBezTo>
                    <a:pt x="303" y="1"/>
                    <a:pt x="151" y="53"/>
                    <a:pt x="105" y="159"/>
                  </a:cubicBezTo>
                  <a:cubicBezTo>
                    <a:pt x="1" y="418"/>
                    <a:pt x="468" y="834"/>
                    <a:pt x="1143" y="1119"/>
                  </a:cubicBezTo>
                  <a:cubicBezTo>
                    <a:pt x="1491" y="1272"/>
                    <a:pt x="1838" y="1351"/>
                    <a:pt x="2102" y="1351"/>
                  </a:cubicBezTo>
                  <a:cubicBezTo>
                    <a:pt x="2331" y="1351"/>
                    <a:pt x="2497" y="1292"/>
                    <a:pt x="2545" y="1171"/>
                  </a:cubicBezTo>
                  <a:cubicBezTo>
                    <a:pt x="2623" y="937"/>
                    <a:pt x="2181" y="522"/>
                    <a:pt x="1506" y="236"/>
                  </a:cubicBezTo>
                  <a:cubicBezTo>
                    <a:pt x="1135" y="79"/>
                    <a:pt x="780" y="1"/>
                    <a:pt x="51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46;p46">
              <a:extLst>
                <a:ext uri="{FF2B5EF4-FFF2-40B4-BE49-F238E27FC236}">
                  <a16:creationId xmlns:a16="http://schemas.microsoft.com/office/drawing/2014/main" id="{DB61FA64-421D-4D07-B62E-09F609ACCF69}"/>
                </a:ext>
              </a:extLst>
            </p:cNvPr>
            <p:cNvSpPr/>
            <p:nvPr/>
          </p:nvSpPr>
          <p:spPr>
            <a:xfrm>
              <a:off x="2330703" y="1829289"/>
              <a:ext cx="213568" cy="124272"/>
            </a:xfrm>
            <a:custGeom>
              <a:avLst/>
              <a:gdLst/>
              <a:ahLst/>
              <a:cxnLst/>
              <a:rect l="l" t="t" r="r" b="b"/>
              <a:pathLst>
                <a:path w="4726" h="2750" extrusionOk="0">
                  <a:moveTo>
                    <a:pt x="1095" y="1"/>
                  </a:moveTo>
                  <a:cubicBezTo>
                    <a:pt x="673" y="1"/>
                    <a:pt x="356" y="119"/>
                    <a:pt x="234" y="363"/>
                  </a:cubicBezTo>
                  <a:cubicBezTo>
                    <a:pt x="0" y="882"/>
                    <a:pt x="753" y="1738"/>
                    <a:pt x="1922" y="2310"/>
                  </a:cubicBezTo>
                  <a:cubicBezTo>
                    <a:pt x="2541" y="2599"/>
                    <a:pt x="3154" y="2749"/>
                    <a:pt x="3627" y="2749"/>
                  </a:cubicBezTo>
                  <a:cubicBezTo>
                    <a:pt x="4046" y="2749"/>
                    <a:pt x="4356" y="2631"/>
                    <a:pt x="4466" y="2387"/>
                  </a:cubicBezTo>
                  <a:cubicBezTo>
                    <a:pt x="4725" y="1868"/>
                    <a:pt x="3972" y="1012"/>
                    <a:pt x="2804" y="440"/>
                  </a:cubicBezTo>
                  <a:cubicBezTo>
                    <a:pt x="2185" y="151"/>
                    <a:pt x="1572" y="1"/>
                    <a:pt x="1095" y="1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1547;p46">
            <a:extLst>
              <a:ext uri="{FF2B5EF4-FFF2-40B4-BE49-F238E27FC236}">
                <a16:creationId xmlns:a16="http://schemas.microsoft.com/office/drawing/2014/main" id="{E186F74D-9F20-4910-B140-B6D99C24ED6C}"/>
              </a:ext>
            </a:extLst>
          </p:cNvPr>
          <p:cNvSpPr/>
          <p:nvPr/>
        </p:nvSpPr>
        <p:spPr>
          <a:xfrm>
            <a:off x="10978579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1548;p46">
            <a:extLst>
              <a:ext uri="{FF2B5EF4-FFF2-40B4-BE49-F238E27FC236}">
                <a16:creationId xmlns:a16="http://schemas.microsoft.com/office/drawing/2014/main" id="{22428471-6AD2-4E1D-9D95-B83B3472E329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1549;p46">
            <a:extLst>
              <a:ext uri="{FF2B5EF4-FFF2-40B4-BE49-F238E27FC236}">
                <a16:creationId xmlns:a16="http://schemas.microsoft.com/office/drawing/2014/main" id="{B2F1EED5-0E31-4884-9EB9-E21E106B8F97}"/>
              </a:ext>
            </a:extLst>
          </p:cNvPr>
          <p:cNvSpPr/>
          <p:nvPr/>
        </p:nvSpPr>
        <p:spPr>
          <a:xfrm>
            <a:off x="10708012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550;p46">
            <a:extLst>
              <a:ext uri="{FF2B5EF4-FFF2-40B4-BE49-F238E27FC236}">
                <a16:creationId xmlns:a16="http://schemas.microsoft.com/office/drawing/2014/main" id="{B3B98C19-559F-49FA-A83C-AA0CE531A676}"/>
              </a:ext>
            </a:extLst>
          </p:cNvPr>
          <p:cNvSpPr/>
          <p:nvPr/>
        </p:nvSpPr>
        <p:spPr>
          <a:xfrm>
            <a:off x="11661704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6C72E5-EB37-4736-BBC1-42FDB36C6887}"/>
              </a:ext>
            </a:extLst>
          </p:cNvPr>
          <p:cNvSpPr txBox="1"/>
          <p:nvPr/>
        </p:nvSpPr>
        <p:spPr>
          <a:xfrm>
            <a:off x="7508087" y="1788071"/>
            <a:ext cx="4471483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Quan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733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D7B5">
                    <a:lumMod val="25000"/>
                  </a:srgbClr>
                </a:solidFill>
                <a:effectLst>
                  <a:outerShdw blurRad="12700" dist="38100" dir="2700000" algn="tl" rotWithShape="0">
                    <a:srgbClr val="5C949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tranh</a:t>
            </a:r>
            <a:endParaRPr lang="en-US" sz="4267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D7B5">
                  <a:lumMod val="25000"/>
                </a:srgbClr>
              </a:solidFill>
              <a:effectLst>
                <a:outerShdw blurRad="12700" dist="38100" dir="2700000" algn="tl" rotWithShape="0">
                  <a:srgbClr val="5C949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5" name="Google Shape;817;p35">
            <a:extLst>
              <a:ext uri="{FF2B5EF4-FFF2-40B4-BE49-F238E27FC236}">
                <a16:creationId xmlns:a16="http://schemas.microsoft.com/office/drawing/2014/main" id="{17970040-6D18-4BBD-97BF-0E2159B153E1}"/>
              </a:ext>
            </a:extLst>
          </p:cNvPr>
          <p:cNvGrpSpPr/>
          <p:nvPr/>
        </p:nvGrpSpPr>
        <p:grpSpPr>
          <a:xfrm rot="-273" flipH="1">
            <a:off x="-556631" y="-61473"/>
            <a:ext cx="2145004" cy="1962501"/>
            <a:chOff x="761688" y="3500250"/>
            <a:chExt cx="1279326" cy="1170478"/>
          </a:xfrm>
        </p:grpSpPr>
        <p:sp>
          <p:nvSpPr>
            <p:cNvPr id="96" name="Google Shape;818;p35">
              <a:extLst>
                <a:ext uri="{FF2B5EF4-FFF2-40B4-BE49-F238E27FC236}">
                  <a16:creationId xmlns:a16="http://schemas.microsoft.com/office/drawing/2014/main" id="{76461360-22F3-4443-8416-5A4577E2602C}"/>
                </a:ext>
              </a:extLst>
            </p:cNvPr>
            <p:cNvSpPr/>
            <p:nvPr/>
          </p:nvSpPr>
          <p:spPr>
            <a:xfrm>
              <a:off x="761688" y="3500250"/>
              <a:ext cx="1279326" cy="1170478"/>
            </a:xfrm>
            <a:custGeom>
              <a:avLst/>
              <a:gdLst/>
              <a:ahLst/>
              <a:cxnLst/>
              <a:rect l="l" t="t" r="r" b="b"/>
              <a:pathLst>
                <a:path w="16772" h="15345" extrusionOk="0">
                  <a:moveTo>
                    <a:pt x="13786" y="0"/>
                  </a:moveTo>
                  <a:cubicBezTo>
                    <a:pt x="13760" y="0"/>
                    <a:pt x="13734" y="0"/>
                    <a:pt x="13708" y="1"/>
                  </a:cubicBezTo>
                  <a:cubicBezTo>
                    <a:pt x="13370" y="1"/>
                    <a:pt x="13007" y="53"/>
                    <a:pt x="12696" y="131"/>
                  </a:cubicBezTo>
                  <a:cubicBezTo>
                    <a:pt x="12358" y="235"/>
                    <a:pt x="12021" y="365"/>
                    <a:pt x="11709" y="520"/>
                  </a:cubicBezTo>
                  <a:cubicBezTo>
                    <a:pt x="11397" y="676"/>
                    <a:pt x="11086" y="858"/>
                    <a:pt x="10774" y="1040"/>
                  </a:cubicBezTo>
                  <a:cubicBezTo>
                    <a:pt x="10593" y="1195"/>
                    <a:pt x="10385" y="1325"/>
                    <a:pt x="10177" y="1481"/>
                  </a:cubicBezTo>
                  <a:cubicBezTo>
                    <a:pt x="9944" y="1040"/>
                    <a:pt x="9580" y="702"/>
                    <a:pt x="9139" y="520"/>
                  </a:cubicBezTo>
                  <a:cubicBezTo>
                    <a:pt x="8853" y="391"/>
                    <a:pt x="8568" y="339"/>
                    <a:pt x="8282" y="339"/>
                  </a:cubicBezTo>
                  <a:cubicBezTo>
                    <a:pt x="8023" y="339"/>
                    <a:pt x="7763" y="391"/>
                    <a:pt x="7503" y="469"/>
                  </a:cubicBezTo>
                  <a:cubicBezTo>
                    <a:pt x="7036" y="598"/>
                    <a:pt x="6621" y="806"/>
                    <a:pt x="6257" y="1118"/>
                  </a:cubicBezTo>
                  <a:cubicBezTo>
                    <a:pt x="5556" y="1689"/>
                    <a:pt x="5011" y="2416"/>
                    <a:pt x="4674" y="3246"/>
                  </a:cubicBezTo>
                  <a:cubicBezTo>
                    <a:pt x="4570" y="3454"/>
                    <a:pt x="4466" y="3714"/>
                    <a:pt x="4388" y="3947"/>
                  </a:cubicBezTo>
                  <a:cubicBezTo>
                    <a:pt x="4258" y="3920"/>
                    <a:pt x="4129" y="3907"/>
                    <a:pt x="4000" y="3907"/>
                  </a:cubicBezTo>
                  <a:cubicBezTo>
                    <a:pt x="3641" y="3907"/>
                    <a:pt x="3292" y="4009"/>
                    <a:pt x="2986" y="4181"/>
                  </a:cubicBezTo>
                  <a:cubicBezTo>
                    <a:pt x="2856" y="4259"/>
                    <a:pt x="2727" y="4363"/>
                    <a:pt x="2623" y="4467"/>
                  </a:cubicBezTo>
                  <a:cubicBezTo>
                    <a:pt x="2493" y="4570"/>
                    <a:pt x="2389" y="4700"/>
                    <a:pt x="2259" y="4830"/>
                  </a:cubicBezTo>
                  <a:cubicBezTo>
                    <a:pt x="2104" y="5038"/>
                    <a:pt x="1974" y="5271"/>
                    <a:pt x="1870" y="5505"/>
                  </a:cubicBezTo>
                  <a:cubicBezTo>
                    <a:pt x="1558" y="6310"/>
                    <a:pt x="1429" y="7166"/>
                    <a:pt x="1506" y="8023"/>
                  </a:cubicBezTo>
                  <a:cubicBezTo>
                    <a:pt x="1506" y="8257"/>
                    <a:pt x="1532" y="8490"/>
                    <a:pt x="1558" y="8724"/>
                  </a:cubicBezTo>
                  <a:cubicBezTo>
                    <a:pt x="1584" y="9062"/>
                    <a:pt x="1610" y="9425"/>
                    <a:pt x="1610" y="9763"/>
                  </a:cubicBezTo>
                  <a:cubicBezTo>
                    <a:pt x="1169" y="10308"/>
                    <a:pt x="805" y="10957"/>
                    <a:pt x="546" y="11606"/>
                  </a:cubicBezTo>
                  <a:cubicBezTo>
                    <a:pt x="416" y="11943"/>
                    <a:pt x="312" y="12281"/>
                    <a:pt x="208" y="12618"/>
                  </a:cubicBezTo>
                  <a:cubicBezTo>
                    <a:pt x="156" y="12826"/>
                    <a:pt x="131" y="13034"/>
                    <a:pt x="79" y="13241"/>
                  </a:cubicBezTo>
                  <a:cubicBezTo>
                    <a:pt x="53" y="13371"/>
                    <a:pt x="53" y="13527"/>
                    <a:pt x="27" y="13683"/>
                  </a:cubicBezTo>
                  <a:lnTo>
                    <a:pt x="27" y="13812"/>
                  </a:lnTo>
                  <a:cubicBezTo>
                    <a:pt x="1" y="14176"/>
                    <a:pt x="105" y="14539"/>
                    <a:pt x="338" y="14825"/>
                  </a:cubicBezTo>
                  <a:cubicBezTo>
                    <a:pt x="572" y="15110"/>
                    <a:pt x="909" y="15292"/>
                    <a:pt x="1273" y="15344"/>
                  </a:cubicBezTo>
                  <a:lnTo>
                    <a:pt x="1403" y="15344"/>
                  </a:lnTo>
                  <a:cubicBezTo>
                    <a:pt x="2104" y="15344"/>
                    <a:pt x="2701" y="14799"/>
                    <a:pt x="2779" y="14098"/>
                  </a:cubicBezTo>
                  <a:cubicBezTo>
                    <a:pt x="2779" y="14046"/>
                    <a:pt x="2804" y="13968"/>
                    <a:pt x="2830" y="13890"/>
                  </a:cubicBezTo>
                  <a:lnTo>
                    <a:pt x="2830" y="13838"/>
                  </a:lnTo>
                  <a:lnTo>
                    <a:pt x="2882" y="13501"/>
                  </a:lnTo>
                  <a:cubicBezTo>
                    <a:pt x="3012" y="12982"/>
                    <a:pt x="3220" y="12462"/>
                    <a:pt x="3453" y="11995"/>
                  </a:cubicBezTo>
                  <a:lnTo>
                    <a:pt x="3453" y="11969"/>
                  </a:lnTo>
                  <a:lnTo>
                    <a:pt x="3583" y="11943"/>
                  </a:lnTo>
                  <a:cubicBezTo>
                    <a:pt x="3973" y="11865"/>
                    <a:pt x="4336" y="11839"/>
                    <a:pt x="4726" y="11839"/>
                  </a:cubicBezTo>
                  <a:lnTo>
                    <a:pt x="5115" y="11839"/>
                  </a:lnTo>
                  <a:cubicBezTo>
                    <a:pt x="6076" y="11917"/>
                    <a:pt x="7062" y="12099"/>
                    <a:pt x="7997" y="12385"/>
                  </a:cubicBezTo>
                  <a:lnTo>
                    <a:pt x="8360" y="12488"/>
                  </a:lnTo>
                  <a:cubicBezTo>
                    <a:pt x="9009" y="12696"/>
                    <a:pt x="9684" y="12826"/>
                    <a:pt x="10385" y="12878"/>
                  </a:cubicBezTo>
                  <a:lnTo>
                    <a:pt x="10671" y="12878"/>
                  </a:lnTo>
                  <a:cubicBezTo>
                    <a:pt x="10722" y="12881"/>
                    <a:pt x="10773" y="12883"/>
                    <a:pt x="10823" y="12883"/>
                  </a:cubicBezTo>
                  <a:cubicBezTo>
                    <a:pt x="11156" y="12883"/>
                    <a:pt x="11471" y="12812"/>
                    <a:pt x="11787" y="12722"/>
                  </a:cubicBezTo>
                  <a:cubicBezTo>
                    <a:pt x="12306" y="12566"/>
                    <a:pt x="12773" y="12255"/>
                    <a:pt x="13137" y="11813"/>
                  </a:cubicBezTo>
                  <a:cubicBezTo>
                    <a:pt x="13526" y="11320"/>
                    <a:pt x="13760" y="10723"/>
                    <a:pt x="13786" y="10100"/>
                  </a:cubicBezTo>
                  <a:cubicBezTo>
                    <a:pt x="13916" y="10074"/>
                    <a:pt x="14071" y="10048"/>
                    <a:pt x="14227" y="10022"/>
                  </a:cubicBezTo>
                  <a:cubicBezTo>
                    <a:pt x="14643" y="9944"/>
                    <a:pt x="15006" y="9788"/>
                    <a:pt x="15369" y="9607"/>
                  </a:cubicBezTo>
                  <a:cubicBezTo>
                    <a:pt x="15551" y="9503"/>
                    <a:pt x="15759" y="9347"/>
                    <a:pt x="15915" y="9191"/>
                  </a:cubicBezTo>
                  <a:cubicBezTo>
                    <a:pt x="16096" y="9036"/>
                    <a:pt x="16252" y="8854"/>
                    <a:pt x="16382" y="8620"/>
                  </a:cubicBezTo>
                  <a:cubicBezTo>
                    <a:pt x="16512" y="8413"/>
                    <a:pt x="16616" y="8205"/>
                    <a:pt x="16668" y="7945"/>
                  </a:cubicBezTo>
                  <a:cubicBezTo>
                    <a:pt x="16745" y="7686"/>
                    <a:pt x="16771" y="7426"/>
                    <a:pt x="16745" y="7140"/>
                  </a:cubicBezTo>
                  <a:cubicBezTo>
                    <a:pt x="16745" y="6907"/>
                    <a:pt x="16693" y="6673"/>
                    <a:pt x="16590" y="6465"/>
                  </a:cubicBezTo>
                  <a:cubicBezTo>
                    <a:pt x="16512" y="6232"/>
                    <a:pt x="16382" y="5998"/>
                    <a:pt x="16226" y="5816"/>
                  </a:cubicBezTo>
                  <a:cubicBezTo>
                    <a:pt x="16096" y="5635"/>
                    <a:pt x="15941" y="5479"/>
                    <a:pt x="15759" y="5349"/>
                  </a:cubicBezTo>
                  <a:cubicBezTo>
                    <a:pt x="15655" y="5297"/>
                    <a:pt x="15577" y="5245"/>
                    <a:pt x="15473" y="5193"/>
                  </a:cubicBezTo>
                  <a:cubicBezTo>
                    <a:pt x="15577" y="5064"/>
                    <a:pt x="15655" y="4960"/>
                    <a:pt x="15759" y="4830"/>
                  </a:cubicBezTo>
                  <a:cubicBezTo>
                    <a:pt x="16018" y="4467"/>
                    <a:pt x="16226" y="4077"/>
                    <a:pt x="16356" y="3636"/>
                  </a:cubicBezTo>
                  <a:cubicBezTo>
                    <a:pt x="16512" y="3168"/>
                    <a:pt x="16512" y="2675"/>
                    <a:pt x="16408" y="2208"/>
                  </a:cubicBezTo>
                  <a:cubicBezTo>
                    <a:pt x="16304" y="1767"/>
                    <a:pt x="16122" y="1377"/>
                    <a:pt x="15837" y="1014"/>
                  </a:cubicBezTo>
                  <a:cubicBezTo>
                    <a:pt x="15334" y="385"/>
                    <a:pt x="14587" y="0"/>
                    <a:pt x="1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819;p35">
              <a:extLst>
                <a:ext uri="{FF2B5EF4-FFF2-40B4-BE49-F238E27FC236}">
                  <a16:creationId xmlns:a16="http://schemas.microsoft.com/office/drawing/2014/main" id="{63C36A21-C52C-4FAC-888A-CB0015230F1A}"/>
                </a:ext>
              </a:extLst>
            </p:cNvPr>
            <p:cNvSpPr/>
            <p:nvPr/>
          </p:nvSpPr>
          <p:spPr>
            <a:xfrm>
              <a:off x="947880" y="3573552"/>
              <a:ext cx="1017847" cy="837756"/>
            </a:xfrm>
            <a:custGeom>
              <a:avLst/>
              <a:gdLst/>
              <a:ahLst/>
              <a:cxnLst/>
              <a:rect l="l" t="t" r="r" b="b"/>
              <a:pathLst>
                <a:path w="13344" h="10983" extrusionOk="0">
                  <a:moveTo>
                    <a:pt x="11267" y="1"/>
                  </a:moveTo>
                  <a:cubicBezTo>
                    <a:pt x="11007" y="1"/>
                    <a:pt x="10748" y="53"/>
                    <a:pt x="10514" y="105"/>
                  </a:cubicBezTo>
                  <a:cubicBezTo>
                    <a:pt x="10229" y="209"/>
                    <a:pt x="9969" y="312"/>
                    <a:pt x="9709" y="442"/>
                  </a:cubicBezTo>
                  <a:cubicBezTo>
                    <a:pt x="9424" y="572"/>
                    <a:pt x="9138" y="728"/>
                    <a:pt x="8879" y="909"/>
                  </a:cubicBezTo>
                  <a:cubicBezTo>
                    <a:pt x="8359" y="1273"/>
                    <a:pt x="7866" y="1662"/>
                    <a:pt x="7399" y="2078"/>
                  </a:cubicBezTo>
                  <a:cubicBezTo>
                    <a:pt x="7269" y="2207"/>
                    <a:pt x="7165" y="2311"/>
                    <a:pt x="7035" y="2441"/>
                  </a:cubicBezTo>
                  <a:cubicBezTo>
                    <a:pt x="7061" y="2233"/>
                    <a:pt x="7061" y="2026"/>
                    <a:pt x="7061" y="1818"/>
                  </a:cubicBezTo>
                  <a:cubicBezTo>
                    <a:pt x="7061" y="1481"/>
                    <a:pt x="6932" y="728"/>
                    <a:pt x="6308" y="442"/>
                  </a:cubicBezTo>
                  <a:cubicBezTo>
                    <a:pt x="6153" y="390"/>
                    <a:pt x="5997" y="364"/>
                    <a:pt x="5841" y="364"/>
                  </a:cubicBezTo>
                  <a:cubicBezTo>
                    <a:pt x="5659" y="364"/>
                    <a:pt x="5478" y="390"/>
                    <a:pt x="5322" y="442"/>
                  </a:cubicBezTo>
                  <a:cubicBezTo>
                    <a:pt x="4984" y="520"/>
                    <a:pt x="4673" y="702"/>
                    <a:pt x="4413" y="909"/>
                  </a:cubicBezTo>
                  <a:cubicBezTo>
                    <a:pt x="3842" y="1377"/>
                    <a:pt x="3401" y="2000"/>
                    <a:pt x="3115" y="2675"/>
                  </a:cubicBezTo>
                  <a:cubicBezTo>
                    <a:pt x="2856" y="3220"/>
                    <a:pt x="2674" y="3817"/>
                    <a:pt x="2544" y="4388"/>
                  </a:cubicBezTo>
                  <a:lnTo>
                    <a:pt x="2544" y="4440"/>
                  </a:lnTo>
                  <a:lnTo>
                    <a:pt x="2544" y="4518"/>
                  </a:lnTo>
                  <a:cubicBezTo>
                    <a:pt x="2414" y="4310"/>
                    <a:pt x="2233" y="4155"/>
                    <a:pt x="2025" y="4051"/>
                  </a:cubicBezTo>
                  <a:cubicBezTo>
                    <a:pt x="1869" y="3973"/>
                    <a:pt x="1713" y="3921"/>
                    <a:pt x="1558" y="3921"/>
                  </a:cubicBezTo>
                  <a:cubicBezTo>
                    <a:pt x="1376" y="3921"/>
                    <a:pt x="1194" y="3973"/>
                    <a:pt x="1038" y="4077"/>
                  </a:cubicBezTo>
                  <a:cubicBezTo>
                    <a:pt x="961" y="4103"/>
                    <a:pt x="909" y="4155"/>
                    <a:pt x="831" y="4206"/>
                  </a:cubicBezTo>
                  <a:cubicBezTo>
                    <a:pt x="753" y="4284"/>
                    <a:pt x="675" y="4388"/>
                    <a:pt x="597" y="4492"/>
                  </a:cubicBezTo>
                  <a:cubicBezTo>
                    <a:pt x="493" y="4622"/>
                    <a:pt x="389" y="4778"/>
                    <a:pt x="312" y="4933"/>
                  </a:cubicBezTo>
                  <a:cubicBezTo>
                    <a:pt x="78" y="5608"/>
                    <a:pt x="0" y="6309"/>
                    <a:pt x="52" y="7010"/>
                  </a:cubicBezTo>
                  <a:cubicBezTo>
                    <a:pt x="52" y="7244"/>
                    <a:pt x="78" y="7478"/>
                    <a:pt x="104" y="7711"/>
                  </a:cubicBezTo>
                  <a:cubicBezTo>
                    <a:pt x="130" y="8178"/>
                    <a:pt x="156" y="8646"/>
                    <a:pt x="156" y="9139"/>
                  </a:cubicBezTo>
                  <a:cubicBezTo>
                    <a:pt x="130" y="9347"/>
                    <a:pt x="104" y="9528"/>
                    <a:pt x="52" y="9736"/>
                  </a:cubicBezTo>
                  <a:cubicBezTo>
                    <a:pt x="52" y="9840"/>
                    <a:pt x="104" y="9944"/>
                    <a:pt x="208" y="9996"/>
                  </a:cubicBezTo>
                  <a:cubicBezTo>
                    <a:pt x="208" y="9996"/>
                    <a:pt x="208" y="10022"/>
                    <a:pt x="208" y="10022"/>
                  </a:cubicBezTo>
                  <a:cubicBezTo>
                    <a:pt x="234" y="10100"/>
                    <a:pt x="312" y="10177"/>
                    <a:pt x="389" y="10177"/>
                  </a:cubicBezTo>
                  <a:lnTo>
                    <a:pt x="467" y="10177"/>
                  </a:lnTo>
                  <a:cubicBezTo>
                    <a:pt x="623" y="10126"/>
                    <a:pt x="805" y="10074"/>
                    <a:pt x="987" y="10048"/>
                  </a:cubicBezTo>
                  <a:cubicBezTo>
                    <a:pt x="1402" y="9970"/>
                    <a:pt x="1843" y="9918"/>
                    <a:pt x="2285" y="9918"/>
                  </a:cubicBezTo>
                  <a:lnTo>
                    <a:pt x="2726" y="9918"/>
                  </a:lnTo>
                  <a:cubicBezTo>
                    <a:pt x="3764" y="9996"/>
                    <a:pt x="4803" y="10203"/>
                    <a:pt x="5815" y="10489"/>
                  </a:cubicBezTo>
                  <a:lnTo>
                    <a:pt x="6179" y="10593"/>
                  </a:lnTo>
                  <a:cubicBezTo>
                    <a:pt x="6776" y="10775"/>
                    <a:pt x="7373" y="10904"/>
                    <a:pt x="7996" y="10982"/>
                  </a:cubicBezTo>
                  <a:lnTo>
                    <a:pt x="8230" y="10982"/>
                  </a:lnTo>
                  <a:cubicBezTo>
                    <a:pt x="8515" y="10982"/>
                    <a:pt x="8775" y="10930"/>
                    <a:pt x="9060" y="10852"/>
                  </a:cubicBezTo>
                  <a:cubicBezTo>
                    <a:pt x="9398" y="10749"/>
                    <a:pt x="9683" y="10541"/>
                    <a:pt x="9917" y="10255"/>
                  </a:cubicBezTo>
                  <a:cubicBezTo>
                    <a:pt x="10203" y="9918"/>
                    <a:pt x="10358" y="9476"/>
                    <a:pt x="10332" y="9035"/>
                  </a:cubicBezTo>
                  <a:cubicBezTo>
                    <a:pt x="10332" y="8853"/>
                    <a:pt x="10280" y="8672"/>
                    <a:pt x="10203" y="8490"/>
                  </a:cubicBezTo>
                  <a:cubicBezTo>
                    <a:pt x="10177" y="8412"/>
                    <a:pt x="10125" y="8334"/>
                    <a:pt x="10073" y="8256"/>
                  </a:cubicBezTo>
                  <a:lnTo>
                    <a:pt x="10618" y="8256"/>
                  </a:lnTo>
                  <a:cubicBezTo>
                    <a:pt x="10929" y="8230"/>
                    <a:pt x="11267" y="8204"/>
                    <a:pt x="11579" y="8127"/>
                  </a:cubicBezTo>
                  <a:cubicBezTo>
                    <a:pt x="11890" y="8049"/>
                    <a:pt x="12176" y="7945"/>
                    <a:pt x="12435" y="7789"/>
                  </a:cubicBezTo>
                  <a:cubicBezTo>
                    <a:pt x="12565" y="7737"/>
                    <a:pt x="12695" y="7633"/>
                    <a:pt x="12799" y="7529"/>
                  </a:cubicBezTo>
                  <a:cubicBezTo>
                    <a:pt x="12928" y="7426"/>
                    <a:pt x="13032" y="7296"/>
                    <a:pt x="13110" y="7166"/>
                  </a:cubicBezTo>
                  <a:cubicBezTo>
                    <a:pt x="13188" y="7036"/>
                    <a:pt x="13240" y="6880"/>
                    <a:pt x="13266" y="6751"/>
                  </a:cubicBezTo>
                  <a:cubicBezTo>
                    <a:pt x="13318" y="6569"/>
                    <a:pt x="13344" y="6413"/>
                    <a:pt x="13318" y="6257"/>
                  </a:cubicBezTo>
                  <a:cubicBezTo>
                    <a:pt x="13318" y="5946"/>
                    <a:pt x="13214" y="5686"/>
                    <a:pt x="13032" y="5453"/>
                  </a:cubicBezTo>
                  <a:cubicBezTo>
                    <a:pt x="12954" y="5349"/>
                    <a:pt x="12851" y="5245"/>
                    <a:pt x="12721" y="5167"/>
                  </a:cubicBezTo>
                  <a:cubicBezTo>
                    <a:pt x="12617" y="5089"/>
                    <a:pt x="12461" y="5011"/>
                    <a:pt x="12331" y="4959"/>
                  </a:cubicBezTo>
                  <a:cubicBezTo>
                    <a:pt x="12046" y="4830"/>
                    <a:pt x="11760" y="4778"/>
                    <a:pt x="11475" y="4726"/>
                  </a:cubicBezTo>
                  <a:cubicBezTo>
                    <a:pt x="11319" y="4700"/>
                    <a:pt x="11137" y="4700"/>
                    <a:pt x="10981" y="4700"/>
                  </a:cubicBezTo>
                  <a:cubicBezTo>
                    <a:pt x="11267" y="4492"/>
                    <a:pt x="11553" y="4258"/>
                    <a:pt x="11838" y="4025"/>
                  </a:cubicBezTo>
                  <a:cubicBezTo>
                    <a:pt x="12072" y="3791"/>
                    <a:pt x="12331" y="3531"/>
                    <a:pt x="12539" y="3272"/>
                  </a:cubicBezTo>
                  <a:cubicBezTo>
                    <a:pt x="12721" y="3012"/>
                    <a:pt x="12877" y="2701"/>
                    <a:pt x="12980" y="2389"/>
                  </a:cubicBezTo>
                  <a:cubicBezTo>
                    <a:pt x="13084" y="2078"/>
                    <a:pt x="13084" y="1766"/>
                    <a:pt x="13006" y="1455"/>
                  </a:cubicBezTo>
                  <a:cubicBezTo>
                    <a:pt x="12928" y="1169"/>
                    <a:pt x="12799" y="883"/>
                    <a:pt x="12617" y="650"/>
                  </a:cubicBezTo>
                  <a:cubicBezTo>
                    <a:pt x="12461" y="442"/>
                    <a:pt x="12253" y="260"/>
                    <a:pt x="12020" y="157"/>
                  </a:cubicBezTo>
                  <a:cubicBezTo>
                    <a:pt x="11786" y="53"/>
                    <a:pt x="11527" y="1"/>
                    <a:pt x="1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820;p35">
              <a:extLst>
                <a:ext uri="{FF2B5EF4-FFF2-40B4-BE49-F238E27FC236}">
                  <a16:creationId xmlns:a16="http://schemas.microsoft.com/office/drawing/2014/main" id="{C1841B7F-1FB9-49C4-B9CC-AF4FA676DD7D}"/>
                </a:ext>
              </a:extLst>
            </p:cNvPr>
            <p:cNvSpPr/>
            <p:nvPr/>
          </p:nvSpPr>
          <p:spPr>
            <a:xfrm>
              <a:off x="836973" y="3672560"/>
              <a:ext cx="1029746" cy="925094"/>
            </a:xfrm>
            <a:custGeom>
              <a:avLst/>
              <a:gdLst/>
              <a:ahLst/>
              <a:cxnLst/>
              <a:rect l="l" t="t" r="r" b="b"/>
              <a:pathLst>
                <a:path w="13500" h="12128" extrusionOk="0">
                  <a:moveTo>
                    <a:pt x="11215" y="1"/>
                  </a:moveTo>
                  <a:cubicBezTo>
                    <a:pt x="11189" y="1"/>
                    <a:pt x="11163" y="27"/>
                    <a:pt x="11163" y="27"/>
                  </a:cubicBezTo>
                  <a:cubicBezTo>
                    <a:pt x="10930" y="442"/>
                    <a:pt x="10670" y="858"/>
                    <a:pt x="10359" y="1247"/>
                  </a:cubicBezTo>
                  <a:cubicBezTo>
                    <a:pt x="10047" y="1636"/>
                    <a:pt x="9710" y="2000"/>
                    <a:pt x="9398" y="2389"/>
                  </a:cubicBezTo>
                  <a:cubicBezTo>
                    <a:pt x="9372" y="2389"/>
                    <a:pt x="9372" y="2415"/>
                    <a:pt x="9372" y="2441"/>
                  </a:cubicBezTo>
                  <a:lnTo>
                    <a:pt x="7970" y="3220"/>
                  </a:lnTo>
                  <a:cubicBezTo>
                    <a:pt x="7165" y="3687"/>
                    <a:pt x="6335" y="4155"/>
                    <a:pt x="5556" y="4622"/>
                  </a:cubicBezTo>
                  <a:lnTo>
                    <a:pt x="5400" y="4700"/>
                  </a:lnTo>
                  <a:cubicBezTo>
                    <a:pt x="5426" y="4648"/>
                    <a:pt x="5478" y="4596"/>
                    <a:pt x="5530" y="4518"/>
                  </a:cubicBezTo>
                  <a:cubicBezTo>
                    <a:pt x="5763" y="4103"/>
                    <a:pt x="5971" y="3661"/>
                    <a:pt x="6179" y="3220"/>
                  </a:cubicBezTo>
                  <a:cubicBezTo>
                    <a:pt x="6568" y="2311"/>
                    <a:pt x="6932" y="1403"/>
                    <a:pt x="7373" y="520"/>
                  </a:cubicBezTo>
                  <a:cubicBezTo>
                    <a:pt x="7399" y="468"/>
                    <a:pt x="7373" y="416"/>
                    <a:pt x="7321" y="390"/>
                  </a:cubicBezTo>
                  <a:lnTo>
                    <a:pt x="7295" y="390"/>
                  </a:lnTo>
                  <a:cubicBezTo>
                    <a:pt x="7243" y="390"/>
                    <a:pt x="7217" y="416"/>
                    <a:pt x="7217" y="442"/>
                  </a:cubicBezTo>
                  <a:cubicBezTo>
                    <a:pt x="6802" y="1247"/>
                    <a:pt x="6438" y="2078"/>
                    <a:pt x="6023" y="2831"/>
                  </a:cubicBezTo>
                  <a:cubicBezTo>
                    <a:pt x="5789" y="3298"/>
                    <a:pt x="5530" y="3713"/>
                    <a:pt x="5270" y="4129"/>
                  </a:cubicBezTo>
                  <a:cubicBezTo>
                    <a:pt x="4985" y="4570"/>
                    <a:pt x="4673" y="5011"/>
                    <a:pt x="4336" y="5401"/>
                  </a:cubicBezTo>
                  <a:cubicBezTo>
                    <a:pt x="4336" y="5427"/>
                    <a:pt x="4336" y="5427"/>
                    <a:pt x="4310" y="5453"/>
                  </a:cubicBezTo>
                  <a:cubicBezTo>
                    <a:pt x="3790" y="5816"/>
                    <a:pt x="3271" y="6231"/>
                    <a:pt x="2778" y="6673"/>
                  </a:cubicBezTo>
                  <a:lnTo>
                    <a:pt x="2700" y="6725"/>
                  </a:lnTo>
                  <a:cubicBezTo>
                    <a:pt x="2804" y="6439"/>
                    <a:pt x="2908" y="6180"/>
                    <a:pt x="2960" y="5894"/>
                  </a:cubicBezTo>
                  <a:cubicBezTo>
                    <a:pt x="3038" y="5634"/>
                    <a:pt x="3090" y="5349"/>
                    <a:pt x="3115" y="5089"/>
                  </a:cubicBezTo>
                  <a:cubicBezTo>
                    <a:pt x="3141" y="4804"/>
                    <a:pt x="3115" y="4518"/>
                    <a:pt x="3064" y="4232"/>
                  </a:cubicBezTo>
                  <a:cubicBezTo>
                    <a:pt x="3038" y="4206"/>
                    <a:pt x="3012" y="4181"/>
                    <a:pt x="2960" y="4181"/>
                  </a:cubicBezTo>
                  <a:cubicBezTo>
                    <a:pt x="2934" y="4181"/>
                    <a:pt x="2908" y="4206"/>
                    <a:pt x="2908" y="4258"/>
                  </a:cubicBezTo>
                  <a:cubicBezTo>
                    <a:pt x="2934" y="4388"/>
                    <a:pt x="2934" y="4544"/>
                    <a:pt x="2960" y="4674"/>
                  </a:cubicBezTo>
                  <a:cubicBezTo>
                    <a:pt x="2960" y="4804"/>
                    <a:pt x="2960" y="4933"/>
                    <a:pt x="2934" y="5063"/>
                  </a:cubicBezTo>
                  <a:cubicBezTo>
                    <a:pt x="2908" y="5219"/>
                    <a:pt x="2882" y="5375"/>
                    <a:pt x="2856" y="5530"/>
                  </a:cubicBezTo>
                  <a:lnTo>
                    <a:pt x="2856" y="5505"/>
                  </a:lnTo>
                  <a:cubicBezTo>
                    <a:pt x="2778" y="5842"/>
                    <a:pt x="2674" y="6128"/>
                    <a:pt x="2544" y="6439"/>
                  </a:cubicBezTo>
                  <a:cubicBezTo>
                    <a:pt x="2441" y="6699"/>
                    <a:pt x="2363" y="6932"/>
                    <a:pt x="2259" y="7166"/>
                  </a:cubicBezTo>
                  <a:cubicBezTo>
                    <a:pt x="1973" y="7452"/>
                    <a:pt x="1688" y="7763"/>
                    <a:pt x="1428" y="8075"/>
                  </a:cubicBezTo>
                  <a:cubicBezTo>
                    <a:pt x="1039" y="8594"/>
                    <a:pt x="727" y="9139"/>
                    <a:pt x="468" y="9736"/>
                  </a:cubicBezTo>
                  <a:cubicBezTo>
                    <a:pt x="364" y="10022"/>
                    <a:pt x="260" y="10333"/>
                    <a:pt x="182" y="10619"/>
                  </a:cubicBezTo>
                  <a:cubicBezTo>
                    <a:pt x="130" y="10801"/>
                    <a:pt x="104" y="10982"/>
                    <a:pt x="78" y="11164"/>
                  </a:cubicBezTo>
                  <a:cubicBezTo>
                    <a:pt x="52" y="11346"/>
                    <a:pt x="26" y="11501"/>
                    <a:pt x="26" y="11683"/>
                  </a:cubicBezTo>
                  <a:cubicBezTo>
                    <a:pt x="0" y="11917"/>
                    <a:pt x="156" y="12099"/>
                    <a:pt x="390" y="12125"/>
                  </a:cubicBezTo>
                  <a:cubicBezTo>
                    <a:pt x="405" y="12126"/>
                    <a:pt x="420" y="12127"/>
                    <a:pt x="435" y="12127"/>
                  </a:cubicBezTo>
                  <a:cubicBezTo>
                    <a:pt x="627" y="12127"/>
                    <a:pt x="807" y="11978"/>
                    <a:pt x="831" y="11761"/>
                  </a:cubicBezTo>
                  <a:cubicBezTo>
                    <a:pt x="857" y="11657"/>
                    <a:pt x="857" y="11527"/>
                    <a:pt x="883" y="11398"/>
                  </a:cubicBezTo>
                  <a:lnTo>
                    <a:pt x="961" y="11034"/>
                  </a:lnTo>
                  <a:cubicBezTo>
                    <a:pt x="1117" y="10437"/>
                    <a:pt x="1350" y="9840"/>
                    <a:pt x="1636" y="9295"/>
                  </a:cubicBezTo>
                  <a:cubicBezTo>
                    <a:pt x="1843" y="8905"/>
                    <a:pt x="2077" y="8542"/>
                    <a:pt x="2337" y="8178"/>
                  </a:cubicBezTo>
                  <a:lnTo>
                    <a:pt x="2466" y="8101"/>
                  </a:lnTo>
                  <a:cubicBezTo>
                    <a:pt x="2648" y="8023"/>
                    <a:pt x="2804" y="7945"/>
                    <a:pt x="2986" y="7867"/>
                  </a:cubicBezTo>
                  <a:cubicBezTo>
                    <a:pt x="3297" y="7737"/>
                    <a:pt x="3609" y="7633"/>
                    <a:pt x="3946" y="7529"/>
                  </a:cubicBezTo>
                  <a:cubicBezTo>
                    <a:pt x="4694" y="7319"/>
                    <a:pt x="5484" y="7214"/>
                    <a:pt x="6278" y="7214"/>
                  </a:cubicBezTo>
                  <a:cubicBezTo>
                    <a:pt x="6366" y="7214"/>
                    <a:pt x="6454" y="7215"/>
                    <a:pt x="6542" y="7218"/>
                  </a:cubicBezTo>
                  <a:cubicBezTo>
                    <a:pt x="7711" y="7218"/>
                    <a:pt x="8879" y="7348"/>
                    <a:pt x="10021" y="7607"/>
                  </a:cubicBezTo>
                  <a:cubicBezTo>
                    <a:pt x="10047" y="7607"/>
                    <a:pt x="10099" y="7581"/>
                    <a:pt x="10099" y="7529"/>
                  </a:cubicBezTo>
                  <a:cubicBezTo>
                    <a:pt x="10099" y="7478"/>
                    <a:pt x="10073" y="7452"/>
                    <a:pt x="10021" y="7426"/>
                  </a:cubicBezTo>
                  <a:cubicBezTo>
                    <a:pt x="9346" y="7296"/>
                    <a:pt x="8671" y="7166"/>
                    <a:pt x="7996" y="7088"/>
                  </a:cubicBezTo>
                  <a:cubicBezTo>
                    <a:pt x="7373" y="7010"/>
                    <a:pt x="6724" y="6958"/>
                    <a:pt x="6075" y="6958"/>
                  </a:cubicBezTo>
                  <a:lnTo>
                    <a:pt x="5893" y="6958"/>
                  </a:lnTo>
                  <a:cubicBezTo>
                    <a:pt x="5530" y="6984"/>
                    <a:pt x="5192" y="7010"/>
                    <a:pt x="4829" y="7036"/>
                  </a:cubicBezTo>
                  <a:cubicBezTo>
                    <a:pt x="4491" y="7088"/>
                    <a:pt x="4128" y="7140"/>
                    <a:pt x="3790" y="7218"/>
                  </a:cubicBezTo>
                  <a:cubicBezTo>
                    <a:pt x="3479" y="7296"/>
                    <a:pt x="3193" y="7400"/>
                    <a:pt x="2908" y="7504"/>
                  </a:cubicBezTo>
                  <a:cubicBezTo>
                    <a:pt x="2986" y="7400"/>
                    <a:pt x="3090" y="7296"/>
                    <a:pt x="3193" y="7192"/>
                  </a:cubicBezTo>
                  <a:cubicBezTo>
                    <a:pt x="3479" y="6854"/>
                    <a:pt x="3790" y="6569"/>
                    <a:pt x="4128" y="6283"/>
                  </a:cubicBezTo>
                  <a:cubicBezTo>
                    <a:pt x="4465" y="5998"/>
                    <a:pt x="4855" y="5660"/>
                    <a:pt x="5244" y="5375"/>
                  </a:cubicBezTo>
                  <a:cubicBezTo>
                    <a:pt x="5452" y="5219"/>
                    <a:pt x="5686" y="5063"/>
                    <a:pt x="5893" y="4933"/>
                  </a:cubicBezTo>
                  <a:cubicBezTo>
                    <a:pt x="6075" y="4856"/>
                    <a:pt x="6231" y="4804"/>
                    <a:pt x="6413" y="4752"/>
                  </a:cubicBezTo>
                  <a:cubicBezTo>
                    <a:pt x="6854" y="4648"/>
                    <a:pt x="7295" y="4544"/>
                    <a:pt x="7737" y="4492"/>
                  </a:cubicBezTo>
                  <a:cubicBezTo>
                    <a:pt x="8199" y="4441"/>
                    <a:pt x="8636" y="4415"/>
                    <a:pt x="9098" y="4414"/>
                  </a:cubicBezTo>
                  <a:lnTo>
                    <a:pt x="9098" y="4414"/>
                  </a:lnTo>
                  <a:cubicBezTo>
                    <a:pt x="9458" y="4415"/>
                    <a:pt x="9817" y="4440"/>
                    <a:pt x="10177" y="4440"/>
                  </a:cubicBezTo>
                  <a:cubicBezTo>
                    <a:pt x="10514" y="4440"/>
                    <a:pt x="10878" y="4492"/>
                    <a:pt x="11241" y="4518"/>
                  </a:cubicBezTo>
                  <a:cubicBezTo>
                    <a:pt x="11579" y="4544"/>
                    <a:pt x="11942" y="4596"/>
                    <a:pt x="12280" y="4622"/>
                  </a:cubicBezTo>
                  <a:lnTo>
                    <a:pt x="13370" y="4752"/>
                  </a:lnTo>
                  <a:cubicBezTo>
                    <a:pt x="13474" y="4752"/>
                    <a:pt x="13500" y="4596"/>
                    <a:pt x="13396" y="4570"/>
                  </a:cubicBezTo>
                  <a:lnTo>
                    <a:pt x="13344" y="4544"/>
                  </a:lnTo>
                  <a:cubicBezTo>
                    <a:pt x="13033" y="4518"/>
                    <a:pt x="12695" y="4466"/>
                    <a:pt x="12383" y="4414"/>
                  </a:cubicBezTo>
                  <a:lnTo>
                    <a:pt x="11319" y="4284"/>
                  </a:lnTo>
                  <a:cubicBezTo>
                    <a:pt x="10618" y="4206"/>
                    <a:pt x="9917" y="4129"/>
                    <a:pt x="9190" y="4077"/>
                  </a:cubicBezTo>
                  <a:lnTo>
                    <a:pt x="8152" y="4077"/>
                  </a:lnTo>
                  <a:cubicBezTo>
                    <a:pt x="7814" y="4077"/>
                    <a:pt x="7451" y="4103"/>
                    <a:pt x="7113" y="4155"/>
                  </a:cubicBezTo>
                  <a:cubicBezTo>
                    <a:pt x="7010" y="4155"/>
                    <a:pt x="6932" y="4206"/>
                    <a:pt x="6828" y="4206"/>
                  </a:cubicBezTo>
                  <a:lnTo>
                    <a:pt x="7555" y="3765"/>
                  </a:lnTo>
                  <a:cubicBezTo>
                    <a:pt x="8178" y="3376"/>
                    <a:pt x="8827" y="2986"/>
                    <a:pt x="9450" y="2623"/>
                  </a:cubicBezTo>
                  <a:lnTo>
                    <a:pt x="9502" y="2623"/>
                  </a:lnTo>
                  <a:cubicBezTo>
                    <a:pt x="9658" y="2571"/>
                    <a:pt x="9839" y="2519"/>
                    <a:pt x="10021" y="2467"/>
                  </a:cubicBezTo>
                  <a:cubicBezTo>
                    <a:pt x="10177" y="2415"/>
                    <a:pt x="10436" y="2363"/>
                    <a:pt x="10644" y="2311"/>
                  </a:cubicBezTo>
                  <a:cubicBezTo>
                    <a:pt x="10852" y="2259"/>
                    <a:pt x="11059" y="2233"/>
                    <a:pt x="11267" y="2208"/>
                  </a:cubicBezTo>
                  <a:cubicBezTo>
                    <a:pt x="11475" y="2156"/>
                    <a:pt x="11683" y="2130"/>
                    <a:pt x="11916" y="2104"/>
                  </a:cubicBezTo>
                  <a:cubicBezTo>
                    <a:pt x="12150" y="2078"/>
                    <a:pt x="12332" y="2078"/>
                    <a:pt x="12539" y="2052"/>
                  </a:cubicBezTo>
                  <a:cubicBezTo>
                    <a:pt x="12591" y="2052"/>
                    <a:pt x="12617" y="2000"/>
                    <a:pt x="12617" y="1948"/>
                  </a:cubicBezTo>
                  <a:cubicBezTo>
                    <a:pt x="12617" y="1927"/>
                    <a:pt x="12583" y="1889"/>
                    <a:pt x="12556" y="1889"/>
                  </a:cubicBezTo>
                  <a:cubicBezTo>
                    <a:pt x="12550" y="1889"/>
                    <a:pt x="12544" y="1891"/>
                    <a:pt x="12539" y="1896"/>
                  </a:cubicBezTo>
                  <a:cubicBezTo>
                    <a:pt x="12280" y="1896"/>
                    <a:pt x="12020" y="1922"/>
                    <a:pt x="11760" y="1948"/>
                  </a:cubicBezTo>
                  <a:cubicBezTo>
                    <a:pt x="11501" y="1974"/>
                    <a:pt x="11215" y="2000"/>
                    <a:pt x="10930" y="2052"/>
                  </a:cubicBezTo>
                  <a:cubicBezTo>
                    <a:pt x="10722" y="2078"/>
                    <a:pt x="10488" y="2130"/>
                    <a:pt x="10255" y="2182"/>
                  </a:cubicBezTo>
                  <a:lnTo>
                    <a:pt x="10488" y="2052"/>
                  </a:lnTo>
                  <a:cubicBezTo>
                    <a:pt x="11345" y="1533"/>
                    <a:pt x="12202" y="987"/>
                    <a:pt x="13007" y="390"/>
                  </a:cubicBezTo>
                  <a:cubicBezTo>
                    <a:pt x="13058" y="338"/>
                    <a:pt x="13007" y="235"/>
                    <a:pt x="12929" y="235"/>
                  </a:cubicBezTo>
                  <a:cubicBezTo>
                    <a:pt x="12929" y="235"/>
                    <a:pt x="12903" y="235"/>
                    <a:pt x="12877" y="260"/>
                  </a:cubicBezTo>
                  <a:cubicBezTo>
                    <a:pt x="12435" y="598"/>
                    <a:pt x="11968" y="909"/>
                    <a:pt x="11475" y="1221"/>
                  </a:cubicBezTo>
                  <a:cubicBezTo>
                    <a:pt x="10930" y="1559"/>
                    <a:pt x="10359" y="1870"/>
                    <a:pt x="9813" y="2208"/>
                  </a:cubicBezTo>
                  <a:cubicBezTo>
                    <a:pt x="10047" y="1922"/>
                    <a:pt x="10281" y="1662"/>
                    <a:pt x="10488" y="1377"/>
                  </a:cubicBezTo>
                  <a:cubicBezTo>
                    <a:pt x="10774" y="987"/>
                    <a:pt x="11059" y="546"/>
                    <a:pt x="11293" y="105"/>
                  </a:cubicBezTo>
                  <a:cubicBezTo>
                    <a:pt x="11293" y="105"/>
                    <a:pt x="11293" y="79"/>
                    <a:pt x="11293" y="53"/>
                  </a:cubicBezTo>
                  <a:cubicBezTo>
                    <a:pt x="11293" y="27"/>
                    <a:pt x="11293" y="1"/>
                    <a:pt x="11267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C3625C-9108-4E80-8674-C46B776B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84" y="359018"/>
            <a:ext cx="6000750" cy="573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ữa ăn trưa_Kể chuyện">
            <a:hlinkClick r:id="" action="ppaction://media"/>
            <a:extLst>
              <a:ext uri="{FF2B5EF4-FFF2-40B4-BE49-F238E27FC236}">
                <a16:creationId xmlns:a16="http://schemas.microsoft.com/office/drawing/2014/main" id="{7B1800BB-88AE-467A-AF34-1B03224F7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F3DF95-DC88-424C-9377-E699AAEB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4" y="1005840"/>
            <a:ext cx="4898541" cy="4680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788EFC-AAD3-4813-A807-EAAC21BA4074}"/>
              </a:ext>
            </a:extLst>
          </p:cNvPr>
          <p:cNvGrpSpPr/>
          <p:nvPr/>
        </p:nvGrpSpPr>
        <p:grpSpPr>
          <a:xfrm>
            <a:off x="5537200" y="229223"/>
            <a:ext cx="6025904" cy="1328829"/>
            <a:chOff x="8609992" y="1489063"/>
            <a:chExt cx="3475063" cy="2352383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FEA2D50E-0093-467D-9CE4-7DF5DE02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8609992" y="1489063"/>
              <a:ext cx="3424863" cy="235238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3EAADA-DAF7-4D22-A31A-C285D12906E6}"/>
                </a:ext>
              </a:extLst>
            </p:cNvPr>
            <p:cNvSpPr txBox="1"/>
            <p:nvPr/>
          </p:nvSpPr>
          <p:spPr>
            <a:xfrm>
              <a:off x="9205790" y="2480103"/>
              <a:ext cx="2879265" cy="926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ai?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C1A841-6D23-4AD9-B57B-000684DD3F2D}"/>
              </a:ext>
            </a:extLst>
          </p:cNvPr>
          <p:cNvGrpSpPr/>
          <p:nvPr/>
        </p:nvGrpSpPr>
        <p:grpSpPr>
          <a:xfrm>
            <a:off x="5561614" y="1703309"/>
            <a:ext cx="6025904" cy="1328830"/>
            <a:chOff x="8609992" y="1489063"/>
            <a:chExt cx="3475063" cy="2352383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47502F6-5A1B-485A-AB83-25B6E438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8609992" y="1489063"/>
              <a:ext cx="3424863" cy="235238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7ACE6B-4EFE-49EC-ABA5-84E7E1C760F9}"/>
                </a:ext>
              </a:extLst>
            </p:cNvPr>
            <p:cNvSpPr txBox="1"/>
            <p:nvPr/>
          </p:nvSpPr>
          <p:spPr>
            <a:xfrm>
              <a:off x="9205790" y="2480102"/>
              <a:ext cx="2879265" cy="926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274B57-2825-40C6-98E2-7D6D6C453AC8}"/>
              </a:ext>
            </a:extLst>
          </p:cNvPr>
          <p:cNvGrpSpPr/>
          <p:nvPr/>
        </p:nvGrpSpPr>
        <p:grpSpPr>
          <a:xfrm>
            <a:off x="5561614" y="3231716"/>
            <a:ext cx="5938855" cy="1523205"/>
            <a:chOff x="8609992" y="1489063"/>
            <a:chExt cx="3424863" cy="2352383"/>
          </a:xfrm>
        </p:grpSpPr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C560FE7D-7BF4-46DA-A084-F07BF18A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8609992" y="1489063"/>
              <a:ext cx="3424863" cy="235238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80FC82D-EF0D-468B-B270-5D02DAEFDF00}"/>
                </a:ext>
              </a:extLst>
            </p:cNvPr>
            <p:cNvSpPr txBox="1"/>
            <p:nvPr/>
          </p:nvSpPr>
          <p:spPr>
            <a:xfrm>
              <a:off x="9074527" y="2045417"/>
              <a:ext cx="2879265" cy="1473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món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núi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gì?Món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F051A7-8809-4459-AC2B-7DA2F14E620C}"/>
              </a:ext>
            </a:extLst>
          </p:cNvPr>
          <p:cNvGrpSpPr/>
          <p:nvPr/>
        </p:nvGrpSpPr>
        <p:grpSpPr>
          <a:xfrm>
            <a:off x="5530296" y="4902648"/>
            <a:ext cx="6001489" cy="1523205"/>
            <a:chOff x="8609992" y="1489063"/>
            <a:chExt cx="3460983" cy="2352383"/>
          </a:xfrm>
        </p:grpSpPr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3AF6A09D-11FB-4E34-83FB-288702E9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8609992" y="1489063"/>
              <a:ext cx="3424863" cy="235238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3EFEE4-09FE-49E2-BF09-15958113C719}"/>
                </a:ext>
              </a:extLst>
            </p:cNvPr>
            <p:cNvSpPr txBox="1"/>
            <p:nvPr/>
          </p:nvSpPr>
          <p:spPr>
            <a:xfrm>
              <a:off x="9191710" y="2189282"/>
              <a:ext cx="2879265" cy="808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Google Shape;2044;p56">
            <a:extLst>
              <a:ext uri="{FF2B5EF4-FFF2-40B4-BE49-F238E27FC236}">
                <a16:creationId xmlns:a16="http://schemas.microsoft.com/office/drawing/2014/main" id="{C9F14AD0-0A57-406F-BDE4-BD2A7B66E3D9}"/>
              </a:ext>
            </a:extLst>
          </p:cNvPr>
          <p:cNvSpPr/>
          <p:nvPr/>
        </p:nvSpPr>
        <p:spPr>
          <a:xfrm>
            <a:off x="1931252" y="1078901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045;p56">
            <a:extLst>
              <a:ext uri="{FF2B5EF4-FFF2-40B4-BE49-F238E27FC236}">
                <a16:creationId xmlns:a16="http://schemas.microsoft.com/office/drawing/2014/main" id="{15B02020-0038-4121-B24E-1AC8CB49C795}"/>
              </a:ext>
            </a:extLst>
          </p:cNvPr>
          <p:cNvSpPr/>
          <p:nvPr/>
        </p:nvSpPr>
        <p:spPr>
          <a:xfrm>
            <a:off x="9668135" y="441433"/>
            <a:ext cx="1039452" cy="51489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" name="Google Shape;2046;p56">
            <a:extLst>
              <a:ext uri="{FF2B5EF4-FFF2-40B4-BE49-F238E27FC236}">
                <a16:creationId xmlns:a16="http://schemas.microsoft.com/office/drawing/2014/main" id="{88EA1C8F-30C3-4DEE-8400-E3AF18792EC0}"/>
              </a:ext>
            </a:extLst>
          </p:cNvPr>
          <p:cNvGrpSpPr/>
          <p:nvPr/>
        </p:nvGrpSpPr>
        <p:grpSpPr>
          <a:xfrm>
            <a:off x="-425664" y="5539542"/>
            <a:ext cx="3466851" cy="1701949"/>
            <a:chOff x="-319248" y="4078456"/>
            <a:chExt cx="2600138" cy="1276462"/>
          </a:xfrm>
        </p:grpSpPr>
        <p:sp>
          <p:nvSpPr>
            <p:cNvPr id="16" name="Google Shape;2047;p56">
              <a:extLst>
                <a:ext uri="{FF2B5EF4-FFF2-40B4-BE49-F238E27FC236}">
                  <a16:creationId xmlns:a16="http://schemas.microsoft.com/office/drawing/2014/main" id="{94D11B44-2F4C-4B91-9586-E1762522F41B}"/>
                </a:ext>
              </a:extLst>
            </p:cNvPr>
            <p:cNvSpPr/>
            <p:nvPr/>
          </p:nvSpPr>
          <p:spPr>
            <a:xfrm rot="-153522" flipH="1">
              <a:off x="-232326" y="4251254"/>
              <a:ext cx="2426035" cy="930297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2048;p56">
              <a:extLst>
                <a:ext uri="{FF2B5EF4-FFF2-40B4-BE49-F238E27FC236}">
                  <a16:creationId xmlns:a16="http://schemas.microsoft.com/office/drawing/2014/main" id="{11862275-512E-4752-A395-D1FCA7860626}"/>
                </a:ext>
              </a:extLst>
            </p:cNvPr>
            <p:cNvGrpSpPr/>
            <p:nvPr/>
          </p:nvGrpSpPr>
          <p:grpSpPr>
            <a:xfrm rot="163082" flipH="1">
              <a:off x="-293259" y="4138223"/>
              <a:ext cx="2548161" cy="1156927"/>
              <a:chOff x="1517892" y="3035497"/>
              <a:chExt cx="661751" cy="358923"/>
            </a:xfrm>
          </p:grpSpPr>
          <p:sp>
            <p:nvSpPr>
              <p:cNvPr id="18" name="Google Shape;2049;p56">
                <a:extLst>
                  <a:ext uri="{FF2B5EF4-FFF2-40B4-BE49-F238E27FC236}">
                    <a16:creationId xmlns:a16="http://schemas.microsoft.com/office/drawing/2014/main" id="{3F1BF054-1E03-495C-B208-3FBD5EB11099}"/>
                  </a:ext>
                </a:extLst>
              </p:cNvPr>
              <p:cNvSpPr/>
              <p:nvPr/>
            </p:nvSpPr>
            <p:spPr>
              <a:xfrm rot="377868">
                <a:off x="1531778" y="3072785"/>
                <a:ext cx="631172" cy="28788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050;p56">
                <a:extLst>
                  <a:ext uri="{FF2B5EF4-FFF2-40B4-BE49-F238E27FC236}">
                    <a16:creationId xmlns:a16="http://schemas.microsoft.com/office/drawing/2014/main" id="{5F36733C-3A72-45C3-9E33-7C6420EA4A72}"/>
                  </a:ext>
                </a:extLst>
              </p:cNvPr>
              <p:cNvSpPr/>
              <p:nvPr/>
            </p:nvSpPr>
            <p:spPr>
              <a:xfrm rot="377868">
                <a:off x="1531898" y="3069526"/>
                <a:ext cx="635072" cy="266009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2051;p56">
            <a:extLst>
              <a:ext uri="{FF2B5EF4-FFF2-40B4-BE49-F238E27FC236}">
                <a16:creationId xmlns:a16="http://schemas.microsoft.com/office/drawing/2014/main" id="{47E9D399-E4F0-460A-AF77-E31C464C0650}"/>
              </a:ext>
            </a:extLst>
          </p:cNvPr>
          <p:cNvGrpSpPr/>
          <p:nvPr/>
        </p:nvGrpSpPr>
        <p:grpSpPr>
          <a:xfrm>
            <a:off x="10827820" y="4646076"/>
            <a:ext cx="1466369" cy="2104555"/>
            <a:chOff x="5284800" y="1582375"/>
            <a:chExt cx="564625" cy="810400"/>
          </a:xfrm>
        </p:grpSpPr>
        <p:sp>
          <p:nvSpPr>
            <p:cNvPr id="21" name="Google Shape;2052;p56">
              <a:extLst>
                <a:ext uri="{FF2B5EF4-FFF2-40B4-BE49-F238E27FC236}">
                  <a16:creationId xmlns:a16="http://schemas.microsoft.com/office/drawing/2014/main" id="{8F86F534-53D6-480D-A5BD-5B1BCBBD429E}"/>
                </a:ext>
              </a:extLst>
            </p:cNvPr>
            <p:cNvSpPr/>
            <p:nvPr/>
          </p:nvSpPr>
          <p:spPr>
            <a:xfrm>
              <a:off x="5566625" y="1988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53;p56">
              <a:extLst>
                <a:ext uri="{FF2B5EF4-FFF2-40B4-BE49-F238E27FC236}">
                  <a16:creationId xmlns:a16="http://schemas.microsoft.com/office/drawing/2014/main" id="{59B6CFCA-D046-4428-AF5D-B7E54436A74E}"/>
                </a:ext>
              </a:extLst>
            </p:cNvPr>
            <p:cNvSpPr/>
            <p:nvPr/>
          </p:nvSpPr>
          <p:spPr>
            <a:xfrm>
              <a:off x="5284800" y="1582375"/>
              <a:ext cx="564625" cy="810400"/>
            </a:xfrm>
            <a:custGeom>
              <a:avLst/>
              <a:gdLst/>
              <a:ahLst/>
              <a:cxnLst/>
              <a:rect l="l" t="t" r="r" b="b"/>
              <a:pathLst>
                <a:path w="22585" h="32416" extrusionOk="0">
                  <a:moveTo>
                    <a:pt x="21720" y="0"/>
                  </a:moveTo>
                  <a:cubicBezTo>
                    <a:pt x="21586" y="0"/>
                    <a:pt x="21432" y="58"/>
                    <a:pt x="21298" y="115"/>
                  </a:cubicBezTo>
                  <a:cubicBezTo>
                    <a:pt x="21125" y="211"/>
                    <a:pt x="20952" y="307"/>
                    <a:pt x="20721" y="442"/>
                  </a:cubicBezTo>
                  <a:cubicBezTo>
                    <a:pt x="20184" y="672"/>
                    <a:pt x="19608" y="884"/>
                    <a:pt x="18916" y="1076"/>
                  </a:cubicBezTo>
                  <a:cubicBezTo>
                    <a:pt x="18417" y="1210"/>
                    <a:pt x="17879" y="1325"/>
                    <a:pt x="17380" y="1440"/>
                  </a:cubicBezTo>
                  <a:lnTo>
                    <a:pt x="16938" y="1536"/>
                  </a:lnTo>
                  <a:cubicBezTo>
                    <a:pt x="16343" y="1652"/>
                    <a:pt x="15633" y="1825"/>
                    <a:pt x="14903" y="2074"/>
                  </a:cubicBezTo>
                  <a:cubicBezTo>
                    <a:pt x="14135" y="2324"/>
                    <a:pt x="13559" y="2573"/>
                    <a:pt x="13040" y="2881"/>
                  </a:cubicBezTo>
                  <a:cubicBezTo>
                    <a:pt x="12522" y="3188"/>
                    <a:pt x="12022" y="3572"/>
                    <a:pt x="11561" y="4033"/>
                  </a:cubicBezTo>
                  <a:cubicBezTo>
                    <a:pt x="11139" y="4475"/>
                    <a:pt x="10755" y="4955"/>
                    <a:pt x="10409" y="5473"/>
                  </a:cubicBezTo>
                  <a:cubicBezTo>
                    <a:pt x="10102" y="5972"/>
                    <a:pt x="9833" y="6529"/>
                    <a:pt x="9641" y="7106"/>
                  </a:cubicBezTo>
                  <a:cubicBezTo>
                    <a:pt x="9507" y="7509"/>
                    <a:pt x="9411" y="7950"/>
                    <a:pt x="9334" y="8354"/>
                  </a:cubicBezTo>
                  <a:cubicBezTo>
                    <a:pt x="9295" y="8219"/>
                    <a:pt x="9238" y="8046"/>
                    <a:pt x="9199" y="7893"/>
                  </a:cubicBezTo>
                  <a:cubicBezTo>
                    <a:pt x="8969" y="7278"/>
                    <a:pt x="8662" y="6645"/>
                    <a:pt x="8258" y="6049"/>
                  </a:cubicBezTo>
                  <a:cubicBezTo>
                    <a:pt x="7913" y="5569"/>
                    <a:pt x="7529" y="5108"/>
                    <a:pt x="7087" y="4628"/>
                  </a:cubicBezTo>
                  <a:cubicBezTo>
                    <a:pt x="6933" y="4475"/>
                    <a:pt x="6799" y="4340"/>
                    <a:pt x="6645" y="4206"/>
                  </a:cubicBezTo>
                  <a:lnTo>
                    <a:pt x="6568" y="4129"/>
                  </a:lnTo>
                  <a:lnTo>
                    <a:pt x="6319" y="3860"/>
                  </a:lnTo>
                  <a:cubicBezTo>
                    <a:pt x="6146" y="3706"/>
                    <a:pt x="5992" y="3553"/>
                    <a:pt x="5877" y="3418"/>
                  </a:cubicBezTo>
                  <a:lnTo>
                    <a:pt x="5858" y="3380"/>
                  </a:lnTo>
                  <a:cubicBezTo>
                    <a:pt x="5781" y="3322"/>
                    <a:pt x="5743" y="3246"/>
                    <a:pt x="5685" y="3188"/>
                  </a:cubicBezTo>
                  <a:lnTo>
                    <a:pt x="5608" y="3092"/>
                  </a:lnTo>
                  <a:cubicBezTo>
                    <a:pt x="5474" y="2938"/>
                    <a:pt x="5320" y="2746"/>
                    <a:pt x="5205" y="2573"/>
                  </a:cubicBezTo>
                  <a:cubicBezTo>
                    <a:pt x="5186" y="2573"/>
                    <a:pt x="5186" y="2554"/>
                    <a:pt x="5186" y="2554"/>
                  </a:cubicBezTo>
                  <a:cubicBezTo>
                    <a:pt x="5109" y="2458"/>
                    <a:pt x="5032" y="2324"/>
                    <a:pt x="4975" y="2228"/>
                  </a:cubicBezTo>
                  <a:lnTo>
                    <a:pt x="4936" y="2209"/>
                  </a:lnTo>
                  <a:cubicBezTo>
                    <a:pt x="4879" y="2132"/>
                    <a:pt x="4821" y="2074"/>
                    <a:pt x="4783" y="1997"/>
                  </a:cubicBezTo>
                  <a:cubicBezTo>
                    <a:pt x="4648" y="1805"/>
                    <a:pt x="4552" y="1632"/>
                    <a:pt x="4494" y="1460"/>
                  </a:cubicBezTo>
                  <a:cubicBezTo>
                    <a:pt x="4456" y="1402"/>
                    <a:pt x="4437" y="1344"/>
                    <a:pt x="4418" y="1306"/>
                  </a:cubicBezTo>
                  <a:cubicBezTo>
                    <a:pt x="4418" y="1268"/>
                    <a:pt x="4398" y="1248"/>
                    <a:pt x="4398" y="1229"/>
                  </a:cubicBezTo>
                  <a:lnTo>
                    <a:pt x="4322" y="1056"/>
                  </a:lnTo>
                  <a:cubicBezTo>
                    <a:pt x="4206" y="826"/>
                    <a:pt x="3976" y="672"/>
                    <a:pt x="3726" y="653"/>
                  </a:cubicBezTo>
                  <a:lnTo>
                    <a:pt x="3669" y="653"/>
                  </a:lnTo>
                  <a:cubicBezTo>
                    <a:pt x="3438" y="653"/>
                    <a:pt x="3208" y="768"/>
                    <a:pt x="3073" y="960"/>
                  </a:cubicBezTo>
                  <a:cubicBezTo>
                    <a:pt x="2881" y="1268"/>
                    <a:pt x="2728" y="1556"/>
                    <a:pt x="2593" y="1882"/>
                  </a:cubicBezTo>
                  <a:lnTo>
                    <a:pt x="2574" y="1921"/>
                  </a:lnTo>
                  <a:cubicBezTo>
                    <a:pt x="2420" y="2228"/>
                    <a:pt x="2286" y="2554"/>
                    <a:pt x="2152" y="2862"/>
                  </a:cubicBezTo>
                  <a:cubicBezTo>
                    <a:pt x="1864" y="3553"/>
                    <a:pt x="1652" y="4225"/>
                    <a:pt x="1480" y="4859"/>
                  </a:cubicBezTo>
                  <a:cubicBezTo>
                    <a:pt x="1326" y="5550"/>
                    <a:pt x="1191" y="6241"/>
                    <a:pt x="1172" y="6933"/>
                  </a:cubicBezTo>
                  <a:cubicBezTo>
                    <a:pt x="1153" y="7662"/>
                    <a:pt x="1191" y="8373"/>
                    <a:pt x="1364" y="9083"/>
                  </a:cubicBezTo>
                  <a:cubicBezTo>
                    <a:pt x="1537" y="9756"/>
                    <a:pt x="1806" y="10428"/>
                    <a:pt x="2190" y="11042"/>
                  </a:cubicBezTo>
                  <a:cubicBezTo>
                    <a:pt x="2517" y="11618"/>
                    <a:pt x="2977" y="12156"/>
                    <a:pt x="3534" y="12655"/>
                  </a:cubicBezTo>
                  <a:cubicBezTo>
                    <a:pt x="3976" y="13059"/>
                    <a:pt x="4514" y="13443"/>
                    <a:pt x="5167" y="13846"/>
                  </a:cubicBezTo>
                  <a:cubicBezTo>
                    <a:pt x="5416" y="14019"/>
                    <a:pt x="5666" y="14172"/>
                    <a:pt x="5973" y="14326"/>
                  </a:cubicBezTo>
                  <a:cubicBezTo>
                    <a:pt x="6146" y="14460"/>
                    <a:pt x="6415" y="14595"/>
                    <a:pt x="6664" y="14768"/>
                  </a:cubicBezTo>
                  <a:cubicBezTo>
                    <a:pt x="6895" y="14902"/>
                    <a:pt x="7087" y="15056"/>
                    <a:pt x="7221" y="15190"/>
                  </a:cubicBezTo>
                  <a:lnTo>
                    <a:pt x="7221" y="15229"/>
                  </a:lnTo>
                  <a:cubicBezTo>
                    <a:pt x="7087" y="15939"/>
                    <a:pt x="6953" y="16688"/>
                    <a:pt x="6857" y="17475"/>
                  </a:cubicBezTo>
                  <a:cubicBezTo>
                    <a:pt x="6799" y="17399"/>
                    <a:pt x="6703" y="17303"/>
                    <a:pt x="6607" y="17245"/>
                  </a:cubicBezTo>
                  <a:cubicBezTo>
                    <a:pt x="6319" y="16995"/>
                    <a:pt x="5992" y="16823"/>
                    <a:pt x="5666" y="16707"/>
                  </a:cubicBezTo>
                  <a:cubicBezTo>
                    <a:pt x="5474" y="16631"/>
                    <a:pt x="5301" y="16611"/>
                    <a:pt x="5128" y="16573"/>
                  </a:cubicBezTo>
                  <a:cubicBezTo>
                    <a:pt x="4994" y="16515"/>
                    <a:pt x="4840" y="16515"/>
                    <a:pt x="4706" y="16496"/>
                  </a:cubicBezTo>
                  <a:lnTo>
                    <a:pt x="4533" y="16477"/>
                  </a:lnTo>
                  <a:cubicBezTo>
                    <a:pt x="3957" y="16400"/>
                    <a:pt x="3361" y="16304"/>
                    <a:pt x="2824" y="16131"/>
                  </a:cubicBezTo>
                  <a:cubicBezTo>
                    <a:pt x="2593" y="16035"/>
                    <a:pt x="2344" y="15920"/>
                    <a:pt x="2152" y="15805"/>
                  </a:cubicBezTo>
                  <a:cubicBezTo>
                    <a:pt x="2036" y="15728"/>
                    <a:pt x="1960" y="15651"/>
                    <a:pt x="1864" y="15574"/>
                  </a:cubicBezTo>
                  <a:cubicBezTo>
                    <a:pt x="1748" y="15517"/>
                    <a:pt x="1652" y="15421"/>
                    <a:pt x="1556" y="15286"/>
                  </a:cubicBezTo>
                  <a:cubicBezTo>
                    <a:pt x="1384" y="15133"/>
                    <a:pt x="1153" y="15037"/>
                    <a:pt x="903" y="15037"/>
                  </a:cubicBezTo>
                  <a:cubicBezTo>
                    <a:pt x="807" y="15037"/>
                    <a:pt x="711" y="15056"/>
                    <a:pt x="615" y="15075"/>
                  </a:cubicBezTo>
                  <a:cubicBezTo>
                    <a:pt x="231" y="15190"/>
                    <a:pt x="1" y="15613"/>
                    <a:pt x="20" y="15997"/>
                  </a:cubicBezTo>
                  <a:cubicBezTo>
                    <a:pt x="39" y="16304"/>
                    <a:pt x="78" y="16573"/>
                    <a:pt x="116" y="16803"/>
                  </a:cubicBezTo>
                  <a:cubicBezTo>
                    <a:pt x="174" y="17111"/>
                    <a:pt x="212" y="17399"/>
                    <a:pt x="289" y="17687"/>
                  </a:cubicBezTo>
                  <a:cubicBezTo>
                    <a:pt x="423" y="18263"/>
                    <a:pt x="654" y="18839"/>
                    <a:pt x="903" y="19415"/>
                  </a:cubicBezTo>
                  <a:cubicBezTo>
                    <a:pt x="1191" y="19991"/>
                    <a:pt x="1537" y="20548"/>
                    <a:pt x="1902" y="21009"/>
                  </a:cubicBezTo>
                  <a:cubicBezTo>
                    <a:pt x="2286" y="21508"/>
                    <a:pt x="2728" y="21950"/>
                    <a:pt x="3208" y="22257"/>
                  </a:cubicBezTo>
                  <a:cubicBezTo>
                    <a:pt x="3438" y="22392"/>
                    <a:pt x="3650" y="22526"/>
                    <a:pt x="3861" y="22622"/>
                  </a:cubicBezTo>
                  <a:cubicBezTo>
                    <a:pt x="4110" y="22718"/>
                    <a:pt x="4322" y="22776"/>
                    <a:pt x="4514" y="22852"/>
                  </a:cubicBezTo>
                  <a:cubicBezTo>
                    <a:pt x="4706" y="22929"/>
                    <a:pt x="4879" y="22968"/>
                    <a:pt x="5071" y="23025"/>
                  </a:cubicBezTo>
                  <a:cubicBezTo>
                    <a:pt x="5282" y="23102"/>
                    <a:pt x="5512" y="23160"/>
                    <a:pt x="5743" y="23237"/>
                  </a:cubicBezTo>
                  <a:cubicBezTo>
                    <a:pt x="5992" y="23333"/>
                    <a:pt x="6184" y="23409"/>
                    <a:pt x="6338" y="23505"/>
                  </a:cubicBezTo>
                  <a:cubicBezTo>
                    <a:pt x="6319" y="23870"/>
                    <a:pt x="6280" y="24274"/>
                    <a:pt x="6242" y="24658"/>
                  </a:cubicBezTo>
                  <a:cubicBezTo>
                    <a:pt x="6031" y="26597"/>
                    <a:pt x="5704" y="28345"/>
                    <a:pt x="5282" y="29977"/>
                  </a:cubicBezTo>
                  <a:lnTo>
                    <a:pt x="5263" y="30073"/>
                  </a:lnTo>
                  <a:cubicBezTo>
                    <a:pt x="5186" y="30342"/>
                    <a:pt x="5109" y="30592"/>
                    <a:pt x="5032" y="30841"/>
                  </a:cubicBezTo>
                  <a:lnTo>
                    <a:pt x="4994" y="30995"/>
                  </a:lnTo>
                  <a:lnTo>
                    <a:pt x="4975" y="31091"/>
                  </a:lnTo>
                  <a:cubicBezTo>
                    <a:pt x="4936" y="31110"/>
                    <a:pt x="4936" y="31168"/>
                    <a:pt x="4936" y="31187"/>
                  </a:cubicBezTo>
                  <a:cubicBezTo>
                    <a:pt x="4917" y="31379"/>
                    <a:pt x="4936" y="31552"/>
                    <a:pt x="5013" y="31705"/>
                  </a:cubicBezTo>
                  <a:cubicBezTo>
                    <a:pt x="5109" y="31974"/>
                    <a:pt x="5320" y="32185"/>
                    <a:pt x="5589" y="32320"/>
                  </a:cubicBezTo>
                  <a:cubicBezTo>
                    <a:pt x="5704" y="32377"/>
                    <a:pt x="5858" y="32416"/>
                    <a:pt x="5992" y="32416"/>
                  </a:cubicBezTo>
                  <a:cubicBezTo>
                    <a:pt x="6453" y="32416"/>
                    <a:pt x="6837" y="32147"/>
                    <a:pt x="6895" y="31801"/>
                  </a:cubicBezTo>
                  <a:cubicBezTo>
                    <a:pt x="7029" y="31398"/>
                    <a:pt x="7164" y="30956"/>
                    <a:pt x="7317" y="30438"/>
                  </a:cubicBezTo>
                  <a:cubicBezTo>
                    <a:pt x="7471" y="29977"/>
                    <a:pt x="7586" y="29497"/>
                    <a:pt x="7682" y="29017"/>
                  </a:cubicBezTo>
                  <a:cubicBezTo>
                    <a:pt x="7874" y="28133"/>
                    <a:pt x="8047" y="27231"/>
                    <a:pt x="8162" y="26213"/>
                  </a:cubicBezTo>
                  <a:cubicBezTo>
                    <a:pt x="8278" y="25253"/>
                    <a:pt x="8354" y="24274"/>
                    <a:pt x="8431" y="23429"/>
                  </a:cubicBezTo>
                  <a:cubicBezTo>
                    <a:pt x="8431" y="23429"/>
                    <a:pt x="8546" y="21969"/>
                    <a:pt x="8566" y="21527"/>
                  </a:cubicBezTo>
                  <a:cubicBezTo>
                    <a:pt x="8604" y="21431"/>
                    <a:pt x="8642" y="21316"/>
                    <a:pt x="8662" y="21220"/>
                  </a:cubicBezTo>
                  <a:lnTo>
                    <a:pt x="8854" y="20548"/>
                  </a:lnTo>
                  <a:cubicBezTo>
                    <a:pt x="8931" y="20279"/>
                    <a:pt x="9027" y="20010"/>
                    <a:pt x="9084" y="19761"/>
                  </a:cubicBezTo>
                  <a:cubicBezTo>
                    <a:pt x="9315" y="19108"/>
                    <a:pt x="9545" y="18551"/>
                    <a:pt x="9814" y="18090"/>
                  </a:cubicBezTo>
                  <a:cubicBezTo>
                    <a:pt x="9833" y="18071"/>
                    <a:pt x="9833" y="18052"/>
                    <a:pt x="9871" y="18032"/>
                  </a:cubicBezTo>
                  <a:lnTo>
                    <a:pt x="10755" y="18032"/>
                  </a:lnTo>
                  <a:cubicBezTo>
                    <a:pt x="10966" y="18052"/>
                    <a:pt x="11177" y="18052"/>
                    <a:pt x="11427" y="18071"/>
                  </a:cubicBezTo>
                  <a:cubicBezTo>
                    <a:pt x="11849" y="18128"/>
                    <a:pt x="12310" y="18148"/>
                    <a:pt x="12771" y="18148"/>
                  </a:cubicBezTo>
                  <a:lnTo>
                    <a:pt x="12810" y="18148"/>
                  </a:lnTo>
                  <a:cubicBezTo>
                    <a:pt x="13635" y="18148"/>
                    <a:pt x="14384" y="17994"/>
                    <a:pt x="15056" y="17764"/>
                  </a:cubicBezTo>
                  <a:cubicBezTo>
                    <a:pt x="15671" y="17514"/>
                    <a:pt x="16266" y="17187"/>
                    <a:pt x="16804" y="16707"/>
                  </a:cubicBezTo>
                  <a:cubicBezTo>
                    <a:pt x="17265" y="16323"/>
                    <a:pt x="17668" y="15862"/>
                    <a:pt x="18052" y="15305"/>
                  </a:cubicBezTo>
                  <a:cubicBezTo>
                    <a:pt x="18532" y="14672"/>
                    <a:pt x="18936" y="13923"/>
                    <a:pt x="19339" y="13039"/>
                  </a:cubicBezTo>
                  <a:cubicBezTo>
                    <a:pt x="19512" y="12655"/>
                    <a:pt x="19685" y="12271"/>
                    <a:pt x="19819" y="11887"/>
                  </a:cubicBezTo>
                  <a:lnTo>
                    <a:pt x="20049" y="11311"/>
                  </a:lnTo>
                  <a:cubicBezTo>
                    <a:pt x="20107" y="11119"/>
                    <a:pt x="20184" y="10927"/>
                    <a:pt x="20222" y="10735"/>
                  </a:cubicBezTo>
                  <a:cubicBezTo>
                    <a:pt x="20299" y="10485"/>
                    <a:pt x="20261" y="10216"/>
                    <a:pt x="20088" y="10005"/>
                  </a:cubicBezTo>
                  <a:cubicBezTo>
                    <a:pt x="19915" y="9794"/>
                    <a:pt x="19685" y="9679"/>
                    <a:pt x="19416" y="9679"/>
                  </a:cubicBezTo>
                  <a:cubicBezTo>
                    <a:pt x="19320" y="9679"/>
                    <a:pt x="19204" y="9698"/>
                    <a:pt x="19108" y="9756"/>
                  </a:cubicBezTo>
                  <a:lnTo>
                    <a:pt x="18667" y="9909"/>
                  </a:lnTo>
                  <a:cubicBezTo>
                    <a:pt x="18475" y="9986"/>
                    <a:pt x="18283" y="10082"/>
                    <a:pt x="18091" y="10159"/>
                  </a:cubicBezTo>
                  <a:lnTo>
                    <a:pt x="17803" y="10274"/>
                  </a:lnTo>
                  <a:lnTo>
                    <a:pt x="17092" y="10562"/>
                  </a:lnTo>
                  <a:cubicBezTo>
                    <a:pt x="16324" y="10869"/>
                    <a:pt x="15671" y="11119"/>
                    <a:pt x="15076" y="11292"/>
                  </a:cubicBezTo>
                  <a:cubicBezTo>
                    <a:pt x="14922" y="11311"/>
                    <a:pt x="14788" y="11350"/>
                    <a:pt x="14615" y="11407"/>
                  </a:cubicBezTo>
                  <a:cubicBezTo>
                    <a:pt x="14480" y="11446"/>
                    <a:pt x="14327" y="11484"/>
                    <a:pt x="14192" y="11522"/>
                  </a:cubicBezTo>
                  <a:cubicBezTo>
                    <a:pt x="13923" y="11599"/>
                    <a:pt x="13655" y="11695"/>
                    <a:pt x="13386" y="11791"/>
                  </a:cubicBezTo>
                  <a:cubicBezTo>
                    <a:pt x="12848" y="12002"/>
                    <a:pt x="12310" y="12252"/>
                    <a:pt x="11830" y="12502"/>
                  </a:cubicBezTo>
                  <a:cubicBezTo>
                    <a:pt x="10966" y="12982"/>
                    <a:pt x="10256" y="13558"/>
                    <a:pt x="9718" y="14268"/>
                  </a:cubicBezTo>
                  <a:lnTo>
                    <a:pt x="9641" y="14326"/>
                  </a:lnTo>
                  <a:lnTo>
                    <a:pt x="9795" y="13750"/>
                  </a:lnTo>
                  <a:cubicBezTo>
                    <a:pt x="9987" y="13059"/>
                    <a:pt x="10198" y="12463"/>
                    <a:pt x="10409" y="11926"/>
                  </a:cubicBezTo>
                  <a:cubicBezTo>
                    <a:pt x="10505" y="11676"/>
                    <a:pt x="10640" y="11407"/>
                    <a:pt x="10774" y="11119"/>
                  </a:cubicBezTo>
                  <a:cubicBezTo>
                    <a:pt x="10928" y="10850"/>
                    <a:pt x="11062" y="10581"/>
                    <a:pt x="11177" y="10370"/>
                  </a:cubicBezTo>
                  <a:cubicBezTo>
                    <a:pt x="11273" y="10236"/>
                    <a:pt x="11369" y="10063"/>
                    <a:pt x="11504" y="9890"/>
                  </a:cubicBezTo>
                  <a:cubicBezTo>
                    <a:pt x="11811" y="9813"/>
                    <a:pt x="12118" y="9775"/>
                    <a:pt x="12426" y="9717"/>
                  </a:cubicBezTo>
                  <a:cubicBezTo>
                    <a:pt x="12694" y="9679"/>
                    <a:pt x="12963" y="9660"/>
                    <a:pt x="13251" y="9602"/>
                  </a:cubicBezTo>
                  <a:cubicBezTo>
                    <a:pt x="13655" y="9525"/>
                    <a:pt x="14096" y="9487"/>
                    <a:pt x="14500" y="9410"/>
                  </a:cubicBezTo>
                  <a:cubicBezTo>
                    <a:pt x="15344" y="9276"/>
                    <a:pt x="16017" y="9122"/>
                    <a:pt x="16612" y="8930"/>
                  </a:cubicBezTo>
                  <a:cubicBezTo>
                    <a:pt x="16938" y="8834"/>
                    <a:pt x="17284" y="8699"/>
                    <a:pt x="17611" y="8546"/>
                  </a:cubicBezTo>
                  <a:cubicBezTo>
                    <a:pt x="17937" y="8411"/>
                    <a:pt x="18187" y="8258"/>
                    <a:pt x="18455" y="8085"/>
                  </a:cubicBezTo>
                  <a:cubicBezTo>
                    <a:pt x="19377" y="7490"/>
                    <a:pt x="20165" y="6645"/>
                    <a:pt x="20818" y="5550"/>
                  </a:cubicBezTo>
                  <a:cubicBezTo>
                    <a:pt x="21067" y="5089"/>
                    <a:pt x="21317" y="4590"/>
                    <a:pt x="21528" y="4052"/>
                  </a:cubicBezTo>
                  <a:cubicBezTo>
                    <a:pt x="21739" y="3534"/>
                    <a:pt x="21912" y="2996"/>
                    <a:pt x="22066" y="2554"/>
                  </a:cubicBezTo>
                  <a:cubicBezTo>
                    <a:pt x="22104" y="2324"/>
                    <a:pt x="22181" y="2132"/>
                    <a:pt x="22219" y="1940"/>
                  </a:cubicBezTo>
                  <a:lnTo>
                    <a:pt x="22411" y="1325"/>
                  </a:lnTo>
                  <a:cubicBezTo>
                    <a:pt x="22469" y="1229"/>
                    <a:pt x="22488" y="1114"/>
                    <a:pt x="22507" y="1018"/>
                  </a:cubicBezTo>
                  <a:cubicBezTo>
                    <a:pt x="22584" y="749"/>
                    <a:pt x="22507" y="480"/>
                    <a:pt x="22354" y="288"/>
                  </a:cubicBezTo>
                  <a:cubicBezTo>
                    <a:pt x="22200" y="96"/>
                    <a:pt x="21970" y="0"/>
                    <a:pt x="2172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54;p56">
              <a:extLst>
                <a:ext uri="{FF2B5EF4-FFF2-40B4-BE49-F238E27FC236}">
                  <a16:creationId xmlns:a16="http://schemas.microsoft.com/office/drawing/2014/main" id="{79DBCE08-34E6-4A77-B8D7-EA568061F862}"/>
                </a:ext>
              </a:extLst>
            </p:cNvPr>
            <p:cNvSpPr/>
            <p:nvPr/>
          </p:nvSpPr>
          <p:spPr>
            <a:xfrm>
              <a:off x="5533025" y="1601575"/>
              <a:ext cx="296225" cy="217500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72" y="0"/>
                  </a:moveTo>
                  <a:cubicBezTo>
                    <a:pt x="11753" y="0"/>
                    <a:pt x="11714" y="0"/>
                    <a:pt x="11714" y="20"/>
                  </a:cubicBezTo>
                  <a:cubicBezTo>
                    <a:pt x="11561" y="154"/>
                    <a:pt x="11330" y="250"/>
                    <a:pt x="11081" y="365"/>
                  </a:cubicBezTo>
                  <a:cubicBezTo>
                    <a:pt x="10524" y="634"/>
                    <a:pt x="9890" y="845"/>
                    <a:pt x="9160" y="1057"/>
                  </a:cubicBezTo>
                  <a:cubicBezTo>
                    <a:pt x="8622" y="1210"/>
                    <a:pt x="8104" y="1325"/>
                    <a:pt x="7566" y="1441"/>
                  </a:cubicBezTo>
                  <a:lnTo>
                    <a:pt x="7163" y="1537"/>
                  </a:lnTo>
                  <a:cubicBezTo>
                    <a:pt x="6549" y="1690"/>
                    <a:pt x="5857" y="1844"/>
                    <a:pt x="5166" y="2074"/>
                  </a:cubicBezTo>
                  <a:cubicBezTo>
                    <a:pt x="4475" y="2286"/>
                    <a:pt x="3918" y="2516"/>
                    <a:pt x="3438" y="2804"/>
                  </a:cubicBezTo>
                  <a:cubicBezTo>
                    <a:pt x="2977" y="3073"/>
                    <a:pt x="2516" y="3438"/>
                    <a:pt x="2112" y="3841"/>
                  </a:cubicBezTo>
                  <a:cubicBezTo>
                    <a:pt x="1728" y="4225"/>
                    <a:pt x="1364" y="4667"/>
                    <a:pt x="1075" y="5166"/>
                  </a:cubicBezTo>
                  <a:cubicBezTo>
                    <a:pt x="787" y="5627"/>
                    <a:pt x="557" y="6126"/>
                    <a:pt x="384" y="6645"/>
                  </a:cubicBezTo>
                  <a:cubicBezTo>
                    <a:pt x="211" y="7182"/>
                    <a:pt x="96" y="7701"/>
                    <a:pt x="77" y="8239"/>
                  </a:cubicBezTo>
                  <a:lnTo>
                    <a:pt x="77" y="8469"/>
                  </a:lnTo>
                  <a:cubicBezTo>
                    <a:pt x="38" y="8508"/>
                    <a:pt x="0" y="8565"/>
                    <a:pt x="38" y="8623"/>
                  </a:cubicBezTo>
                  <a:cubicBezTo>
                    <a:pt x="58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46" y="8661"/>
                    <a:pt x="442" y="8642"/>
                  </a:cubicBezTo>
                  <a:cubicBezTo>
                    <a:pt x="538" y="8623"/>
                    <a:pt x="653" y="8604"/>
                    <a:pt x="749" y="8604"/>
                  </a:cubicBezTo>
                  <a:lnTo>
                    <a:pt x="922" y="8565"/>
                  </a:lnTo>
                  <a:cubicBezTo>
                    <a:pt x="1095" y="8546"/>
                    <a:pt x="1248" y="8508"/>
                    <a:pt x="1421" y="8469"/>
                  </a:cubicBezTo>
                  <a:cubicBezTo>
                    <a:pt x="1767" y="8431"/>
                    <a:pt x="2093" y="8354"/>
                    <a:pt x="2439" y="8315"/>
                  </a:cubicBezTo>
                  <a:cubicBezTo>
                    <a:pt x="2689" y="8258"/>
                    <a:pt x="2957" y="8239"/>
                    <a:pt x="3226" y="8181"/>
                  </a:cubicBezTo>
                  <a:cubicBezTo>
                    <a:pt x="3630" y="8123"/>
                    <a:pt x="4071" y="8066"/>
                    <a:pt x="4475" y="7989"/>
                  </a:cubicBezTo>
                  <a:cubicBezTo>
                    <a:pt x="5281" y="7855"/>
                    <a:pt x="5915" y="7701"/>
                    <a:pt x="6491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31" y="6914"/>
                    <a:pt x="8142" y="6779"/>
                  </a:cubicBezTo>
                  <a:cubicBezTo>
                    <a:pt x="8968" y="6241"/>
                    <a:pt x="9679" y="5473"/>
                    <a:pt x="10255" y="4494"/>
                  </a:cubicBezTo>
                  <a:cubicBezTo>
                    <a:pt x="10504" y="4052"/>
                    <a:pt x="1071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61" y="1249"/>
                    <a:pt x="11599" y="1057"/>
                  </a:cubicBezTo>
                  <a:lnTo>
                    <a:pt x="11657" y="884"/>
                  </a:lnTo>
                  <a:cubicBezTo>
                    <a:pt x="11695" y="768"/>
                    <a:pt x="11714" y="653"/>
                    <a:pt x="11753" y="500"/>
                  </a:cubicBezTo>
                  <a:lnTo>
                    <a:pt x="11772" y="442"/>
                  </a:lnTo>
                  <a:cubicBezTo>
                    <a:pt x="11791" y="346"/>
                    <a:pt x="11810" y="250"/>
                    <a:pt x="11849" y="116"/>
                  </a:cubicBezTo>
                  <a:cubicBezTo>
                    <a:pt x="11849" y="96"/>
                    <a:pt x="11849" y="77"/>
                    <a:pt x="11810" y="58"/>
                  </a:cubicBezTo>
                  <a:cubicBezTo>
                    <a:pt x="11849" y="0"/>
                    <a:pt x="11791" y="0"/>
                    <a:pt x="11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55;p56">
              <a:extLst>
                <a:ext uri="{FF2B5EF4-FFF2-40B4-BE49-F238E27FC236}">
                  <a16:creationId xmlns:a16="http://schemas.microsoft.com/office/drawing/2014/main" id="{622ADA49-DEB0-488C-8C96-030185D78C1C}"/>
                </a:ext>
              </a:extLst>
            </p:cNvPr>
            <p:cNvSpPr/>
            <p:nvPr/>
          </p:nvSpPr>
          <p:spPr>
            <a:xfrm>
              <a:off x="5517650" y="1841625"/>
              <a:ext cx="256400" cy="174775"/>
            </a:xfrm>
            <a:custGeom>
              <a:avLst/>
              <a:gdLst/>
              <a:ahLst/>
              <a:cxnLst/>
              <a:rect l="l" t="t" r="r" b="b"/>
              <a:pathLst>
                <a:path w="10256" h="6991" extrusionOk="0">
                  <a:moveTo>
                    <a:pt x="10082" y="0"/>
                  </a:moveTo>
                  <a:lnTo>
                    <a:pt x="9641" y="173"/>
                  </a:lnTo>
                  <a:cubicBezTo>
                    <a:pt x="9449" y="250"/>
                    <a:pt x="9257" y="327"/>
                    <a:pt x="9065" y="403"/>
                  </a:cubicBezTo>
                  <a:lnTo>
                    <a:pt x="8777" y="519"/>
                  </a:lnTo>
                  <a:lnTo>
                    <a:pt x="8066" y="807"/>
                  </a:lnTo>
                  <a:cubicBezTo>
                    <a:pt x="7279" y="1152"/>
                    <a:pt x="6607" y="1383"/>
                    <a:pt x="5973" y="1556"/>
                  </a:cubicBezTo>
                  <a:cubicBezTo>
                    <a:pt x="5800" y="1613"/>
                    <a:pt x="5666" y="1652"/>
                    <a:pt x="5493" y="1690"/>
                  </a:cubicBezTo>
                  <a:cubicBezTo>
                    <a:pt x="5358" y="1728"/>
                    <a:pt x="5205" y="1748"/>
                    <a:pt x="5090" y="1805"/>
                  </a:cubicBezTo>
                  <a:cubicBezTo>
                    <a:pt x="4840" y="1882"/>
                    <a:pt x="4571" y="1959"/>
                    <a:pt x="4321" y="2036"/>
                  </a:cubicBezTo>
                  <a:cubicBezTo>
                    <a:pt x="3784" y="2228"/>
                    <a:pt x="3304" y="2439"/>
                    <a:pt x="2843" y="2708"/>
                  </a:cubicBezTo>
                  <a:cubicBezTo>
                    <a:pt x="2075" y="3150"/>
                    <a:pt x="1441" y="3668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45"/>
                  </a:cubicBezTo>
                  <a:cubicBezTo>
                    <a:pt x="1" y="6702"/>
                    <a:pt x="1" y="6741"/>
                    <a:pt x="39" y="6760"/>
                  </a:cubicBezTo>
                  <a:cubicBezTo>
                    <a:pt x="77" y="6837"/>
                    <a:pt x="116" y="6894"/>
                    <a:pt x="193" y="6894"/>
                  </a:cubicBezTo>
                  <a:cubicBezTo>
                    <a:pt x="461" y="6856"/>
                    <a:pt x="711" y="6837"/>
                    <a:pt x="999" y="6837"/>
                  </a:cubicBezTo>
                  <a:cubicBezTo>
                    <a:pt x="1191" y="6837"/>
                    <a:pt x="1364" y="6837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7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1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7" y="5742"/>
                  </a:cubicBezTo>
                  <a:cubicBezTo>
                    <a:pt x="7490" y="5377"/>
                    <a:pt x="7855" y="4974"/>
                    <a:pt x="8200" y="4475"/>
                  </a:cubicBezTo>
                  <a:cubicBezTo>
                    <a:pt x="8642" y="3860"/>
                    <a:pt x="9045" y="3169"/>
                    <a:pt x="9430" y="2305"/>
                  </a:cubicBezTo>
                  <a:cubicBezTo>
                    <a:pt x="9602" y="1978"/>
                    <a:pt x="9737" y="1594"/>
                    <a:pt x="9890" y="1210"/>
                  </a:cubicBezTo>
                  <a:cubicBezTo>
                    <a:pt x="9948" y="999"/>
                    <a:pt x="10025" y="845"/>
                    <a:pt x="10082" y="653"/>
                  </a:cubicBezTo>
                  <a:cubicBezTo>
                    <a:pt x="10121" y="480"/>
                    <a:pt x="10198" y="307"/>
                    <a:pt x="10255" y="115"/>
                  </a:cubicBezTo>
                  <a:cubicBezTo>
                    <a:pt x="10255" y="96"/>
                    <a:pt x="10255" y="39"/>
                    <a:pt x="10217" y="19"/>
                  </a:cubicBezTo>
                  <a:cubicBezTo>
                    <a:pt x="10198" y="19"/>
                    <a:pt x="10159" y="0"/>
                    <a:pt x="10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56;p56">
              <a:extLst>
                <a:ext uri="{FF2B5EF4-FFF2-40B4-BE49-F238E27FC236}">
                  <a16:creationId xmlns:a16="http://schemas.microsoft.com/office/drawing/2014/main" id="{78718EDF-70BB-41A7-BE8B-2C57268C4CED}"/>
                </a:ext>
              </a:extLst>
            </p:cNvPr>
            <p:cNvSpPr/>
            <p:nvPr/>
          </p:nvSpPr>
          <p:spPr>
            <a:xfrm>
              <a:off x="5332825" y="1618850"/>
              <a:ext cx="174775" cy="351925"/>
            </a:xfrm>
            <a:custGeom>
              <a:avLst/>
              <a:gdLst/>
              <a:ahLst/>
              <a:cxnLst/>
              <a:rect l="l" t="t" r="r" b="b"/>
              <a:pathLst>
                <a:path w="6991" h="14077" extrusionOk="0">
                  <a:moveTo>
                    <a:pt x="1825" y="1"/>
                  </a:moveTo>
                  <a:cubicBezTo>
                    <a:pt x="1613" y="193"/>
                    <a:pt x="1479" y="481"/>
                    <a:pt x="1344" y="769"/>
                  </a:cubicBezTo>
                  <a:lnTo>
                    <a:pt x="1325" y="826"/>
                  </a:lnTo>
                  <a:cubicBezTo>
                    <a:pt x="1172" y="1114"/>
                    <a:pt x="1056" y="1422"/>
                    <a:pt x="922" y="1729"/>
                  </a:cubicBezTo>
                  <a:cubicBezTo>
                    <a:pt x="672" y="2382"/>
                    <a:pt x="442" y="3035"/>
                    <a:pt x="307" y="3630"/>
                  </a:cubicBezTo>
                  <a:cubicBezTo>
                    <a:pt x="135" y="4283"/>
                    <a:pt x="39" y="4955"/>
                    <a:pt x="19" y="5570"/>
                  </a:cubicBezTo>
                  <a:cubicBezTo>
                    <a:pt x="0" y="6223"/>
                    <a:pt x="39" y="6876"/>
                    <a:pt x="192" y="7490"/>
                  </a:cubicBezTo>
                  <a:cubicBezTo>
                    <a:pt x="327" y="8124"/>
                    <a:pt x="576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4" y="11100"/>
                    <a:pt x="3034" y="11465"/>
                    <a:pt x="3649" y="11830"/>
                  </a:cubicBezTo>
                  <a:cubicBezTo>
                    <a:pt x="3879" y="11984"/>
                    <a:pt x="4148" y="12118"/>
                    <a:pt x="4436" y="12291"/>
                  </a:cubicBezTo>
                  <a:cubicBezTo>
                    <a:pt x="4647" y="12406"/>
                    <a:pt x="4916" y="12560"/>
                    <a:pt x="5185" y="12752"/>
                  </a:cubicBezTo>
                  <a:cubicBezTo>
                    <a:pt x="5531" y="12982"/>
                    <a:pt x="5800" y="13213"/>
                    <a:pt x="6011" y="13462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46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7" y="14000"/>
                    <a:pt x="6357" y="14019"/>
                    <a:pt x="6395" y="14038"/>
                  </a:cubicBezTo>
                  <a:cubicBezTo>
                    <a:pt x="6395" y="14077"/>
                    <a:pt x="6433" y="14077"/>
                    <a:pt x="6453" y="14077"/>
                  </a:cubicBezTo>
                  <a:cubicBezTo>
                    <a:pt x="6510" y="14077"/>
                    <a:pt x="6529" y="14038"/>
                    <a:pt x="6529" y="14019"/>
                  </a:cubicBezTo>
                  <a:cubicBezTo>
                    <a:pt x="6568" y="14000"/>
                    <a:pt x="6568" y="13962"/>
                    <a:pt x="6568" y="13904"/>
                  </a:cubicBezTo>
                  <a:cubicBezTo>
                    <a:pt x="6568" y="13693"/>
                    <a:pt x="6606" y="13482"/>
                    <a:pt x="6625" y="13194"/>
                  </a:cubicBezTo>
                  <a:cubicBezTo>
                    <a:pt x="6664" y="12733"/>
                    <a:pt x="6721" y="12253"/>
                    <a:pt x="6760" y="11792"/>
                  </a:cubicBezTo>
                  <a:cubicBezTo>
                    <a:pt x="6817" y="11484"/>
                    <a:pt x="6837" y="11158"/>
                    <a:pt x="6856" y="10851"/>
                  </a:cubicBezTo>
                  <a:cubicBezTo>
                    <a:pt x="6913" y="10428"/>
                    <a:pt x="6933" y="10044"/>
                    <a:pt x="6952" y="9679"/>
                  </a:cubicBezTo>
                  <a:cubicBezTo>
                    <a:pt x="6990" y="9257"/>
                    <a:pt x="6990" y="8930"/>
                    <a:pt x="6952" y="8623"/>
                  </a:cubicBezTo>
                  <a:cubicBezTo>
                    <a:pt x="6933" y="8009"/>
                    <a:pt x="6779" y="7375"/>
                    <a:pt x="6606" y="6760"/>
                  </a:cubicBezTo>
                  <a:cubicBezTo>
                    <a:pt x="6414" y="6184"/>
                    <a:pt x="6126" y="5627"/>
                    <a:pt x="5761" y="5051"/>
                  </a:cubicBezTo>
                  <a:cubicBezTo>
                    <a:pt x="5473" y="4610"/>
                    <a:pt x="5108" y="4187"/>
                    <a:pt x="4686" y="3726"/>
                  </a:cubicBezTo>
                  <a:lnTo>
                    <a:pt x="4263" y="3323"/>
                  </a:lnTo>
                  <a:lnTo>
                    <a:pt x="4206" y="3246"/>
                  </a:lnTo>
                  <a:lnTo>
                    <a:pt x="3937" y="2977"/>
                  </a:lnTo>
                  <a:cubicBezTo>
                    <a:pt x="3764" y="2824"/>
                    <a:pt x="3591" y="2651"/>
                    <a:pt x="3457" y="2478"/>
                  </a:cubicBezTo>
                  <a:cubicBezTo>
                    <a:pt x="3380" y="2401"/>
                    <a:pt x="3322" y="2343"/>
                    <a:pt x="3284" y="2267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9"/>
                    <a:pt x="2612" y="1403"/>
                    <a:pt x="2535" y="1287"/>
                  </a:cubicBezTo>
                  <a:cubicBezTo>
                    <a:pt x="2477" y="1210"/>
                    <a:pt x="2420" y="1114"/>
                    <a:pt x="2362" y="1018"/>
                  </a:cubicBezTo>
                  <a:cubicBezTo>
                    <a:pt x="2228" y="826"/>
                    <a:pt x="2113" y="615"/>
                    <a:pt x="2017" y="385"/>
                  </a:cubicBezTo>
                  <a:cubicBezTo>
                    <a:pt x="1978" y="327"/>
                    <a:pt x="1959" y="269"/>
                    <a:pt x="1921" y="193"/>
                  </a:cubicBezTo>
                  <a:cubicBezTo>
                    <a:pt x="1882" y="173"/>
                    <a:pt x="1882" y="154"/>
                    <a:pt x="1863" y="97"/>
                  </a:cubicBezTo>
                  <a:cubicBezTo>
                    <a:pt x="1844" y="77"/>
                    <a:pt x="1844" y="39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57;p56">
              <a:extLst>
                <a:ext uri="{FF2B5EF4-FFF2-40B4-BE49-F238E27FC236}">
                  <a16:creationId xmlns:a16="http://schemas.microsoft.com/office/drawing/2014/main" id="{68ABC34A-685C-4A52-996B-4B8ABE947A56}"/>
                </a:ext>
              </a:extLst>
            </p:cNvPr>
            <p:cNvSpPr/>
            <p:nvPr/>
          </p:nvSpPr>
          <p:spPr>
            <a:xfrm>
              <a:off x="5304000" y="1977475"/>
              <a:ext cx="172875" cy="195900"/>
            </a:xfrm>
            <a:custGeom>
              <a:avLst/>
              <a:gdLst/>
              <a:ahLst/>
              <a:cxnLst/>
              <a:rect l="l" t="t" r="r" b="b"/>
              <a:pathLst>
                <a:path w="6915" h="7836" extrusionOk="0">
                  <a:moveTo>
                    <a:pt x="116" y="1"/>
                  </a:moveTo>
                  <a:cubicBezTo>
                    <a:pt x="39" y="20"/>
                    <a:pt x="1" y="97"/>
                    <a:pt x="1" y="154"/>
                  </a:cubicBezTo>
                  <a:cubicBezTo>
                    <a:pt x="20" y="442"/>
                    <a:pt x="39" y="692"/>
                    <a:pt x="78" y="923"/>
                  </a:cubicBezTo>
                  <a:cubicBezTo>
                    <a:pt x="116" y="1191"/>
                    <a:pt x="155" y="1479"/>
                    <a:pt x="231" y="1748"/>
                  </a:cubicBezTo>
                  <a:cubicBezTo>
                    <a:pt x="385" y="2286"/>
                    <a:pt x="577" y="2824"/>
                    <a:pt x="808" y="3342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6" y="5263"/>
                    <a:pt x="2440" y="5627"/>
                    <a:pt x="2882" y="5915"/>
                  </a:cubicBezTo>
                  <a:cubicBezTo>
                    <a:pt x="3054" y="6050"/>
                    <a:pt x="3246" y="6127"/>
                    <a:pt x="3400" y="6242"/>
                  </a:cubicBezTo>
                  <a:cubicBezTo>
                    <a:pt x="3592" y="6338"/>
                    <a:pt x="3784" y="6376"/>
                    <a:pt x="3976" y="6453"/>
                  </a:cubicBezTo>
                  <a:cubicBezTo>
                    <a:pt x="4149" y="6492"/>
                    <a:pt x="4322" y="6549"/>
                    <a:pt x="4514" y="6607"/>
                  </a:cubicBezTo>
                  <a:lnTo>
                    <a:pt x="5224" y="6837"/>
                  </a:lnTo>
                  <a:cubicBezTo>
                    <a:pt x="5570" y="6952"/>
                    <a:pt x="5839" y="7068"/>
                    <a:pt x="6050" y="7221"/>
                  </a:cubicBezTo>
                  <a:cubicBezTo>
                    <a:pt x="6185" y="7317"/>
                    <a:pt x="6319" y="7413"/>
                    <a:pt x="6415" y="7529"/>
                  </a:cubicBezTo>
                  <a:cubicBezTo>
                    <a:pt x="6453" y="7605"/>
                    <a:pt x="6511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9" y="7817"/>
                    <a:pt x="6607" y="7836"/>
                    <a:pt x="6626" y="7836"/>
                  </a:cubicBezTo>
                  <a:lnTo>
                    <a:pt x="6665" y="7836"/>
                  </a:lnTo>
                  <a:cubicBezTo>
                    <a:pt x="6703" y="7836"/>
                    <a:pt x="6703" y="7836"/>
                    <a:pt x="6722" y="7817"/>
                  </a:cubicBezTo>
                  <a:cubicBezTo>
                    <a:pt x="6741" y="7817"/>
                    <a:pt x="6741" y="7797"/>
                    <a:pt x="6741" y="7759"/>
                  </a:cubicBezTo>
                  <a:cubicBezTo>
                    <a:pt x="6761" y="7740"/>
                    <a:pt x="6761" y="7721"/>
                    <a:pt x="6761" y="7663"/>
                  </a:cubicBezTo>
                  <a:lnTo>
                    <a:pt x="6761" y="7625"/>
                  </a:lnTo>
                  <a:lnTo>
                    <a:pt x="6761" y="7567"/>
                  </a:lnTo>
                  <a:cubicBezTo>
                    <a:pt x="6761" y="7452"/>
                    <a:pt x="6799" y="7317"/>
                    <a:pt x="6818" y="7183"/>
                  </a:cubicBezTo>
                  <a:lnTo>
                    <a:pt x="6837" y="7048"/>
                  </a:lnTo>
                  <a:cubicBezTo>
                    <a:pt x="6857" y="6876"/>
                    <a:pt x="6895" y="6684"/>
                    <a:pt x="6895" y="6511"/>
                  </a:cubicBezTo>
                  <a:cubicBezTo>
                    <a:pt x="6914" y="6184"/>
                    <a:pt x="6914" y="5819"/>
                    <a:pt x="6895" y="5493"/>
                  </a:cubicBezTo>
                  <a:cubicBezTo>
                    <a:pt x="6857" y="5147"/>
                    <a:pt x="6818" y="4821"/>
                    <a:pt x="6741" y="4475"/>
                  </a:cubicBezTo>
                  <a:cubicBezTo>
                    <a:pt x="6665" y="4168"/>
                    <a:pt x="6549" y="3822"/>
                    <a:pt x="6415" y="3515"/>
                  </a:cubicBezTo>
                  <a:cubicBezTo>
                    <a:pt x="6261" y="3208"/>
                    <a:pt x="6089" y="2900"/>
                    <a:pt x="5896" y="2632"/>
                  </a:cubicBezTo>
                  <a:cubicBezTo>
                    <a:pt x="5743" y="2382"/>
                    <a:pt x="5551" y="2171"/>
                    <a:pt x="5320" y="1998"/>
                  </a:cubicBezTo>
                  <a:cubicBezTo>
                    <a:pt x="5109" y="1844"/>
                    <a:pt x="4879" y="1691"/>
                    <a:pt x="4610" y="1595"/>
                  </a:cubicBezTo>
                  <a:cubicBezTo>
                    <a:pt x="4456" y="1556"/>
                    <a:pt x="4322" y="1499"/>
                    <a:pt x="4207" y="1479"/>
                  </a:cubicBezTo>
                  <a:cubicBezTo>
                    <a:pt x="4072" y="1460"/>
                    <a:pt x="3957" y="1422"/>
                    <a:pt x="3823" y="1422"/>
                  </a:cubicBezTo>
                  <a:lnTo>
                    <a:pt x="3650" y="1422"/>
                  </a:lnTo>
                  <a:cubicBezTo>
                    <a:pt x="3016" y="1364"/>
                    <a:pt x="2382" y="1268"/>
                    <a:pt x="1768" y="1076"/>
                  </a:cubicBezTo>
                  <a:cubicBezTo>
                    <a:pt x="1460" y="942"/>
                    <a:pt x="1192" y="827"/>
                    <a:pt x="942" y="634"/>
                  </a:cubicBezTo>
                  <a:cubicBezTo>
                    <a:pt x="808" y="538"/>
                    <a:pt x="692" y="462"/>
                    <a:pt x="596" y="366"/>
                  </a:cubicBezTo>
                  <a:lnTo>
                    <a:pt x="231" y="20"/>
                  </a:lnTo>
                  <a:cubicBezTo>
                    <a:pt x="270" y="1"/>
                    <a:pt x="212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58;p56">
              <a:extLst>
                <a:ext uri="{FF2B5EF4-FFF2-40B4-BE49-F238E27FC236}">
                  <a16:creationId xmlns:a16="http://schemas.microsoft.com/office/drawing/2014/main" id="{2D2A9400-FF5A-4018-B66E-6B4807EF4AB7}"/>
                </a:ext>
              </a:extLst>
            </p:cNvPr>
            <p:cNvSpPr/>
            <p:nvPr/>
          </p:nvSpPr>
          <p:spPr>
            <a:xfrm>
              <a:off x="5321775" y="1629425"/>
              <a:ext cx="483950" cy="744400"/>
            </a:xfrm>
            <a:custGeom>
              <a:avLst/>
              <a:gdLst/>
              <a:ahLst/>
              <a:cxnLst/>
              <a:rect l="l" t="t" r="r" b="b"/>
              <a:pathLst>
                <a:path w="19358" h="29776" extrusionOk="0">
                  <a:moveTo>
                    <a:pt x="19300" y="0"/>
                  </a:moveTo>
                  <a:cubicBezTo>
                    <a:pt x="19281" y="0"/>
                    <a:pt x="19281" y="0"/>
                    <a:pt x="19262" y="19"/>
                  </a:cubicBezTo>
                  <a:cubicBezTo>
                    <a:pt x="19127" y="135"/>
                    <a:pt x="19050" y="250"/>
                    <a:pt x="18916" y="384"/>
                  </a:cubicBezTo>
                  <a:cubicBezTo>
                    <a:pt x="18033" y="1210"/>
                    <a:pt x="16996" y="1863"/>
                    <a:pt x="15939" y="2458"/>
                  </a:cubicBezTo>
                  <a:cubicBezTo>
                    <a:pt x="15267" y="2842"/>
                    <a:pt x="14576" y="3188"/>
                    <a:pt x="13885" y="3553"/>
                  </a:cubicBezTo>
                  <a:cubicBezTo>
                    <a:pt x="13213" y="3898"/>
                    <a:pt x="12540" y="4263"/>
                    <a:pt x="11888" y="4667"/>
                  </a:cubicBezTo>
                  <a:cubicBezTo>
                    <a:pt x="11273" y="5051"/>
                    <a:pt x="10659" y="5512"/>
                    <a:pt x="10121" y="6011"/>
                  </a:cubicBezTo>
                  <a:cubicBezTo>
                    <a:pt x="9852" y="6261"/>
                    <a:pt x="9583" y="6529"/>
                    <a:pt x="9353" y="6779"/>
                  </a:cubicBezTo>
                  <a:cubicBezTo>
                    <a:pt x="9103" y="7048"/>
                    <a:pt x="8892" y="7317"/>
                    <a:pt x="8700" y="7605"/>
                  </a:cubicBezTo>
                  <a:cubicBezTo>
                    <a:pt x="8277" y="8200"/>
                    <a:pt x="7932" y="8853"/>
                    <a:pt x="7644" y="9487"/>
                  </a:cubicBezTo>
                  <a:cubicBezTo>
                    <a:pt x="7298" y="10255"/>
                    <a:pt x="7067" y="11061"/>
                    <a:pt x="6856" y="11849"/>
                  </a:cubicBezTo>
                  <a:cubicBezTo>
                    <a:pt x="6818" y="11964"/>
                    <a:pt x="6799" y="12079"/>
                    <a:pt x="6760" y="12214"/>
                  </a:cubicBezTo>
                  <a:cubicBezTo>
                    <a:pt x="6722" y="11983"/>
                    <a:pt x="6683" y="11753"/>
                    <a:pt x="6664" y="11542"/>
                  </a:cubicBezTo>
                  <a:cubicBezTo>
                    <a:pt x="6587" y="11177"/>
                    <a:pt x="6511" y="10831"/>
                    <a:pt x="6415" y="10485"/>
                  </a:cubicBezTo>
                  <a:cubicBezTo>
                    <a:pt x="6376" y="10312"/>
                    <a:pt x="6318" y="10140"/>
                    <a:pt x="6242" y="9967"/>
                  </a:cubicBezTo>
                  <a:cubicBezTo>
                    <a:pt x="6184" y="9775"/>
                    <a:pt x="6107" y="9621"/>
                    <a:pt x="6030" y="9448"/>
                  </a:cubicBezTo>
                  <a:cubicBezTo>
                    <a:pt x="5512" y="8296"/>
                    <a:pt x="4840" y="7240"/>
                    <a:pt x="4206" y="6126"/>
                  </a:cubicBezTo>
                  <a:cubicBezTo>
                    <a:pt x="4033" y="5876"/>
                    <a:pt x="3899" y="5608"/>
                    <a:pt x="3745" y="5339"/>
                  </a:cubicBezTo>
                  <a:lnTo>
                    <a:pt x="3745" y="5358"/>
                  </a:lnTo>
                  <a:cubicBezTo>
                    <a:pt x="3496" y="4916"/>
                    <a:pt x="3246" y="4436"/>
                    <a:pt x="3035" y="3956"/>
                  </a:cubicBezTo>
                  <a:cubicBezTo>
                    <a:pt x="2823" y="3438"/>
                    <a:pt x="2631" y="2919"/>
                    <a:pt x="2478" y="2381"/>
                  </a:cubicBezTo>
                  <a:lnTo>
                    <a:pt x="2478" y="2420"/>
                  </a:lnTo>
                  <a:cubicBezTo>
                    <a:pt x="2363" y="1959"/>
                    <a:pt x="2286" y="1498"/>
                    <a:pt x="2247" y="1037"/>
                  </a:cubicBezTo>
                  <a:cubicBezTo>
                    <a:pt x="2247" y="1018"/>
                    <a:pt x="2209" y="999"/>
                    <a:pt x="2190" y="999"/>
                  </a:cubicBezTo>
                  <a:cubicBezTo>
                    <a:pt x="2171" y="999"/>
                    <a:pt x="2151" y="1018"/>
                    <a:pt x="2151" y="1076"/>
                  </a:cubicBezTo>
                  <a:cubicBezTo>
                    <a:pt x="2190" y="1652"/>
                    <a:pt x="2305" y="2189"/>
                    <a:pt x="2459" y="2727"/>
                  </a:cubicBezTo>
                  <a:cubicBezTo>
                    <a:pt x="2593" y="3246"/>
                    <a:pt x="2785" y="3764"/>
                    <a:pt x="3035" y="4263"/>
                  </a:cubicBezTo>
                  <a:cubicBezTo>
                    <a:pt x="3457" y="5243"/>
                    <a:pt x="4014" y="6164"/>
                    <a:pt x="4533" y="7086"/>
                  </a:cubicBezTo>
                  <a:cubicBezTo>
                    <a:pt x="4821" y="7624"/>
                    <a:pt x="5109" y="8142"/>
                    <a:pt x="5378" y="8680"/>
                  </a:cubicBezTo>
                  <a:cubicBezTo>
                    <a:pt x="5531" y="8968"/>
                    <a:pt x="5646" y="9256"/>
                    <a:pt x="5762" y="9544"/>
                  </a:cubicBezTo>
                  <a:cubicBezTo>
                    <a:pt x="5838" y="9717"/>
                    <a:pt x="5877" y="9871"/>
                    <a:pt x="5954" y="10044"/>
                  </a:cubicBezTo>
                  <a:cubicBezTo>
                    <a:pt x="6011" y="10197"/>
                    <a:pt x="6050" y="10370"/>
                    <a:pt x="6107" y="10524"/>
                  </a:cubicBezTo>
                  <a:cubicBezTo>
                    <a:pt x="6222" y="11042"/>
                    <a:pt x="6318" y="11561"/>
                    <a:pt x="6395" y="12060"/>
                  </a:cubicBezTo>
                  <a:cubicBezTo>
                    <a:pt x="6415" y="12329"/>
                    <a:pt x="6434" y="12617"/>
                    <a:pt x="6453" y="12886"/>
                  </a:cubicBezTo>
                  <a:cubicBezTo>
                    <a:pt x="6491" y="13039"/>
                    <a:pt x="6491" y="13231"/>
                    <a:pt x="6511" y="13404"/>
                  </a:cubicBezTo>
                  <a:cubicBezTo>
                    <a:pt x="6242" y="14710"/>
                    <a:pt x="6088" y="15997"/>
                    <a:pt x="5954" y="17322"/>
                  </a:cubicBezTo>
                  <a:cubicBezTo>
                    <a:pt x="5896" y="18109"/>
                    <a:pt x="5819" y="18877"/>
                    <a:pt x="5762" y="19665"/>
                  </a:cubicBezTo>
                  <a:cubicBezTo>
                    <a:pt x="5742" y="19626"/>
                    <a:pt x="5723" y="19549"/>
                    <a:pt x="5704" y="19511"/>
                  </a:cubicBezTo>
                  <a:cubicBezTo>
                    <a:pt x="5550" y="19185"/>
                    <a:pt x="5378" y="18896"/>
                    <a:pt x="5224" y="18608"/>
                  </a:cubicBezTo>
                  <a:cubicBezTo>
                    <a:pt x="5032" y="18359"/>
                    <a:pt x="4840" y="18090"/>
                    <a:pt x="4590" y="17859"/>
                  </a:cubicBezTo>
                  <a:cubicBezTo>
                    <a:pt x="4379" y="17629"/>
                    <a:pt x="4168" y="17456"/>
                    <a:pt x="3918" y="17303"/>
                  </a:cubicBezTo>
                  <a:cubicBezTo>
                    <a:pt x="3707" y="17149"/>
                    <a:pt x="3496" y="17034"/>
                    <a:pt x="3265" y="16919"/>
                  </a:cubicBezTo>
                  <a:cubicBezTo>
                    <a:pt x="2785" y="16669"/>
                    <a:pt x="2305" y="16496"/>
                    <a:pt x="1825" y="16285"/>
                  </a:cubicBezTo>
                  <a:cubicBezTo>
                    <a:pt x="1671" y="16208"/>
                    <a:pt x="1518" y="16150"/>
                    <a:pt x="1345" y="16054"/>
                  </a:cubicBezTo>
                  <a:cubicBezTo>
                    <a:pt x="1210" y="15978"/>
                    <a:pt x="1057" y="15882"/>
                    <a:pt x="922" y="15786"/>
                  </a:cubicBezTo>
                  <a:cubicBezTo>
                    <a:pt x="730" y="15632"/>
                    <a:pt x="538" y="15497"/>
                    <a:pt x="385" y="15305"/>
                  </a:cubicBezTo>
                  <a:cubicBezTo>
                    <a:pt x="269" y="15152"/>
                    <a:pt x="173" y="15017"/>
                    <a:pt x="97" y="14864"/>
                  </a:cubicBezTo>
                  <a:cubicBezTo>
                    <a:pt x="97" y="14845"/>
                    <a:pt x="77" y="14845"/>
                    <a:pt x="58" y="14845"/>
                  </a:cubicBezTo>
                  <a:lnTo>
                    <a:pt x="20" y="14845"/>
                  </a:lnTo>
                  <a:cubicBezTo>
                    <a:pt x="1" y="14864"/>
                    <a:pt x="1" y="14902"/>
                    <a:pt x="1" y="14921"/>
                  </a:cubicBezTo>
                  <a:cubicBezTo>
                    <a:pt x="77" y="15056"/>
                    <a:pt x="173" y="15209"/>
                    <a:pt x="269" y="15344"/>
                  </a:cubicBezTo>
                  <a:cubicBezTo>
                    <a:pt x="365" y="15497"/>
                    <a:pt x="481" y="15613"/>
                    <a:pt x="596" y="15728"/>
                  </a:cubicBezTo>
                  <a:cubicBezTo>
                    <a:pt x="865" y="15978"/>
                    <a:pt x="1172" y="16189"/>
                    <a:pt x="1498" y="16362"/>
                  </a:cubicBezTo>
                  <a:cubicBezTo>
                    <a:pt x="1633" y="16458"/>
                    <a:pt x="1806" y="16534"/>
                    <a:pt x="1940" y="16630"/>
                  </a:cubicBezTo>
                  <a:cubicBezTo>
                    <a:pt x="2113" y="16726"/>
                    <a:pt x="2286" y="16784"/>
                    <a:pt x="2459" y="16899"/>
                  </a:cubicBezTo>
                  <a:cubicBezTo>
                    <a:pt x="2766" y="17053"/>
                    <a:pt x="3073" y="17226"/>
                    <a:pt x="3380" y="17418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8"/>
                    <a:pt x="4033" y="17994"/>
                  </a:cubicBezTo>
                  <a:cubicBezTo>
                    <a:pt x="4225" y="18205"/>
                    <a:pt x="4398" y="18455"/>
                    <a:pt x="4533" y="18724"/>
                  </a:cubicBezTo>
                  <a:cubicBezTo>
                    <a:pt x="4705" y="18973"/>
                    <a:pt x="4859" y="19242"/>
                    <a:pt x="4974" y="19530"/>
                  </a:cubicBezTo>
                  <a:cubicBezTo>
                    <a:pt x="5109" y="19818"/>
                    <a:pt x="5243" y="20106"/>
                    <a:pt x="5339" y="20414"/>
                  </a:cubicBezTo>
                  <a:cubicBezTo>
                    <a:pt x="5397" y="20586"/>
                    <a:pt x="5454" y="20759"/>
                    <a:pt x="5493" y="20932"/>
                  </a:cubicBezTo>
                  <a:cubicBezTo>
                    <a:pt x="5550" y="21067"/>
                    <a:pt x="5570" y="21182"/>
                    <a:pt x="5627" y="21335"/>
                  </a:cubicBezTo>
                  <a:cubicBezTo>
                    <a:pt x="5570" y="21835"/>
                    <a:pt x="5550" y="22334"/>
                    <a:pt x="5493" y="22852"/>
                  </a:cubicBezTo>
                  <a:cubicBezTo>
                    <a:pt x="5301" y="24677"/>
                    <a:pt x="4993" y="26501"/>
                    <a:pt x="4513" y="28287"/>
                  </a:cubicBezTo>
                  <a:cubicBezTo>
                    <a:pt x="4513" y="28325"/>
                    <a:pt x="4494" y="28364"/>
                    <a:pt x="4494" y="28383"/>
                  </a:cubicBezTo>
                  <a:cubicBezTo>
                    <a:pt x="4398" y="28710"/>
                    <a:pt x="4321" y="29017"/>
                    <a:pt x="4225" y="29305"/>
                  </a:cubicBezTo>
                  <a:lnTo>
                    <a:pt x="4206" y="29401"/>
                  </a:lnTo>
                  <a:cubicBezTo>
                    <a:pt x="4206" y="29478"/>
                    <a:pt x="4206" y="29516"/>
                    <a:pt x="4225" y="29555"/>
                  </a:cubicBezTo>
                  <a:cubicBezTo>
                    <a:pt x="4245" y="29651"/>
                    <a:pt x="4321" y="29708"/>
                    <a:pt x="4417" y="29747"/>
                  </a:cubicBezTo>
                  <a:cubicBezTo>
                    <a:pt x="4462" y="29766"/>
                    <a:pt x="4509" y="29776"/>
                    <a:pt x="4556" y="29776"/>
                  </a:cubicBezTo>
                  <a:cubicBezTo>
                    <a:pt x="4690" y="29776"/>
                    <a:pt x="4821" y="29697"/>
                    <a:pt x="4878" y="29555"/>
                  </a:cubicBezTo>
                  <a:cubicBezTo>
                    <a:pt x="5051" y="29132"/>
                    <a:pt x="5166" y="28690"/>
                    <a:pt x="5282" y="28249"/>
                  </a:cubicBezTo>
                  <a:cubicBezTo>
                    <a:pt x="5397" y="27788"/>
                    <a:pt x="5531" y="27327"/>
                    <a:pt x="5627" y="26847"/>
                  </a:cubicBezTo>
                  <a:cubicBezTo>
                    <a:pt x="5819" y="25944"/>
                    <a:pt x="5973" y="25022"/>
                    <a:pt x="6069" y="24120"/>
                  </a:cubicBezTo>
                  <a:cubicBezTo>
                    <a:pt x="6203" y="23198"/>
                    <a:pt x="6261" y="22257"/>
                    <a:pt x="6338" y="21355"/>
                  </a:cubicBezTo>
                  <a:cubicBezTo>
                    <a:pt x="6395" y="20682"/>
                    <a:pt x="6434" y="20030"/>
                    <a:pt x="6491" y="19357"/>
                  </a:cubicBezTo>
                  <a:cubicBezTo>
                    <a:pt x="6530" y="19223"/>
                    <a:pt x="6549" y="19089"/>
                    <a:pt x="6607" y="18954"/>
                  </a:cubicBezTo>
                  <a:cubicBezTo>
                    <a:pt x="6645" y="18781"/>
                    <a:pt x="6703" y="18647"/>
                    <a:pt x="6741" y="18474"/>
                  </a:cubicBezTo>
                  <a:cubicBezTo>
                    <a:pt x="6837" y="18128"/>
                    <a:pt x="6933" y="17821"/>
                    <a:pt x="7029" y="17495"/>
                  </a:cubicBezTo>
                  <a:cubicBezTo>
                    <a:pt x="7221" y="16861"/>
                    <a:pt x="7490" y="16246"/>
                    <a:pt x="7836" y="15689"/>
                  </a:cubicBezTo>
                  <a:cubicBezTo>
                    <a:pt x="8085" y="15248"/>
                    <a:pt x="8412" y="14845"/>
                    <a:pt x="8757" y="14518"/>
                  </a:cubicBezTo>
                  <a:cubicBezTo>
                    <a:pt x="9103" y="14192"/>
                    <a:pt x="9468" y="13884"/>
                    <a:pt x="9852" y="13615"/>
                  </a:cubicBezTo>
                  <a:cubicBezTo>
                    <a:pt x="10236" y="13327"/>
                    <a:pt x="10639" y="13097"/>
                    <a:pt x="11062" y="12847"/>
                  </a:cubicBezTo>
                  <a:cubicBezTo>
                    <a:pt x="11599" y="12578"/>
                    <a:pt x="12156" y="12290"/>
                    <a:pt x="12694" y="12022"/>
                  </a:cubicBezTo>
                  <a:cubicBezTo>
                    <a:pt x="13270" y="11753"/>
                    <a:pt x="13827" y="11484"/>
                    <a:pt x="14384" y="11196"/>
                  </a:cubicBezTo>
                  <a:cubicBezTo>
                    <a:pt x="15479" y="10658"/>
                    <a:pt x="16573" y="10005"/>
                    <a:pt x="17495" y="9160"/>
                  </a:cubicBezTo>
                  <a:cubicBezTo>
                    <a:pt x="17533" y="9141"/>
                    <a:pt x="17553" y="9083"/>
                    <a:pt x="17533" y="9064"/>
                  </a:cubicBezTo>
                  <a:cubicBezTo>
                    <a:pt x="17495" y="9045"/>
                    <a:pt x="17476" y="9045"/>
                    <a:pt x="17476" y="9045"/>
                  </a:cubicBezTo>
                  <a:cubicBezTo>
                    <a:pt x="17457" y="9045"/>
                    <a:pt x="17457" y="9045"/>
                    <a:pt x="17437" y="9064"/>
                  </a:cubicBezTo>
                  <a:cubicBezTo>
                    <a:pt x="16861" y="9602"/>
                    <a:pt x="16189" y="10024"/>
                    <a:pt x="15479" y="10428"/>
                  </a:cubicBezTo>
                  <a:cubicBezTo>
                    <a:pt x="14403" y="11042"/>
                    <a:pt x="13251" y="11522"/>
                    <a:pt x="12099" y="12022"/>
                  </a:cubicBezTo>
                  <a:cubicBezTo>
                    <a:pt x="10966" y="12521"/>
                    <a:pt x="9852" y="13097"/>
                    <a:pt x="8853" y="13846"/>
                  </a:cubicBezTo>
                  <a:cubicBezTo>
                    <a:pt x="8431" y="14153"/>
                    <a:pt x="8047" y="14518"/>
                    <a:pt x="7682" y="14921"/>
                  </a:cubicBezTo>
                  <a:cubicBezTo>
                    <a:pt x="7355" y="15325"/>
                    <a:pt x="7067" y="15786"/>
                    <a:pt x="6837" y="16266"/>
                  </a:cubicBezTo>
                  <a:cubicBezTo>
                    <a:pt x="6799" y="16342"/>
                    <a:pt x="6779" y="16438"/>
                    <a:pt x="6741" y="16515"/>
                  </a:cubicBezTo>
                  <a:cubicBezTo>
                    <a:pt x="6933" y="14845"/>
                    <a:pt x="7202" y="13212"/>
                    <a:pt x="7663" y="11618"/>
                  </a:cubicBezTo>
                  <a:cubicBezTo>
                    <a:pt x="7855" y="10965"/>
                    <a:pt x="8047" y="10312"/>
                    <a:pt x="8316" y="9698"/>
                  </a:cubicBezTo>
                  <a:cubicBezTo>
                    <a:pt x="8431" y="9410"/>
                    <a:pt x="8546" y="9122"/>
                    <a:pt x="8700" y="8834"/>
                  </a:cubicBezTo>
                  <a:lnTo>
                    <a:pt x="9122" y="8027"/>
                  </a:lnTo>
                  <a:cubicBezTo>
                    <a:pt x="9333" y="7682"/>
                    <a:pt x="9583" y="7336"/>
                    <a:pt x="9814" y="7029"/>
                  </a:cubicBezTo>
                  <a:cubicBezTo>
                    <a:pt x="9948" y="6856"/>
                    <a:pt x="10082" y="6683"/>
                    <a:pt x="10236" y="6549"/>
                  </a:cubicBezTo>
                  <a:cubicBezTo>
                    <a:pt x="10370" y="6395"/>
                    <a:pt x="10524" y="6241"/>
                    <a:pt x="10659" y="6088"/>
                  </a:cubicBezTo>
                  <a:cubicBezTo>
                    <a:pt x="11196" y="5569"/>
                    <a:pt x="11792" y="5127"/>
                    <a:pt x="12406" y="4724"/>
                  </a:cubicBezTo>
                  <a:cubicBezTo>
                    <a:pt x="13059" y="4283"/>
                    <a:pt x="13731" y="3898"/>
                    <a:pt x="14384" y="3553"/>
                  </a:cubicBezTo>
                  <a:cubicBezTo>
                    <a:pt x="15056" y="3169"/>
                    <a:pt x="15747" y="2785"/>
                    <a:pt x="16400" y="2362"/>
                  </a:cubicBezTo>
                  <a:cubicBezTo>
                    <a:pt x="17053" y="1959"/>
                    <a:pt x="17687" y="1536"/>
                    <a:pt x="18302" y="1056"/>
                  </a:cubicBezTo>
                  <a:cubicBezTo>
                    <a:pt x="18685" y="730"/>
                    <a:pt x="19011" y="404"/>
                    <a:pt x="19356" y="40"/>
                  </a:cubicBezTo>
                  <a:lnTo>
                    <a:pt x="19356" y="40"/>
                  </a:lnTo>
                  <a:cubicBezTo>
                    <a:pt x="19357" y="42"/>
                    <a:pt x="19357" y="44"/>
                    <a:pt x="19358" y="44"/>
                  </a:cubicBezTo>
                  <a:cubicBezTo>
                    <a:pt x="19358" y="44"/>
                    <a:pt x="19358" y="42"/>
                    <a:pt x="19358" y="39"/>
                  </a:cubicBezTo>
                  <a:lnTo>
                    <a:pt x="19358" y="39"/>
                  </a:lnTo>
                  <a:cubicBezTo>
                    <a:pt x="19357" y="39"/>
                    <a:pt x="19357" y="39"/>
                    <a:pt x="19356" y="40"/>
                  </a:cubicBezTo>
                  <a:lnTo>
                    <a:pt x="19356" y="40"/>
                  </a:lnTo>
                  <a:cubicBezTo>
                    <a:pt x="19355" y="33"/>
                    <a:pt x="19350" y="19"/>
                    <a:pt x="19339" y="19"/>
                  </a:cubicBezTo>
                  <a:lnTo>
                    <a:pt x="19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59;p56">
              <a:extLst>
                <a:ext uri="{FF2B5EF4-FFF2-40B4-BE49-F238E27FC236}">
                  <a16:creationId xmlns:a16="http://schemas.microsoft.com/office/drawing/2014/main" id="{4688328B-93FE-42E8-A1C7-4C2AA1515624}"/>
                </a:ext>
              </a:extLst>
            </p:cNvPr>
            <p:cNvSpPr/>
            <p:nvPr/>
          </p:nvSpPr>
          <p:spPr>
            <a:xfrm>
              <a:off x="5762500" y="1686025"/>
              <a:ext cx="16825" cy="16875"/>
            </a:xfrm>
            <a:custGeom>
              <a:avLst/>
              <a:gdLst/>
              <a:ahLst/>
              <a:cxnLst/>
              <a:rect l="l" t="t" r="r" b="b"/>
              <a:pathLst>
                <a:path w="673" h="675" extrusionOk="0">
                  <a:moveTo>
                    <a:pt x="298" y="1"/>
                  </a:moveTo>
                  <a:cubicBezTo>
                    <a:pt x="121" y="1"/>
                    <a:pt x="0" y="166"/>
                    <a:pt x="0" y="348"/>
                  </a:cubicBezTo>
                  <a:cubicBezTo>
                    <a:pt x="0" y="540"/>
                    <a:pt x="135" y="674"/>
                    <a:pt x="327" y="674"/>
                  </a:cubicBezTo>
                  <a:cubicBezTo>
                    <a:pt x="519" y="674"/>
                    <a:pt x="673" y="540"/>
                    <a:pt x="673" y="348"/>
                  </a:cubicBezTo>
                  <a:cubicBezTo>
                    <a:pt x="673" y="156"/>
                    <a:pt x="519" y="2"/>
                    <a:pt x="327" y="2"/>
                  </a:cubicBezTo>
                  <a:cubicBezTo>
                    <a:pt x="317" y="1"/>
                    <a:pt x="307" y="1"/>
                    <a:pt x="2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60;p56">
              <a:extLst>
                <a:ext uri="{FF2B5EF4-FFF2-40B4-BE49-F238E27FC236}">
                  <a16:creationId xmlns:a16="http://schemas.microsoft.com/office/drawing/2014/main" id="{749D8416-6133-4C2A-8DDC-7B8F8E5F10F5}"/>
                </a:ext>
              </a:extLst>
            </p:cNvPr>
            <p:cNvSpPr/>
            <p:nvPr/>
          </p:nvSpPr>
          <p:spPr>
            <a:xfrm>
              <a:off x="5780250" y="1665425"/>
              <a:ext cx="9150" cy="8675"/>
            </a:xfrm>
            <a:custGeom>
              <a:avLst/>
              <a:gdLst/>
              <a:ahLst/>
              <a:cxnLst/>
              <a:rect l="l" t="t" r="r" b="b"/>
              <a:pathLst>
                <a:path w="366" h="347" extrusionOk="0">
                  <a:moveTo>
                    <a:pt x="193" y="0"/>
                  </a:moveTo>
                  <a:cubicBezTo>
                    <a:pt x="78" y="0"/>
                    <a:pt x="1" y="58"/>
                    <a:pt x="1" y="154"/>
                  </a:cubicBezTo>
                  <a:cubicBezTo>
                    <a:pt x="1" y="250"/>
                    <a:pt x="78" y="346"/>
                    <a:pt x="174" y="346"/>
                  </a:cubicBezTo>
                  <a:cubicBezTo>
                    <a:pt x="270" y="346"/>
                    <a:pt x="366" y="288"/>
                    <a:pt x="366" y="192"/>
                  </a:cubicBezTo>
                  <a:cubicBezTo>
                    <a:pt x="366" y="96"/>
                    <a:pt x="289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61;p56">
              <a:extLst>
                <a:ext uri="{FF2B5EF4-FFF2-40B4-BE49-F238E27FC236}">
                  <a16:creationId xmlns:a16="http://schemas.microsoft.com/office/drawing/2014/main" id="{11AEA698-6A79-47F2-BBF7-B851C272C65B}"/>
                </a:ext>
              </a:extLst>
            </p:cNvPr>
            <p:cNvSpPr/>
            <p:nvPr/>
          </p:nvSpPr>
          <p:spPr>
            <a:xfrm>
              <a:off x="5786500" y="1678875"/>
              <a:ext cx="5800" cy="6250"/>
            </a:xfrm>
            <a:custGeom>
              <a:avLst/>
              <a:gdLst/>
              <a:ahLst/>
              <a:cxnLst/>
              <a:rect l="l" t="t" r="r" b="b"/>
              <a:pathLst>
                <a:path w="232" h="250" extrusionOk="0">
                  <a:moveTo>
                    <a:pt x="116" y="0"/>
                  </a:moveTo>
                  <a:cubicBezTo>
                    <a:pt x="39" y="0"/>
                    <a:pt x="1" y="58"/>
                    <a:pt x="1" y="135"/>
                  </a:cubicBezTo>
                  <a:cubicBezTo>
                    <a:pt x="1" y="173"/>
                    <a:pt x="39" y="250"/>
                    <a:pt x="116" y="250"/>
                  </a:cubicBezTo>
                  <a:cubicBezTo>
                    <a:pt x="193" y="250"/>
                    <a:pt x="231" y="192"/>
                    <a:pt x="231" y="135"/>
                  </a:cubicBezTo>
                  <a:cubicBezTo>
                    <a:pt x="231" y="77"/>
                    <a:pt x="193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62;p56">
              <a:extLst>
                <a:ext uri="{FF2B5EF4-FFF2-40B4-BE49-F238E27FC236}">
                  <a16:creationId xmlns:a16="http://schemas.microsoft.com/office/drawing/2014/main" id="{874B7D98-D05E-4C57-9D3E-C011B21D577A}"/>
                </a:ext>
              </a:extLst>
            </p:cNvPr>
            <p:cNvSpPr/>
            <p:nvPr/>
          </p:nvSpPr>
          <p:spPr>
            <a:xfrm>
              <a:off x="5800900" y="165377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40"/>
                    <a:pt x="39" y="198"/>
                    <a:pt x="97" y="198"/>
                  </a:cubicBezTo>
                  <a:cubicBezTo>
                    <a:pt x="135" y="198"/>
                    <a:pt x="193" y="140"/>
                    <a:pt x="193" y="102"/>
                  </a:cubicBezTo>
                  <a:cubicBezTo>
                    <a:pt x="193" y="44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63;p56">
              <a:extLst>
                <a:ext uri="{FF2B5EF4-FFF2-40B4-BE49-F238E27FC236}">
                  <a16:creationId xmlns:a16="http://schemas.microsoft.com/office/drawing/2014/main" id="{E1101A2E-56B0-44E4-9936-8A19DDD8DE67}"/>
                </a:ext>
              </a:extLst>
            </p:cNvPr>
            <p:cNvSpPr/>
            <p:nvPr/>
          </p:nvSpPr>
          <p:spPr>
            <a:xfrm>
              <a:off x="5758650" y="1725925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97" y="0"/>
                    <a:pt x="39" y="115"/>
                    <a:pt x="1" y="230"/>
                  </a:cubicBezTo>
                  <a:cubicBezTo>
                    <a:pt x="1" y="365"/>
                    <a:pt x="97" y="480"/>
                    <a:pt x="250" y="480"/>
                  </a:cubicBezTo>
                  <a:cubicBezTo>
                    <a:pt x="385" y="480"/>
                    <a:pt x="481" y="384"/>
                    <a:pt x="481" y="230"/>
                  </a:cubicBezTo>
                  <a:cubicBezTo>
                    <a:pt x="481" y="115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64;p56">
              <a:extLst>
                <a:ext uri="{FF2B5EF4-FFF2-40B4-BE49-F238E27FC236}">
                  <a16:creationId xmlns:a16="http://schemas.microsoft.com/office/drawing/2014/main" id="{11F6367A-DD0A-4B34-AFF6-4B1D8F049903}"/>
                </a:ext>
              </a:extLst>
            </p:cNvPr>
            <p:cNvSpPr/>
            <p:nvPr/>
          </p:nvSpPr>
          <p:spPr>
            <a:xfrm>
              <a:off x="5729375" y="17144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77" y="0"/>
                    <a:pt x="0" y="96"/>
                    <a:pt x="0" y="192"/>
                  </a:cubicBezTo>
                  <a:cubicBezTo>
                    <a:pt x="0" y="288"/>
                    <a:pt x="77" y="384"/>
                    <a:pt x="192" y="384"/>
                  </a:cubicBezTo>
                  <a:cubicBezTo>
                    <a:pt x="288" y="384"/>
                    <a:pt x="384" y="307"/>
                    <a:pt x="384" y="192"/>
                  </a:cubicBezTo>
                  <a:cubicBezTo>
                    <a:pt x="384" y="96"/>
                    <a:pt x="308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65;p56">
              <a:extLst>
                <a:ext uri="{FF2B5EF4-FFF2-40B4-BE49-F238E27FC236}">
                  <a16:creationId xmlns:a16="http://schemas.microsoft.com/office/drawing/2014/main" id="{9FDE3E43-F718-4DB8-BD06-30C501E462C0}"/>
                </a:ext>
              </a:extLst>
            </p:cNvPr>
            <p:cNvSpPr/>
            <p:nvPr/>
          </p:nvSpPr>
          <p:spPr>
            <a:xfrm>
              <a:off x="5727450" y="1744625"/>
              <a:ext cx="8675" cy="8200"/>
            </a:xfrm>
            <a:custGeom>
              <a:avLst/>
              <a:gdLst/>
              <a:ahLst/>
              <a:cxnLst/>
              <a:rect l="l" t="t" r="r" b="b"/>
              <a:pathLst>
                <a:path w="347" h="328" extrusionOk="0">
                  <a:moveTo>
                    <a:pt x="173" y="1"/>
                  </a:moveTo>
                  <a:cubicBezTo>
                    <a:pt x="77" y="1"/>
                    <a:pt x="1" y="59"/>
                    <a:pt x="1" y="155"/>
                  </a:cubicBezTo>
                  <a:cubicBezTo>
                    <a:pt x="1" y="251"/>
                    <a:pt x="77" y="327"/>
                    <a:pt x="173" y="327"/>
                  </a:cubicBezTo>
                  <a:cubicBezTo>
                    <a:pt x="269" y="327"/>
                    <a:pt x="346" y="251"/>
                    <a:pt x="346" y="155"/>
                  </a:cubicBezTo>
                  <a:cubicBezTo>
                    <a:pt x="346" y="59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66;p56">
              <a:extLst>
                <a:ext uri="{FF2B5EF4-FFF2-40B4-BE49-F238E27FC236}">
                  <a16:creationId xmlns:a16="http://schemas.microsoft.com/office/drawing/2014/main" id="{B5661BE5-6C5D-4DB5-B7AF-F8DC540097C7}"/>
                </a:ext>
              </a:extLst>
            </p:cNvPr>
            <p:cNvSpPr/>
            <p:nvPr/>
          </p:nvSpPr>
          <p:spPr>
            <a:xfrm>
              <a:off x="5751450" y="174512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6"/>
                  </a:cubicBezTo>
                  <a:cubicBezTo>
                    <a:pt x="1" y="135"/>
                    <a:pt x="58" y="192"/>
                    <a:pt x="97" y="192"/>
                  </a:cubicBezTo>
                  <a:cubicBezTo>
                    <a:pt x="154" y="192"/>
                    <a:pt x="193" y="135"/>
                    <a:pt x="193" y="96"/>
                  </a:cubicBezTo>
                  <a:cubicBezTo>
                    <a:pt x="193" y="39"/>
                    <a:pt x="15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67;p56">
              <a:extLst>
                <a:ext uri="{FF2B5EF4-FFF2-40B4-BE49-F238E27FC236}">
                  <a16:creationId xmlns:a16="http://schemas.microsoft.com/office/drawing/2014/main" id="{57E7589F-BBDC-4622-8D2E-FB24C4947EDF}"/>
                </a:ext>
              </a:extLst>
            </p:cNvPr>
            <p:cNvSpPr/>
            <p:nvPr/>
          </p:nvSpPr>
          <p:spPr>
            <a:xfrm>
              <a:off x="5706800" y="17744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31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68;p56">
              <a:extLst>
                <a:ext uri="{FF2B5EF4-FFF2-40B4-BE49-F238E27FC236}">
                  <a16:creationId xmlns:a16="http://schemas.microsoft.com/office/drawing/2014/main" id="{C6F4AD17-DC37-46EF-8CA7-CC35B1F6ACE7}"/>
                </a:ext>
              </a:extLst>
            </p:cNvPr>
            <p:cNvSpPr/>
            <p:nvPr/>
          </p:nvSpPr>
          <p:spPr>
            <a:xfrm>
              <a:off x="5685675" y="1749925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19"/>
                    <a:pt x="1" y="115"/>
                    <a:pt x="1" y="211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069;p56">
              <a:extLst>
                <a:ext uri="{FF2B5EF4-FFF2-40B4-BE49-F238E27FC236}">
                  <a16:creationId xmlns:a16="http://schemas.microsoft.com/office/drawing/2014/main" id="{19F52AEE-B68A-4446-998C-085577FEECD9}"/>
                </a:ext>
              </a:extLst>
            </p:cNvPr>
            <p:cNvSpPr/>
            <p:nvPr/>
          </p:nvSpPr>
          <p:spPr>
            <a:xfrm>
              <a:off x="5350100" y="1717225"/>
              <a:ext cx="11075" cy="11125"/>
            </a:xfrm>
            <a:custGeom>
              <a:avLst/>
              <a:gdLst/>
              <a:ahLst/>
              <a:cxnLst/>
              <a:rect l="l" t="t" r="r" b="b"/>
              <a:pathLst>
                <a:path w="443" h="445" extrusionOk="0">
                  <a:moveTo>
                    <a:pt x="190" y="0"/>
                  </a:moveTo>
                  <a:cubicBezTo>
                    <a:pt x="99" y="0"/>
                    <a:pt x="1" y="108"/>
                    <a:pt x="1" y="233"/>
                  </a:cubicBezTo>
                  <a:cubicBezTo>
                    <a:pt x="1" y="348"/>
                    <a:pt x="97" y="444"/>
                    <a:pt x="212" y="444"/>
                  </a:cubicBezTo>
                  <a:cubicBezTo>
                    <a:pt x="346" y="444"/>
                    <a:pt x="442" y="348"/>
                    <a:pt x="442" y="233"/>
                  </a:cubicBezTo>
                  <a:cubicBezTo>
                    <a:pt x="442" y="98"/>
                    <a:pt x="346" y="2"/>
                    <a:pt x="212" y="2"/>
                  </a:cubicBezTo>
                  <a:cubicBezTo>
                    <a:pt x="205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070;p56">
              <a:extLst>
                <a:ext uri="{FF2B5EF4-FFF2-40B4-BE49-F238E27FC236}">
                  <a16:creationId xmlns:a16="http://schemas.microsoft.com/office/drawing/2014/main" id="{FA729D54-58F5-4DDD-B862-F9EABD9CC424}"/>
                </a:ext>
              </a:extLst>
            </p:cNvPr>
            <p:cNvSpPr/>
            <p:nvPr/>
          </p:nvSpPr>
          <p:spPr>
            <a:xfrm>
              <a:off x="5358750" y="1693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54"/>
                  </a:cubicBezTo>
                  <a:cubicBezTo>
                    <a:pt x="0" y="231"/>
                    <a:pt x="58" y="288"/>
                    <a:pt x="135" y="288"/>
                  </a:cubicBezTo>
                  <a:cubicBezTo>
                    <a:pt x="231" y="288"/>
                    <a:pt x="288" y="211"/>
                    <a:pt x="288" y="154"/>
                  </a:cubicBezTo>
                  <a:cubicBezTo>
                    <a:pt x="288" y="77"/>
                    <a:pt x="211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071;p56">
              <a:extLst>
                <a:ext uri="{FF2B5EF4-FFF2-40B4-BE49-F238E27FC236}">
                  <a16:creationId xmlns:a16="http://schemas.microsoft.com/office/drawing/2014/main" id="{0AB2D7F3-1255-4620-8829-9B2FB7F4DB77}"/>
                </a:ext>
              </a:extLst>
            </p:cNvPr>
            <p:cNvSpPr/>
            <p:nvPr/>
          </p:nvSpPr>
          <p:spPr>
            <a:xfrm>
              <a:off x="5373625" y="17192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0"/>
                    <a:pt x="1" y="1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54"/>
                    <a:pt x="193" y="96"/>
                  </a:cubicBezTo>
                  <a:cubicBezTo>
                    <a:pt x="193" y="5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072;p56">
              <a:extLst>
                <a:ext uri="{FF2B5EF4-FFF2-40B4-BE49-F238E27FC236}">
                  <a16:creationId xmlns:a16="http://schemas.microsoft.com/office/drawing/2014/main" id="{5CC2D396-F9C5-49B0-9A2D-E84051D06B20}"/>
                </a:ext>
              </a:extLst>
            </p:cNvPr>
            <p:cNvSpPr/>
            <p:nvPr/>
          </p:nvSpPr>
          <p:spPr>
            <a:xfrm>
              <a:off x="5362575" y="17552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35" y="0"/>
                    <a:pt x="1" y="116"/>
                    <a:pt x="1" y="250"/>
                  </a:cubicBezTo>
                  <a:cubicBezTo>
                    <a:pt x="1" y="365"/>
                    <a:pt x="97" y="481"/>
                    <a:pt x="250" y="481"/>
                  </a:cubicBezTo>
                  <a:cubicBezTo>
                    <a:pt x="366" y="481"/>
                    <a:pt x="481" y="385"/>
                    <a:pt x="481" y="250"/>
                  </a:cubicBezTo>
                  <a:cubicBezTo>
                    <a:pt x="481" y="116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73;p56">
              <a:extLst>
                <a:ext uri="{FF2B5EF4-FFF2-40B4-BE49-F238E27FC236}">
                  <a16:creationId xmlns:a16="http://schemas.microsoft.com/office/drawing/2014/main" id="{E58F3F6E-2742-4A3F-9724-E55EBC11A26F}"/>
                </a:ext>
              </a:extLst>
            </p:cNvPr>
            <p:cNvSpPr/>
            <p:nvPr/>
          </p:nvSpPr>
          <p:spPr>
            <a:xfrm>
              <a:off x="5373625" y="1783525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77" y="0"/>
                    <a:pt x="1" y="77"/>
                    <a:pt x="1" y="193"/>
                  </a:cubicBezTo>
                  <a:cubicBezTo>
                    <a:pt x="1" y="289"/>
                    <a:pt x="77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7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74;p56">
              <a:extLst>
                <a:ext uri="{FF2B5EF4-FFF2-40B4-BE49-F238E27FC236}">
                  <a16:creationId xmlns:a16="http://schemas.microsoft.com/office/drawing/2014/main" id="{68855C27-AEE6-46F3-AECF-11F520AA11F3}"/>
                </a:ext>
              </a:extLst>
            </p:cNvPr>
            <p:cNvSpPr/>
            <p:nvPr/>
          </p:nvSpPr>
          <p:spPr>
            <a:xfrm>
              <a:off x="5391400" y="18037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77"/>
                    <a:pt x="0" y="154"/>
                  </a:cubicBezTo>
                  <a:cubicBezTo>
                    <a:pt x="0" y="230"/>
                    <a:pt x="77" y="288"/>
                    <a:pt x="154" y="288"/>
                  </a:cubicBezTo>
                  <a:cubicBezTo>
                    <a:pt x="230" y="288"/>
                    <a:pt x="288" y="230"/>
                    <a:pt x="288" y="154"/>
                  </a:cubicBezTo>
                  <a:cubicBezTo>
                    <a:pt x="288" y="77"/>
                    <a:pt x="230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75;p56">
              <a:extLst>
                <a:ext uri="{FF2B5EF4-FFF2-40B4-BE49-F238E27FC236}">
                  <a16:creationId xmlns:a16="http://schemas.microsoft.com/office/drawing/2014/main" id="{E967BCA7-CBB5-4C01-BB38-A67B12D0C154}"/>
                </a:ext>
              </a:extLst>
            </p:cNvPr>
            <p:cNvSpPr/>
            <p:nvPr/>
          </p:nvSpPr>
          <p:spPr>
            <a:xfrm>
              <a:off x="5369775" y="18118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5" y="193"/>
                    <a:pt x="193" y="135"/>
                    <a:pt x="193" y="97"/>
                  </a:cubicBezTo>
                  <a:cubicBezTo>
                    <a:pt x="193" y="39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76;p56">
              <a:extLst>
                <a:ext uri="{FF2B5EF4-FFF2-40B4-BE49-F238E27FC236}">
                  <a16:creationId xmlns:a16="http://schemas.microsoft.com/office/drawing/2014/main" id="{87D0D270-B284-4982-A533-3AB2AE749574}"/>
                </a:ext>
              </a:extLst>
            </p:cNvPr>
            <p:cNvSpPr/>
            <p:nvPr/>
          </p:nvSpPr>
          <p:spPr>
            <a:xfrm>
              <a:off x="5383225" y="1837300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77;p56">
              <a:extLst>
                <a:ext uri="{FF2B5EF4-FFF2-40B4-BE49-F238E27FC236}">
                  <a16:creationId xmlns:a16="http://schemas.microsoft.com/office/drawing/2014/main" id="{4AAFEE1C-003D-44E6-8366-F61E56DA605A}"/>
                </a:ext>
              </a:extLst>
            </p:cNvPr>
            <p:cNvSpPr/>
            <p:nvPr/>
          </p:nvSpPr>
          <p:spPr>
            <a:xfrm>
              <a:off x="5389950" y="17686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58" y="0"/>
                  </a:moveTo>
                  <a:cubicBezTo>
                    <a:pt x="20" y="0"/>
                    <a:pt x="0" y="19"/>
                    <a:pt x="0" y="58"/>
                  </a:cubicBezTo>
                  <a:cubicBezTo>
                    <a:pt x="0" y="115"/>
                    <a:pt x="20" y="135"/>
                    <a:pt x="58" y="135"/>
                  </a:cubicBezTo>
                  <a:cubicBezTo>
                    <a:pt x="116" y="135"/>
                    <a:pt x="135" y="115"/>
                    <a:pt x="135" y="58"/>
                  </a:cubicBezTo>
                  <a:cubicBezTo>
                    <a:pt x="135" y="19"/>
                    <a:pt x="116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78;p56">
              <a:extLst>
                <a:ext uri="{FF2B5EF4-FFF2-40B4-BE49-F238E27FC236}">
                  <a16:creationId xmlns:a16="http://schemas.microsoft.com/office/drawing/2014/main" id="{882E0912-4E2D-4353-89D7-74AC346843F3}"/>
                </a:ext>
              </a:extLst>
            </p:cNvPr>
            <p:cNvSpPr/>
            <p:nvPr/>
          </p:nvSpPr>
          <p:spPr>
            <a:xfrm>
              <a:off x="5629025" y="19741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6" y="0"/>
                  </a:moveTo>
                  <a:cubicBezTo>
                    <a:pt x="174" y="20"/>
                    <a:pt x="1" y="173"/>
                    <a:pt x="1" y="346"/>
                  </a:cubicBezTo>
                  <a:cubicBezTo>
                    <a:pt x="1" y="500"/>
                    <a:pt x="154" y="672"/>
                    <a:pt x="346" y="672"/>
                  </a:cubicBezTo>
                  <a:cubicBezTo>
                    <a:pt x="539" y="672"/>
                    <a:pt x="673" y="538"/>
                    <a:pt x="673" y="346"/>
                  </a:cubicBezTo>
                  <a:cubicBezTo>
                    <a:pt x="673" y="173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9;p56">
              <a:extLst>
                <a:ext uri="{FF2B5EF4-FFF2-40B4-BE49-F238E27FC236}">
                  <a16:creationId xmlns:a16="http://schemas.microsoft.com/office/drawing/2014/main" id="{A120A5A0-207A-4B8C-9A75-6F41CAADDBD1}"/>
                </a:ext>
              </a:extLst>
            </p:cNvPr>
            <p:cNvSpPr/>
            <p:nvPr/>
          </p:nvSpPr>
          <p:spPr>
            <a:xfrm>
              <a:off x="5654000" y="1947650"/>
              <a:ext cx="8675" cy="9200"/>
            </a:xfrm>
            <a:custGeom>
              <a:avLst/>
              <a:gdLst/>
              <a:ahLst/>
              <a:cxnLst/>
              <a:rect l="l" t="t" r="r" b="b"/>
              <a:pathLst>
                <a:path w="347" h="368" extrusionOk="0">
                  <a:moveTo>
                    <a:pt x="163" y="0"/>
                  </a:moveTo>
                  <a:cubicBezTo>
                    <a:pt x="78" y="0"/>
                    <a:pt x="0" y="73"/>
                    <a:pt x="0" y="176"/>
                  </a:cubicBezTo>
                  <a:cubicBezTo>
                    <a:pt x="0" y="272"/>
                    <a:pt x="58" y="368"/>
                    <a:pt x="154" y="368"/>
                  </a:cubicBezTo>
                  <a:cubicBezTo>
                    <a:pt x="250" y="368"/>
                    <a:pt x="346" y="291"/>
                    <a:pt x="346" y="195"/>
                  </a:cubicBezTo>
                  <a:cubicBezTo>
                    <a:pt x="346" y="99"/>
                    <a:pt x="288" y="3"/>
                    <a:pt x="192" y="3"/>
                  </a:cubicBezTo>
                  <a:cubicBezTo>
                    <a:pt x="183" y="1"/>
                    <a:pt x="173" y="0"/>
                    <a:pt x="1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80;p56">
              <a:extLst>
                <a:ext uri="{FF2B5EF4-FFF2-40B4-BE49-F238E27FC236}">
                  <a16:creationId xmlns:a16="http://schemas.microsoft.com/office/drawing/2014/main" id="{F442141D-D982-4177-BF88-D1762D646606}"/>
                </a:ext>
              </a:extLst>
            </p:cNvPr>
            <p:cNvSpPr/>
            <p:nvPr/>
          </p:nvSpPr>
          <p:spPr>
            <a:xfrm>
              <a:off x="5662150" y="1970750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16" y="1"/>
                  </a:moveTo>
                  <a:cubicBezTo>
                    <a:pt x="58" y="1"/>
                    <a:pt x="1" y="39"/>
                    <a:pt x="1" y="116"/>
                  </a:cubicBezTo>
                  <a:cubicBezTo>
                    <a:pt x="1" y="193"/>
                    <a:pt x="58" y="231"/>
                    <a:pt x="116" y="231"/>
                  </a:cubicBezTo>
                  <a:cubicBezTo>
                    <a:pt x="193" y="231"/>
                    <a:pt x="250" y="193"/>
                    <a:pt x="250" y="116"/>
                  </a:cubicBezTo>
                  <a:cubicBezTo>
                    <a:pt x="250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81;p56">
              <a:extLst>
                <a:ext uri="{FF2B5EF4-FFF2-40B4-BE49-F238E27FC236}">
                  <a16:creationId xmlns:a16="http://schemas.microsoft.com/office/drawing/2014/main" id="{73DBBBD8-21AA-4A23-AE37-20968B676FFA}"/>
                </a:ext>
              </a:extLst>
            </p:cNvPr>
            <p:cNvSpPr/>
            <p:nvPr/>
          </p:nvSpPr>
          <p:spPr>
            <a:xfrm>
              <a:off x="5686175" y="1960675"/>
              <a:ext cx="4825" cy="4350"/>
            </a:xfrm>
            <a:custGeom>
              <a:avLst/>
              <a:gdLst/>
              <a:ahLst/>
              <a:cxnLst/>
              <a:rect l="l" t="t" r="r" b="b"/>
              <a:pathLst>
                <a:path w="193" h="174" extrusionOk="0">
                  <a:moveTo>
                    <a:pt x="96" y="1"/>
                  </a:moveTo>
                  <a:cubicBezTo>
                    <a:pt x="58" y="1"/>
                    <a:pt x="0" y="39"/>
                    <a:pt x="0" y="77"/>
                  </a:cubicBezTo>
                  <a:cubicBezTo>
                    <a:pt x="0" y="135"/>
                    <a:pt x="58" y="173"/>
                    <a:pt x="96" y="173"/>
                  </a:cubicBezTo>
                  <a:cubicBezTo>
                    <a:pt x="154" y="173"/>
                    <a:pt x="192" y="135"/>
                    <a:pt x="192" y="77"/>
                  </a:cubicBezTo>
                  <a:cubicBezTo>
                    <a:pt x="192" y="39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82;p56">
              <a:extLst>
                <a:ext uri="{FF2B5EF4-FFF2-40B4-BE49-F238E27FC236}">
                  <a16:creationId xmlns:a16="http://schemas.microsoft.com/office/drawing/2014/main" id="{BBDD30C2-AA74-4694-A471-8DBCDF2D4E8D}"/>
                </a:ext>
              </a:extLst>
            </p:cNvPr>
            <p:cNvSpPr/>
            <p:nvPr/>
          </p:nvSpPr>
          <p:spPr>
            <a:xfrm>
              <a:off x="5690000" y="1928500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31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83;p56">
              <a:extLst>
                <a:ext uri="{FF2B5EF4-FFF2-40B4-BE49-F238E27FC236}">
                  <a16:creationId xmlns:a16="http://schemas.microsoft.com/office/drawing/2014/main" id="{DA321FC0-3203-4BF8-A9DE-B627A14A629B}"/>
                </a:ext>
              </a:extLst>
            </p:cNvPr>
            <p:cNvSpPr/>
            <p:nvPr/>
          </p:nvSpPr>
          <p:spPr>
            <a:xfrm>
              <a:off x="5697675" y="1940525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31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3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4;p56">
              <a:extLst>
                <a:ext uri="{FF2B5EF4-FFF2-40B4-BE49-F238E27FC236}">
                  <a16:creationId xmlns:a16="http://schemas.microsoft.com/office/drawing/2014/main" id="{6783D65F-CA0D-4E61-908B-9F4EC07B8125}"/>
                </a:ext>
              </a:extLst>
            </p:cNvPr>
            <p:cNvSpPr/>
            <p:nvPr/>
          </p:nvSpPr>
          <p:spPr>
            <a:xfrm>
              <a:off x="5724100" y="19141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58"/>
                    <a:pt x="0" y="97"/>
                  </a:cubicBezTo>
                  <a:cubicBezTo>
                    <a:pt x="0" y="155"/>
                    <a:pt x="39" y="193"/>
                    <a:pt x="96" y="193"/>
                  </a:cubicBezTo>
                  <a:cubicBezTo>
                    <a:pt x="135" y="193"/>
                    <a:pt x="192" y="155"/>
                    <a:pt x="192" y="97"/>
                  </a:cubicBezTo>
                  <a:cubicBezTo>
                    <a:pt x="192" y="58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85;p56">
              <a:extLst>
                <a:ext uri="{FF2B5EF4-FFF2-40B4-BE49-F238E27FC236}">
                  <a16:creationId xmlns:a16="http://schemas.microsoft.com/office/drawing/2014/main" id="{71C40B60-172C-438D-AAFD-98E01CA78109}"/>
                </a:ext>
              </a:extLst>
            </p:cNvPr>
            <p:cNvSpPr/>
            <p:nvPr/>
          </p:nvSpPr>
          <p:spPr>
            <a:xfrm>
              <a:off x="5734175" y="18934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39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086;p56">
              <a:extLst>
                <a:ext uri="{FF2B5EF4-FFF2-40B4-BE49-F238E27FC236}">
                  <a16:creationId xmlns:a16="http://schemas.microsoft.com/office/drawing/2014/main" id="{D6F30F88-51ED-48E3-9B45-AB03394829C6}"/>
                </a:ext>
              </a:extLst>
            </p:cNvPr>
            <p:cNvSpPr/>
            <p:nvPr/>
          </p:nvSpPr>
          <p:spPr>
            <a:xfrm>
              <a:off x="5565650" y="17475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3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31" y="307"/>
                    <a:pt x="308" y="211"/>
                    <a:pt x="308" y="135"/>
                  </a:cubicBezTo>
                  <a:cubicBezTo>
                    <a:pt x="308" y="3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087;p56">
              <a:extLst>
                <a:ext uri="{FF2B5EF4-FFF2-40B4-BE49-F238E27FC236}">
                  <a16:creationId xmlns:a16="http://schemas.microsoft.com/office/drawing/2014/main" id="{6D108F2C-89AA-477F-948B-2FED732F1531}"/>
                </a:ext>
              </a:extLst>
            </p:cNvPr>
            <p:cNvSpPr/>
            <p:nvPr/>
          </p:nvSpPr>
          <p:spPr>
            <a:xfrm>
              <a:off x="5583425" y="1718700"/>
              <a:ext cx="8175" cy="7725"/>
            </a:xfrm>
            <a:custGeom>
              <a:avLst/>
              <a:gdLst/>
              <a:ahLst/>
              <a:cxnLst/>
              <a:rect l="l" t="t" r="r" b="b"/>
              <a:pathLst>
                <a:path w="327" h="309" extrusionOk="0">
                  <a:moveTo>
                    <a:pt x="154" y="1"/>
                  </a:moveTo>
                  <a:cubicBezTo>
                    <a:pt x="58" y="1"/>
                    <a:pt x="0" y="97"/>
                    <a:pt x="0" y="174"/>
                  </a:cubicBezTo>
                  <a:cubicBezTo>
                    <a:pt x="0" y="270"/>
                    <a:pt x="77" y="308"/>
                    <a:pt x="173" y="308"/>
                  </a:cubicBezTo>
                  <a:cubicBezTo>
                    <a:pt x="269" y="308"/>
                    <a:pt x="327" y="231"/>
                    <a:pt x="327" y="135"/>
                  </a:cubicBezTo>
                  <a:cubicBezTo>
                    <a:pt x="327" y="39"/>
                    <a:pt x="250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088;p56">
              <a:extLst>
                <a:ext uri="{FF2B5EF4-FFF2-40B4-BE49-F238E27FC236}">
                  <a16:creationId xmlns:a16="http://schemas.microsoft.com/office/drawing/2014/main" id="{2CB9F569-221B-4D36-984C-C4551AA37090}"/>
                </a:ext>
              </a:extLst>
            </p:cNvPr>
            <p:cNvSpPr/>
            <p:nvPr/>
          </p:nvSpPr>
          <p:spPr>
            <a:xfrm>
              <a:off x="5591575" y="1736000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97" y="0"/>
                  </a:moveTo>
                  <a:cubicBezTo>
                    <a:pt x="39" y="0"/>
                    <a:pt x="1" y="77"/>
                    <a:pt x="1" y="116"/>
                  </a:cubicBezTo>
                  <a:cubicBezTo>
                    <a:pt x="1" y="173"/>
                    <a:pt x="39" y="212"/>
                    <a:pt x="116" y="212"/>
                  </a:cubicBezTo>
                  <a:cubicBezTo>
                    <a:pt x="155" y="212"/>
                    <a:pt x="212" y="173"/>
                    <a:pt x="212" y="96"/>
                  </a:cubicBezTo>
                  <a:cubicBezTo>
                    <a:pt x="212" y="58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089;p56">
              <a:extLst>
                <a:ext uri="{FF2B5EF4-FFF2-40B4-BE49-F238E27FC236}">
                  <a16:creationId xmlns:a16="http://schemas.microsoft.com/office/drawing/2014/main" id="{009B02B3-379F-4B9D-80F1-359A36EA3C71}"/>
                </a:ext>
              </a:extLst>
            </p:cNvPr>
            <p:cNvSpPr/>
            <p:nvPr/>
          </p:nvSpPr>
          <p:spPr>
            <a:xfrm>
              <a:off x="5602150" y="1702400"/>
              <a:ext cx="8675" cy="7700"/>
            </a:xfrm>
            <a:custGeom>
              <a:avLst/>
              <a:gdLst/>
              <a:ahLst/>
              <a:cxnLst/>
              <a:rect l="l" t="t" r="r" b="b"/>
              <a:pathLst>
                <a:path w="347" h="308" extrusionOk="0">
                  <a:moveTo>
                    <a:pt x="154" y="0"/>
                  </a:moveTo>
                  <a:cubicBezTo>
                    <a:pt x="77" y="0"/>
                    <a:pt x="0" y="96"/>
                    <a:pt x="0" y="173"/>
                  </a:cubicBezTo>
                  <a:cubicBezTo>
                    <a:pt x="0" y="269"/>
                    <a:pt x="96" y="307"/>
                    <a:pt x="173" y="307"/>
                  </a:cubicBezTo>
                  <a:cubicBezTo>
                    <a:pt x="269" y="307"/>
                    <a:pt x="346" y="211"/>
                    <a:pt x="308" y="154"/>
                  </a:cubicBezTo>
                  <a:cubicBezTo>
                    <a:pt x="30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090;p56">
              <a:extLst>
                <a:ext uri="{FF2B5EF4-FFF2-40B4-BE49-F238E27FC236}">
                  <a16:creationId xmlns:a16="http://schemas.microsoft.com/office/drawing/2014/main" id="{8193F755-E39C-4CA1-9C4C-4599B07192A7}"/>
                </a:ext>
              </a:extLst>
            </p:cNvPr>
            <p:cNvSpPr/>
            <p:nvPr/>
          </p:nvSpPr>
          <p:spPr>
            <a:xfrm>
              <a:off x="5628075" y="1694700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73" y="1"/>
                  </a:moveTo>
                  <a:cubicBezTo>
                    <a:pt x="77" y="1"/>
                    <a:pt x="0" y="97"/>
                    <a:pt x="20" y="174"/>
                  </a:cubicBezTo>
                  <a:cubicBezTo>
                    <a:pt x="20" y="270"/>
                    <a:pt x="116" y="308"/>
                    <a:pt x="192" y="308"/>
                  </a:cubicBezTo>
                  <a:cubicBezTo>
                    <a:pt x="288" y="308"/>
                    <a:pt x="365" y="212"/>
                    <a:pt x="327" y="135"/>
                  </a:cubicBezTo>
                  <a:cubicBezTo>
                    <a:pt x="327" y="39"/>
                    <a:pt x="231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091;p56">
              <a:extLst>
                <a:ext uri="{FF2B5EF4-FFF2-40B4-BE49-F238E27FC236}">
                  <a16:creationId xmlns:a16="http://schemas.microsoft.com/office/drawing/2014/main" id="{4EF214EF-92B3-4EE1-B7E3-4BC78942B9B7}"/>
                </a:ext>
              </a:extLst>
            </p:cNvPr>
            <p:cNvSpPr/>
            <p:nvPr/>
          </p:nvSpPr>
          <p:spPr>
            <a:xfrm>
              <a:off x="5614150" y="17158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97" y="1"/>
                  </a:moveTo>
                  <a:cubicBezTo>
                    <a:pt x="20" y="1"/>
                    <a:pt x="0" y="58"/>
                    <a:pt x="0" y="116"/>
                  </a:cubicBezTo>
                  <a:cubicBezTo>
                    <a:pt x="0" y="193"/>
                    <a:pt x="58" y="212"/>
                    <a:pt x="116" y="212"/>
                  </a:cubicBezTo>
                  <a:cubicBezTo>
                    <a:pt x="173" y="212"/>
                    <a:pt x="212" y="154"/>
                    <a:pt x="212" y="97"/>
                  </a:cubicBezTo>
                  <a:cubicBezTo>
                    <a:pt x="212" y="20"/>
                    <a:pt x="173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2092;p56">
            <a:extLst>
              <a:ext uri="{FF2B5EF4-FFF2-40B4-BE49-F238E27FC236}">
                <a16:creationId xmlns:a16="http://schemas.microsoft.com/office/drawing/2014/main" id="{44022A07-6C69-43ED-AE19-24C7ECFA70A1}"/>
              </a:ext>
            </a:extLst>
          </p:cNvPr>
          <p:cNvGrpSpPr/>
          <p:nvPr/>
        </p:nvGrpSpPr>
        <p:grpSpPr>
          <a:xfrm>
            <a:off x="10418197" y="785616"/>
            <a:ext cx="653651" cy="474539"/>
            <a:chOff x="8787625" y="134475"/>
            <a:chExt cx="838586" cy="608799"/>
          </a:xfrm>
        </p:grpSpPr>
        <p:sp>
          <p:nvSpPr>
            <p:cNvPr id="72" name="Google Shape;2093;p56">
              <a:extLst>
                <a:ext uri="{FF2B5EF4-FFF2-40B4-BE49-F238E27FC236}">
                  <a16:creationId xmlns:a16="http://schemas.microsoft.com/office/drawing/2014/main" id="{D1A3A56E-1B02-4B17-BF61-FE727AD24A54}"/>
                </a:ext>
              </a:extLst>
            </p:cNvPr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094;p56">
              <a:extLst>
                <a:ext uri="{FF2B5EF4-FFF2-40B4-BE49-F238E27FC236}">
                  <a16:creationId xmlns:a16="http://schemas.microsoft.com/office/drawing/2014/main" id="{6A06D422-A4E8-4B68-8FA5-E4C72BB04932}"/>
                </a:ext>
              </a:extLst>
            </p:cNvPr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095;p56">
            <a:extLst>
              <a:ext uri="{FF2B5EF4-FFF2-40B4-BE49-F238E27FC236}">
                <a16:creationId xmlns:a16="http://schemas.microsoft.com/office/drawing/2014/main" id="{9B189866-EB3D-4DDA-AF92-C31E751EADD9}"/>
              </a:ext>
            </a:extLst>
          </p:cNvPr>
          <p:cNvGrpSpPr/>
          <p:nvPr/>
        </p:nvGrpSpPr>
        <p:grpSpPr>
          <a:xfrm>
            <a:off x="10907367" y="4727787"/>
            <a:ext cx="653637" cy="811748"/>
            <a:chOff x="7376250" y="1989890"/>
            <a:chExt cx="490228" cy="608811"/>
          </a:xfrm>
        </p:grpSpPr>
        <p:sp>
          <p:nvSpPr>
            <p:cNvPr id="75" name="Google Shape;2096;p56">
              <a:extLst>
                <a:ext uri="{FF2B5EF4-FFF2-40B4-BE49-F238E27FC236}">
                  <a16:creationId xmlns:a16="http://schemas.microsoft.com/office/drawing/2014/main" id="{AED20608-5AA8-431C-9D66-B2ADD2237CBA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097;p56">
              <a:extLst>
                <a:ext uri="{FF2B5EF4-FFF2-40B4-BE49-F238E27FC236}">
                  <a16:creationId xmlns:a16="http://schemas.microsoft.com/office/drawing/2014/main" id="{7ACD4827-9B32-41E6-BB82-0E109AED7EBF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098;p56">
              <a:extLst>
                <a:ext uri="{FF2B5EF4-FFF2-40B4-BE49-F238E27FC236}">
                  <a16:creationId xmlns:a16="http://schemas.microsoft.com/office/drawing/2014/main" id="{E610393F-4B17-4A6E-A25D-2C8F4125B6FF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Picture 77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957E3D3A-6716-4702-B2BC-67FFE9D72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5920" y="1925462"/>
            <a:ext cx="4422789" cy="4422789"/>
          </a:xfrm>
          <a:prstGeom prst="rect">
            <a:avLst/>
          </a:prstGeom>
        </p:spPr>
      </p:pic>
      <p:sp>
        <p:nvSpPr>
          <p:cNvPr id="79" name="Google Shape;1069;p38">
            <a:extLst>
              <a:ext uri="{FF2B5EF4-FFF2-40B4-BE49-F238E27FC236}">
                <a16:creationId xmlns:a16="http://schemas.microsoft.com/office/drawing/2014/main" id="{A8FA637E-619B-4DF2-A94A-320546A97FA5}"/>
              </a:ext>
            </a:extLst>
          </p:cNvPr>
          <p:cNvSpPr/>
          <p:nvPr/>
        </p:nvSpPr>
        <p:spPr>
          <a:xfrm>
            <a:off x="1252248" y="570202"/>
            <a:ext cx="2814621" cy="1936316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0C87A-4074-4C71-BE58-056AA25BEE03}"/>
              </a:ext>
            </a:extLst>
          </p:cNvPr>
          <p:cNvSpPr/>
          <p:nvPr/>
        </p:nvSpPr>
        <p:spPr>
          <a:xfrm>
            <a:off x="1092113" y="682607"/>
            <a:ext cx="3053240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Trình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bày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trước</a:t>
            </a:r>
            <a:r>
              <a:rPr lang="en-US" sz="4267" b="1" kern="0" dirty="0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ln w="12700">
                  <a:solidFill>
                    <a:srgbClr val="5C9495"/>
                  </a:solidFill>
                  <a:prstDash val="solid"/>
                </a:ln>
                <a:solidFill>
                  <a:srgbClr val="0070C0"/>
                </a:solidFill>
                <a:latin typeface="Patrick Hand" panose="00000500000000000000" pitchFamily="2" charset="0"/>
                <a:cs typeface="Arial"/>
                <a:sym typeface="Arial"/>
              </a:rPr>
              <a:t>lớp</a:t>
            </a:r>
            <a:endParaRPr lang="en-US" sz="4267" b="1" kern="0" dirty="0">
              <a:ln w="12700">
                <a:solidFill>
                  <a:srgbClr val="5C9495"/>
                </a:solidFill>
                <a:prstDash val="solid"/>
              </a:ln>
              <a:solidFill>
                <a:srgbClr val="0070C0"/>
              </a:solidFill>
              <a:latin typeface="Patrick Hand" panose="00000500000000000000" pitchFamily="2" charset="0"/>
              <a:cs typeface="Arial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5685E89-0952-4B0F-B3AC-9B4B0C306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413" y="432147"/>
            <a:ext cx="5659791" cy="540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300</Words>
  <Application>Microsoft Office PowerPoint</Application>
  <PresentationFormat>Widescreen</PresentationFormat>
  <Paragraphs>49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Arial</vt:lpstr>
      <vt:lpstr>Arial Rounded MT Bold</vt:lpstr>
      <vt:lpstr>Arial-Rounded</vt:lpstr>
      <vt:lpstr>Ariston</vt:lpstr>
      <vt:lpstr>Calibri</vt:lpstr>
      <vt:lpstr>Kalam</vt:lpstr>
      <vt:lpstr>Montserrat</vt:lpstr>
      <vt:lpstr>Patrick Hand</vt:lpstr>
      <vt:lpstr>Times New Roman</vt:lpstr>
      <vt:lpstr>Doodle Sketchbook by Slidesgo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Tuyết Nguyễn thi</cp:lastModifiedBy>
  <cp:revision>14</cp:revision>
  <dcterms:created xsi:type="dcterms:W3CDTF">2021-07-28T13:52:53Z</dcterms:created>
  <dcterms:modified xsi:type="dcterms:W3CDTF">2022-10-16T14:55:32Z</dcterms:modified>
</cp:coreProperties>
</file>