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7" r:id="rId3"/>
    <p:sldMasterId id="2147483689" r:id="rId4"/>
    <p:sldMasterId id="2147483694" r:id="rId5"/>
    <p:sldMasterId id="2147483699" r:id="rId6"/>
    <p:sldMasterId id="2147483704" r:id="rId7"/>
  </p:sldMasterIdLst>
  <p:notesMasterIdLst>
    <p:notesMasterId r:id="rId24"/>
  </p:notesMasterIdLst>
  <p:sldIdLst>
    <p:sldId id="262" r:id="rId8"/>
    <p:sldId id="322" r:id="rId9"/>
    <p:sldId id="259" r:id="rId10"/>
    <p:sldId id="357" r:id="rId11"/>
    <p:sldId id="356" r:id="rId12"/>
    <p:sldId id="3218" r:id="rId13"/>
    <p:sldId id="3219" r:id="rId14"/>
    <p:sldId id="3223" r:id="rId15"/>
    <p:sldId id="3222" r:id="rId16"/>
    <p:sldId id="3225" r:id="rId17"/>
    <p:sldId id="369" r:id="rId18"/>
    <p:sldId id="3226" r:id="rId19"/>
    <p:sldId id="3227" r:id="rId20"/>
    <p:sldId id="3228" r:id="rId21"/>
    <p:sldId id="3229" r:id="rId22"/>
    <p:sldId id="3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84DE4-1C26-425F-8ECC-0B86A19727B3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0430-2F7C-4D87-9486-C36456CF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2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8E24722E-815B-385B-8C87-E73F687F4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5892E72A-8FC4-F0B2-29F3-6218211FF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54F7804F-CECF-9A26-C275-820FBA6E6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9E3C32-7E64-49F2-8F49-8528F225F6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2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65FFA571-34BD-60A3-F026-79CA57B375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432C7D16-FACE-8456-8DDA-A75D6AE41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479C2C0C-8CF8-E242-1A38-6874512C6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BA09E-A03A-449C-AD0B-CB4CF938B4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101935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17437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7BF97-BD74-5664-5571-8C02B7C2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A4D63-F8DA-4D5E-9754-5ADC0A6E63D2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4DF44-716B-6081-297C-FD1E94E9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9D49-41A2-86B8-B515-18B2DEAD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5B35-EC46-45FA-ABEB-1DA409EA0B6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07971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3428-4727-D092-464B-5936ADE0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8994-A18D-4D83-8A53-B3AA83E02DB2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086D1-569D-DC85-A41E-1BD98058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33E6A-A013-AEE8-477F-7EB3B165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8F9D2-91B9-4FFE-8CA9-EC576DD1E74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973646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190B4E-34BC-9199-EED2-2BD20178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7683F-B466-490C-A1E8-83CBDFAABD78}" type="datetimeFigureOut">
              <a:rPr lang="zh-CN" altLang="en-US"/>
              <a:pPr>
                <a:defRPr/>
              </a:pPr>
              <a:t>2023/5/22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AB4A74-8726-80ED-2F3E-4970988B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35EF13-0952-C90B-C2F9-29E386EE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84F93-8B33-4B96-8B13-5336C506D0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55281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9520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301838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45994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2023/5/22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639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6734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1976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708C1-E879-9611-827D-8C89913C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9320-C729-4C05-A6BD-CB622EFEFC43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31FF3-EB85-E1CD-1201-E6FCD374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97D89-8295-4F29-89F1-FA8F3017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2B140-62AA-44BD-A36C-F4AFEF6584A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739472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928957199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476286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392951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03208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26504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253698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486765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37525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26853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38700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69499-8FDC-E63A-1E4B-EA322442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9B8A-11F6-4953-9553-9D9588DAED0F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164A-37C4-BE42-01A6-E6F41397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56B2C-ACC8-1755-EA14-881786AE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4A9A-C5CF-478E-8213-821D855B05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7078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226021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475480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3120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223B65-42DB-583B-F17E-0D246092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FF7EA-54AD-4DD3-9A61-FD7EB2FF9C5E}" type="datetimeFigureOut">
              <a:rPr lang="zh-CN" altLang="en-US"/>
              <a:pPr>
                <a:defRPr/>
              </a:pPr>
              <a:t>2023/5/22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A5E607-966F-6E98-B7D7-0802089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84160F-7921-44C6-3D8F-F9CFAA17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C8193-383F-494A-93CD-51177CDCFC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601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99704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AE11BD-B08B-76EE-6040-909226AD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D006-A0B1-419B-871B-671DD3A5D1DE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33421-8E4E-FED8-0785-B0712D9A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AD7A0-5699-A54F-8A26-758A87C5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48C52-C5A0-4748-B780-B96FC30C117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160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91E5-0976-721F-7965-7C5AC949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0FCC5-C5EA-494C-BAE4-8CB4A29D2DF9}" type="datetimeFigureOut">
              <a:rPr lang="vi-VN"/>
              <a:pPr>
                <a:defRPr/>
              </a:pPr>
              <a:t>22/05/2023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1CC28-D13D-D1F9-AC01-5331DB49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0984C-20FB-DA48-4DAB-7D75623C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C5EF-04E7-4148-A39E-96CE34FD57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755066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CC8AEC-74B0-6077-E79D-33398995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79D7E-5E72-4787-9D65-ED4BA4DC0A58}" type="datetimeFigureOut">
              <a:rPr lang="zh-CN" altLang="en-US"/>
              <a:pPr>
                <a:defRPr/>
              </a:pPr>
              <a:t>2023/5/22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1CFB8B-484B-F605-CB8E-15B0F42A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2302BF-6AC2-683A-09EB-6161664F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5C99D-DC0F-48E6-B3CB-C02C732708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0480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27D9E7-DADF-D139-B218-A3DB4246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CA11C-70F8-4A0A-9FB1-0CC0241BF885}" type="datetimeFigureOut">
              <a:rPr lang="en-US"/>
              <a:pPr>
                <a:defRPr/>
              </a:pPr>
              <a:t>5/22/2023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4F0B34-C8B2-A9A7-36CB-40E52DB9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C2DDCD-91E4-1FBC-FB0A-5E7517DF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5811B-D78A-4789-A5C9-7594D1497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6988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g"/><Relationship Id="rId5" Type="http://schemas.openxmlformats.org/officeDocument/2006/relationships/theme" Target="../theme/theme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38DDC8D-3370-9360-3618-9100B51E309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380999"/>
            <a:ext cx="1476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66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3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9Slide.vn - 2019">
            <a:extLst>
              <a:ext uri="{FF2B5EF4-FFF2-40B4-BE49-F238E27FC236}">
                <a16:creationId xmlns:a16="http://schemas.microsoft.com/office/drawing/2014/main" id="{ED9AC904-6B64-F40C-143F-0F72533222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29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56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3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92D9DD-A3C9-C5DE-C8BA-E0D2DA7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CFD4DB-44E8-BCEB-2DB6-0CE05059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635500" y="293688"/>
            <a:ext cx="6883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E1B0E06D-0B1B-2588-7851-45509E3C69B4}"/>
              </a:ext>
            </a:extLst>
          </p:cNvPr>
          <p:cNvGrpSpPr>
            <a:grpSpLocks/>
          </p:cNvGrpSpPr>
          <p:nvPr/>
        </p:nvGrpSpPr>
        <p:grpSpPr bwMode="auto">
          <a:xfrm>
            <a:off x="6356350" y="1881188"/>
            <a:ext cx="466725" cy="42386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F74FDCBA-8D75-D5D2-44FA-1286756FADE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F195B439-E6DD-EB7F-A85B-286971178D4A}"/>
                </a:ext>
              </a:extLst>
            </p:cNvPr>
            <p:cNvSpPr/>
            <p:nvPr/>
          </p:nvSpPr>
          <p:spPr>
            <a:xfrm>
              <a:off x="114519" y="120369"/>
              <a:ext cx="617129" cy="5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3E2F1DE-CECE-B1C8-0417-92402A3AAD5A}"/>
              </a:ext>
            </a:extLst>
          </p:cNvPr>
          <p:cNvGrpSpPr>
            <a:grpSpLocks/>
          </p:cNvGrpSpPr>
          <p:nvPr/>
        </p:nvGrpSpPr>
        <p:grpSpPr bwMode="auto">
          <a:xfrm>
            <a:off x="6178550" y="4318000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20A4A14C-F222-7951-1420-AB97C5E6940D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E153CF50-7005-CA3E-504A-EA8E3095A856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84DF5028-C5D3-B020-1BAC-2617F7937CDC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A165A8BC-5006-4A9F-E24C-71301E367E4E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E2E47A8A-8ABE-D1B7-F6F4-A79617CEB073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F6768B-CAFE-9484-BA59-77FEA0895904}"/>
              </a:ext>
            </a:extLst>
          </p:cNvPr>
          <p:cNvSpPr txBox="1"/>
          <p:nvPr/>
        </p:nvSpPr>
        <p:spPr>
          <a:xfrm>
            <a:off x="5128888" y="2436310"/>
            <a:ext cx="59073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2E2086EC-C135-369B-67EE-71EEB09A4A5C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8">
            <a:extLst>
              <a:ext uri="{FF2B5EF4-FFF2-40B4-BE49-F238E27FC236}">
                <a16:creationId xmlns:a16="http://schemas.microsoft.com/office/drawing/2014/main" id="{5B1D0DB3-40FD-6AF3-CDAC-D850B2BA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id="{94F6C8A4-54AA-FE34-96A3-8891659158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9" name="Hình ảnh 10">
            <a:extLst>
              <a:ext uri="{FF2B5EF4-FFF2-40B4-BE49-F238E27FC236}">
                <a16:creationId xmlns:a16="http://schemas.microsoft.com/office/drawing/2014/main" id="{C2314FEE-4091-E2FB-207E-9118BDDEB5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3" name="Lưu Đồ: Thay đổi Tiến Trình 14">
            <a:extLst>
              <a:ext uri="{FF2B5EF4-FFF2-40B4-BE49-F238E27FC236}">
                <a16:creationId xmlns:a16="http://schemas.microsoft.com/office/drawing/2014/main" id="{165E94AB-3BA5-513E-C488-00479C126AF2}"/>
              </a:ext>
            </a:extLst>
          </p:cNvPr>
          <p:cNvSpPr/>
          <p:nvPr/>
        </p:nvSpPr>
        <p:spPr>
          <a:xfrm>
            <a:off x="6715125" y="1470680"/>
            <a:ext cx="4972050" cy="3532147"/>
          </a:xfrm>
          <a:custGeom>
            <a:avLst/>
            <a:gdLst>
              <a:gd name="connsiteX0" fmla="*/ 0 w 4972050"/>
              <a:gd name="connsiteY0" fmla="*/ 588691 h 3532147"/>
              <a:gd name="connsiteX1" fmla="*/ 588691 w 4972050"/>
              <a:gd name="connsiteY1" fmla="*/ 0 h 3532147"/>
              <a:gd name="connsiteX2" fmla="*/ 1145242 w 4972050"/>
              <a:gd name="connsiteY2" fmla="*/ 0 h 3532147"/>
              <a:gd name="connsiteX3" fmla="*/ 1853580 w 4972050"/>
              <a:gd name="connsiteY3" fmla="*/ 0 h 3532147"/>
              <a:gd name="connsiteX4" fmla="*/ 2372185 w 4972050"/>
              <a:gd name="connsiteY4" fmla="*/ 0 h 3532147"/>
              <a:gd name="connsiteX5" fmla="*/ 2928736 w 4972050"/>
              <a:gd name="connsiteY5" fmla="*/ 0 h 3532147"/>
              <a:gd name="connsiteX6" fmla="*/ 3561181 w 4972050"/>
              <a:gd name="connsiteY6" fmla="*/ 0 h 3532147"/>
              <a:gd name="connsiteX7" fmla="*/ 4383359 w 4972050"/>
              <a:gd name="connsiteY7" fmla="*/ 0 h 3532147"/>
              <a:gd name="connsiteX8" fmla="*/ 4972050 w 4972050"/>
              <a:gd name="connsiteY8" fmla="*/ 588691 h 3532147"/>
              <a:gd name="connsiteX9" fmla="*/ 4972050 w 4972050"/>
              <a:gd name="connsiteY9" fmla="*/ 1177382 h 3532147"/>
              <a:gd name="connsiteX10" fmla="*/ 4972050 w 4972050"/>
              <a:gd name="connsiteY10" fmla="*/ 1718978 h 3532147"/>
              <a:gd name="connsiteX11" fmla="*/ 4972050 w 4972050"/>
              <a:gd name="connsiteY11" fmla="*/ 2237027 h 3532147"/>
              <a:gd name="connsiteX12" fmla="*/ 4972050 w 4972050"/>
              <a:gd name="connsiteY12" fmla="*/ 2943456 h 3532147"/>
              <a:gd name="connsiteX13" fmla="*/ 4383359 w 4972050"/>
              <a:gd name="connsiteY13" fmla="*/ 3532147 h 3532147"/>
              <a:gd name="connsiteX14" fmla="*/ 3864754 w 4972050"/>
              <a:gd name="connsiteY14" fmla="*/ 3532147 h 3532147"/>
              <a:gd name="connsiteX15" fmla="*/ 3194363 w 4972050"/>
              <a:gd name="connsiteY15" fmla="*/ 3532147 h 3532147"/>
              <a:gd name="connsiteX16" fmla="*/ 2599865 w 4972050"/>
              <a:gd name="connsiteY16" fmla="*/ 3532147 h 3532147"/>
              <a:gd name="connsiteX17" fmla="*/ 1967420 w 4972050"/>
              <a:gd name="connsiteY17" fmla="*/ 3532147 h 3532147"/>
              <a:gd name="connsiteX18" fmla="*/ 1297029 w 4972050"/>
              <a:gd name="connsiteY18" fmla="*/ 3532147 h 3532147"/>
              <a:gd name="connsiteX19" fmla="*/ 588691 w 4972050"/>
              <a:gd name="connsiteY19" fmla="*/ 3532147 h 3532147"/>
              <a:gd name="connsiteX20" fmla="*/ 0 w 4972050"/>
              <a:gd name="connsiteY20" fmla="*/ 2943456 h 3532147"/>
              <a:gd name="connsiteX21" fmla="*/ 0 w 4972050"/>
              <a:gd name="connsiteY21" fmla="*/ 2354765 h 3532147"/>
              <a:gd name="connsiteX22" fmla="*/ 0 w 4972050"/>
              <a:gd name="connsiteY22" fmla="*/ 1813169 h 3532147"/>
              <a:gd name="connsiteX23" fmla="*/ 0 w 4972050"/>
              <a:gd name="connsiteY23" fmla="*/ 1224478 h 3532147"/>
              <a:gd name="connsiteX24" fmla="*/ 0 w 4972050"/>
              <a:gd name="connsiteY24" fmla="*/ 588691 h 35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72050" h="3532147" fill="none" extrusionOk="0">
                <a:moveTo>
                  <a:pt x="0" y="588691"/>
                </a:moveTo>
                <a:cubicBezTo>
                  <a:pt x="-1702" y="254564"/>
                  <a:pt x="213268" y="14211"/>
                  <a:pt x="588691" y="0"/>
                </a:cubicBezTo>
                <a:cubicBezTo>
                  <a:pt x="860679" y="-8893"/>
                  <a:pt x="984490" y="6258"/>
                  <a:pt x="1145242" y="0"/>
                </a:cubicBezTo>
                <a:cubicBezTo>
                  <a:pt x="1305994" y="-6258"/>
                  <a:pt x="1698813" y="-1531"/>
                  <a:pt x="1853580" y="0"/>
                </a:cubicBezTo>
                <a:cubicBezTo>
                  <a:pt x="2008347" y="1531"/>
                  <a:pt x="2263407" y="-25539"/>
                  <a:pt x="2372185" y="0"/>
                </a:cubicBezTo>
                <a:cubicBezTo>
                  <a:pt x="2480963" y="25539"/>
                  <a:pt x="2700298" y="-7185"/>
                  <a:pt x="2928736" y="0"/>
                </a:cubicBezTo>
                <a:cubicBezTo>
                  <a:pt x="3157174" y="7185"/>
                  <a:pt x="3424606" y="4079"/>
                  <a:pt x="3561181" y="0"/>
                </a:cubicBezTo>
                <a:cubicBezTo>
                  <a:pt x="3697756" y="-4079"/>
                  <a:pt x="4105561" y="39133"/>
                  <a:pt x="4383359" y="0"/>
                </a:cubicBezTo>
                <a:cubicBezTo>
                  <a:pt x="4710526" y="-40790"/>
                  <a:pt x="5001821" y="226151"/>
                  <a:pt x="4972050" y="588691"/>
                </a:cubicBezTo>
                <a:cubicBezTo>
                  <a:pt x="4959259" y="821264"/>
                  <a:pt x="4993986" y="931236"/>
                  <a:pt x="4972050" y="1177382"/>
                </a:cubicBezTo>
                <a:cubicBezTo>
                  <a:pt x="4950114" y="1423528"/>
                  <a:pt x="4985666" y="1485529"/>
                  <a:pt x="4972050" y="1718978"/>
                </a:cubicBezTo>
                <a:cubicBezTo>
                  <a:pt x="4958434" y="1952427"/>
                  <a:pt x="4976409" y="2028950"/>
                  <a:pt x="4972050" y="2237027"/>
                </a:cubicBezTo>
                <a:cubicBezTo>
                  <a:pt x="4967691" y="2445104"/>
                  <a:pt x="4951545" y="2702746"/>
                  <a:pt x="4972050" y="2943456"/>
                </a:cubicBezTo>
                <a:cubicBezTo>
                  <a:pt x="4944867" y="3257096"/>
                  <a:pt x="4782863" y="3533691"/>
                  <a:pt x="4383359" y="3532147"/>
                </a:cubicBezTo>
                <a:cubicBezTo>
                  <a:pt x="4156233" y="3520386"/>
                  <a:pt x="3994789" y="3552846"/>
                  <a:pt x="3864754" y="3532147"/>
                </a:cubicBezTo>
                <a:cubicBezTo>
                  <a:pt x="3734719" y="3511448"/>
                  <a:pt x="3351645" y="3526054"/>
                  <a:pt x="3194363" y="3532147"/>
                </a:cubicBezTo>
                <a:cubicBezTo>
                  <a:pt x="3037081" y="3538240"/>
                  <a:pt x="2788455" y="3520213"/>
                  <a:pt x="2599865" y="3532147"/>
                </a:cubicBezTo>
                <a:cubicBezTo>
                  <a:pt x="2411275" y="3544081"/>
                  <a:pt x="2259802" y="3519499"/>
                  <a:pt x="1967420" y="3532147"/>
                </a:cubicBezTo>
                <a:cubicBezTo>
                  <a:pt x="1675039" y="3544795"/>
                  <a:pt x="1550265" y="3558618"/>
                  <a:pt x="1297029" y="3532147"/>
                </a:cubicBezTo>
                <a:cubicBezTo>
                  <a:pt x="1043793" y="3505676"/>
                  <a:pt x="906651" y="3542028"/>
                  <a:pt x="588691" y="3532147"/>
                </a:cubicBezTo>
                <a:cubicBezTo>
                  <a:pt x="276238" y="3529517"/>
                  <a:pt x="-43120" y="3207158"/>
                  <a:pt x="0" y="2943456"/>
                </a:cubicBezTo>
                <a:cubicBezTo>
                  <a:pt x="12829" y="2773118"/>
                  <a:pt x="28922" y="2496674"/>
                  <a:pt x="0" y="2354765"/>
                </a:cubicBezTo>
                <a:cubicBezTo>
                  <a:pt x="-28922" y="2212856"/>
                  <a:pt x="8378" y="2069249"/>
                  <a:pt x="0" y="1813169"/>
                </a:cubicBezTo>
                <a:cubicBezTo>
                  <a:pt x="-8378" y="1557089"/>
                  <a:pt x="21251" y="1494442"/>
                  <a:pt x="0" y="1224478"/>
                </a:cubicBezTo>
                <a:cubicBezTo>
                  <a:pt x="-21251" y="954514"/>
                  <a:pt x="-31008" y="874375"/>
                  <a:pt x="0" y="588691"/>
                </a:cubicBezTo>
                <a:close/>
              </a:path>
              <a:path w="4972050" h="3532147" stroke="0" extrusionOk="0">
                <a:moveTo>
                  <a:pt x="0" y="588691"/>
                </a:moveTo>
                <a:cubicBezTo>
                  <a:pt x="15014" y="268972"/>
                  <a:pt x="252065" y="-66248"/>
                  <a:pt x="588691" y="0"/>
                </a:cubicBezTo>
                <a:cubicBezTo>
                  <a:pt x="776911" y="-25033"/>
                  <a:pt x="876382" y="26472"/>
                  <a:pt x="1145242" y="0"/>
                </a:cubicBezTo>
                <a:cubicBezTo>
                  <a:pt x="1414102" y="-26472"/>
                  <a:pt x="1524599" y="-10505"/>
                  <a:pt x="1701794" y="0"/>
                </a:cubicBezTo>
                <a:cubicBezTo>
                  <a:pt x="1878989" y="10505"/>
                  <a:pt x="2042464" y="-6764"/>
                  <a:pt x="2372185" y="0"/>
                </a:cubicBezTo>
                <a:cubicBezTo>
                  <a:pt x="2701906" y="6764"/>
                  <a:pt x="2826844" y="9827"/>
                  <a:pt x="3080523" y="0"/>
                </a:cubicBezTo>
                <a:cubicBezTo>
                  <a:pt x="3334202" y="-9827"/>
                  <a:pt x="3577321" y="-16193"/>
                  <a:pt x="3712968" y="0"/>
                </a:cubicBezTo>
                <a:cubicBezTo>
                  <a:pt x="3848615" y="16193"/>
                  <a:pt x="4077958" y="-28078"/>
                  <a:pt x="4383359" y="0"/>
                </a:cubicBezTo>
                <a:cubicBezTo>
                  <a:pt x="4710111" y="11962"/>
                  <a:pt x="4971362" y="226328"/>
                  <a:pt x="4972050" y="588691"/>
                </a:cubicBezTo>
                <a:cubicBezTo>
                  <a:pt x="4996138" y="728640"/>
                  <a:pt x="4977921" y="983177"/>
                  <a:pt x="4972050" y="1224478"/>
                </a:cubicBezTo>
                <a:cubicBezTo>
                  <a:pt x="4966179" y="1465779"/>
                  <a:pt x="4960668" y="1543344"/>
                  <a:pt x="4972050" y="1766074"/>
                </a:cubicBezTo>
                <a:cubicBezTo>
                  <a:pt x="4983432" y="1988804"/>
                  <a:pt x="4963502" y="2042328"/>
                  <a:pt x="4972050" y="2284122"/>
                </a:cubicBezTo>
                <a:cubicBezTo>
                  <a:pt x="4980598" y="2525916"/>
                  <a:pt x="4977596" y="2765568"/>
                  <a:pt x="4972050" y="2943456"/>
                </a:cubicBezTo>
                <a:cubicBezTo>
                  <a:pt x="4944969" y="3274875"/>
                  <a:pt x="4676365" y="3547730"/>
                  <a:pt x="4383359" y="3532147"/>
                </a:cubicBezTo>
                <a:cubicBezTo>
                  <a:pt x="4095915" y="3550301"/>
                  <a:pt x="3854676" y="3503849"/>
                  <a:pt x="3675021" y="3532147"/>
                </a:cubicBezTo>
                <a:cubicBezTo>
                  <a:pt x="3495366" y="3560445"/>
                  <a:pt x="3332207" y="3518198"/>
                  <a:pt x="3042576" y="3532147"/>
                </a:cubicBezTo>
                <a:cubicBezTo>
                  <a:pt x="2752946" y="3546096"/>
                  <a:pt x="2611303" y="3549708"/>
                  <a:pt x="2448078" y="3532147"/>
                </a:cubicBezTo>
                <a:cubicBezTo>
                  <a:pt x="2284853" y="3514586"/>
                  <a:pt x="2119712" y="3552593"/>
                  <a:pt x="1929474" y="3532147"/>
                </a:cubicBezTo>
                <a:cubicBezTo>
                  <a:pt x="1739236" y="3511701"/>
                  <a:pt x="1565704" y="3553292"/>
                  <a:pt x="1259082" y="3532147"/>
                </a:cubicBezTo>
                <a:cubicBezTo>
                  <a:pt x="952460" y="3511002"/>
                  <a:pt x="785431" y="3502676"/>
                  <a:pt x="588691" y="3532147"/>
                </a:cubicBezTo>
                <a:cubicBezTo>
                  <a:pt x="232539" y="3485247"/>
                  <a:pt x="-19670" y="3285155"/>
                  <a:pt x="0" y="2943456"/>
                </a:cubicBezTo>
                <a:cubicBezTo>
                  <a:pt x="-2200" y="2721343"/>
                  <a:pt x="-17250" y="2518221"/>
                  <a:pt x="0" y="2378312"/>
                </a:cubicBezTo>
                <a:cubicBezTo>
                  <a:pt x="17250" y="2238403"/>
                  <a:pt x="9664" y="1919828"/>
                  <a:pt x="0" y="1742526"/>
                </a:cubicBezTo>
                <a:cubicBezTo>
                  <a:pt x="-9664" y="1565224"/>
                  <a:pt x="17188" y="1323901"/>
                  <a:pt x="0" y="1153835"/>
                </a:cubicBezTo>
                <a:cubicBezTo>
                  <a:pt x="-17188" y="983769"/>
                  <a:pt x="-13200" y="703486"/>
                  <a:pt x="0" y="588691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C4A3E0-F1E5-6505-03DA-7620BD277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5" y="0"/>
            <a:ext cx="10858500" cy="146710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0A2639-9E79-E749-9C5A-B86A6ADC03B2}"/>
              </a:ext>
            </a:extLst>
          </p:cNvPr>
          <p:cNvSpPr txBox="1"/>
          <p:nvPr/>
        </p:nvSpPr>
        <p:spPr>
          <a:xfrm>
            <a:off x="2728256" y="1710005"/>
            <a:ext cx="684436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lớp thành 3 nhóm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nhóm sẽ lần lượt kể tên từng hoạt động ở lớp (yêu cầu không kể trùng nhau).</a:t>
            </a:r>
            <a:endParaRPr lang="en-US" sz="3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nào kể được nhiều nhất là nhóm thắng cuộc</a:t>
            </a:r>
          </a:p>
        </p:txBody>
      </p:sp>
    </p:spTree>
    <p:extLst>
      <p:ext uri="{BB962C8B-B14F-4D97-AF65-F5344CB8AC3E}">
        <p14:creationId xmlns:p14="http://schemas.microsoft.com/office/powerpoint/2010/main" val="25652718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图片 7">
            <a:extLst>
              <a:ext uri="{FF2B5EF4-FFF2-40B4-BE49-F238E27FC236}">
                <a16:creationId xmlns:a16="http://schemas.microsoft.com/office/drawing/2014/main" id="{EC67C284-2A37-903A-9872-E20984F6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49" y="736599"/>
            <a:ext cx="8353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F2DEA-A7CF-0B9B-371D-DBB6F8B2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7B2B6"/>
              </a:clrFrom>
              <a:clrTo>
                <a:srgbClr val="77B2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50139" r="66783" b="-139"/>
          <a:stretch>
            <a:fillRect/>
          </a:stretch>
        </p:blipFill>
        <p:spPr bwMode="auto">
          <a:xfrm>
            <a:off x="8736013" y="1893888"/>
            <a:ext cx="25368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AE0967DD-9838-1F53-4CA4-AB4373E17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2563" y="96838"/>
            <a:ext cx="1098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49">
            <a:extLst>
              <a:ext uri="{FF2B5EF4-FFF2-40B4-BE49-F238E27FC236}">
                <a16:creationId xmlns:a16="http://schemas.microsoft.com/office/drawing/2014/main" id="{E9DAF8B8-8BC2-FAC8-95C1-C3C21FAF9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088" y="501650"/>
            <a:ext cx="11001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2FE6F-334F-5C7A-9245-57AAB28D16F7}"/>
              </a:ext>
            </a:extLst>
          </p:cNvPr>
          <p:cNvSpPr txBox="1"/>
          <p:nvPr/>
        </p:nvSpPr>
        <p:spPr>
          <a:xfrm>
            <a:off x="2023738" y="1969585"/>
            <a:ext cx="544732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DỤNG</a:t>
            </a:r>
            <a:endParaRPr kumimoji="0" lang="en-US" sz="8800" b="1" i="0" u="none" strike="noStrike" kern="1200" cap="none" spc="0" normalizeH="0" baseline="0" noProof="0" dirty="0">
              <a:ln w="19050">
                <a:solidFill>
                  <a:srgbClr val="C00000"/>
                </a:solidFill>
              </a:ln>
              <a:gradFill flip="none" rotWithShape="1">
                <a:gsLst>
                  <a:gs pos="27000">
                    <a:srgbClr val="FF0000">
                      <a:shade val="30000"/>
                      <a:satMod val="115000"/>
                    </a:srgbClr>
                  </a:gs>
                  <a:gs pos="62000">
                    <a:srgbClr val="FD676B"/>
                  </a:gs>
                  <a:gs pos="52000">
                    <a:srgbClr val="FE8A8D"/>
                  </a:gs>
                </a:gsLst>
                <a:lin ang="16200000" scaled="1"/>
                <a:tileRect/>
              </a:gradFill>
              <a:effectLst>
                <a:glow rad="50800">
                  <a:srgbClr val="FE8A8D">
                    <a:alpha val="53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832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2E2086EC-C135-369B-67EE-71EEB09A4A5C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E36B50-AC0B-E120-BFEE-8FA02F8C1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676971"/>
            <a:ext cx="8441790" cy="4851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35F6A-15DB-F066-EBD7-D256111A3E11}"/>
              </a:ext>
            </a:extLst>
          </p:cNvPr>
          <p:cNvSpPr txBox="1"/>
          <p:nvPr/>
        </p:nvSpPr>
        <p:spPr>
          <a:xfrm>
            <a:off x="2508445" y="179938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Chia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sẻ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đỡ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giáo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cùng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8091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AD39A-05CF-2037-E2DE-A2676FDA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9" y="798272"/>
            <a:ext cx="5163701" cy="2027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8472B-52DD-A505-E85F-3D9DC149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29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C32E9-EFC6-CF20-C126-4B12CFC0C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20625D-F93B-A5C5-328A-298B7312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3D3F6-D5DA-4B40-9698-168C81D8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7C7EDBB-34CA-0CE9-440D-5B0E5BF2489A}"/>
              </a:ext>
            </a:extLst>
          </p:cNvPr>
          <p:cNvSpPr/>
          <p:nvPr/>
        </p:nvSpPr>
        <p:spPr>
          <a:xfrm>
            <a:off x="3314701" y="1847850"/>
            <a:ext cx="6915150" cy="2437290"/>
          </a:xfrm>
          <a:custGeom>
            <a:avLst/>
            <a:gdLst>
              <a:gd name="connsiteX0" fmla="*/ 0 w 6915150"/>
              <a:gd name="connsiteY0" fmla="*/ 406223 h 2437290"/>
              <a:gd name="connsiteX1" fmla="*/ 406223 w 6915150"/>
              <a:gd name="connsiteY1" fmla="*/ 0 h 2437290"/>
              <a:gd name="connsiteX2" fmla="*/ 1145328 w 6915150"/>
              <a:gd name="connsiteY2" fmla="*/ 0 h 2437290"/>
              <a:gd name="connsiteX3" fmla="*/ 1640325 w 6915150"/>
              <a:gd name="connsiteY3" fmla="*/ 0 h 2437290"/>
              <a:gd name="connsiteX4" fmla="*/ 2257377 w 6915150"/>
              <a:gd name="connsiteY4" fmla="*/ 0 h 2437290"/>
              <a:gd name="connsiteX5" fmla="*/ 2935455 w 6915150"/>
              <a:gd name="connsiteY5" fmla="*/ 0 h 2437290"/>
              <a:gd name="connsiteX6" fmla="*/ 3674560 w 6915150"/>
              <a:gd name="connsiteY6" fmla="*/ 0 h 2437290"/>
              <a:gd name="connsiteX7" fmla="*/ 4169557 w 6915150"/>
              <a:gd name="connsiteY7" fmla="*/ 0 h 2437290"/>
              <a:gd name="connsiteX8" fmla="*/ 4725581 w 6915150"/>
              <a:gd name="connsiteY8" fmla="*/ 0 h 2437290"/>
              <a:gd name="connsiteX9" fmla="*/ 5342632 w 6915150"/>
              <a:gd name="connsiteY9" fmla="*/ 0 h 2437290"/>
              <a:gd name="connsiteX10" fmla="*/ 6508927 w 6915150"/>
              <a:gd name="connsiteY10" fmla="*/ 0 h 2437290"/>
              <a:gd name="connsiteX11" fmla="*/ 6915150 w 6915150"/>
              <a:gd name="connsiteY11" fmla="*/ 406223 h 2437290"/>
              <a:gd name="connsiteX12" fmla="*/ 6915150 w 6915150"/>
              <a:gd name="connsiteY12" fmla="*/ 947838 h 2437290"/>
              <a:gd name="connsiteX13" fmla="*/ 6915150 w 6915150"/>
              <a:gd name="connsiteY13" fmla="*/ 1505701 h 2437290"/>
              <a:gd name="connsiteX14" fmla="*/ 6915150 w 6915150"/>
              <a:gd name="connsiteY14" fmla="*/ 2031067 h 2437290"/>
              <a:gd name="connsiteX15" fmla="*/ 6508927 w 6915150"/>
              <a:gd name="connsiteY15" fmla="*/ 2437290 h 2437290"/>
              <a:gd name="connsiteX16" fmla="*/ 5952903 w 6915150"/>
              <a:gd name="connsiteY16" fmla="*/ 2437290 h 2437290"/>
              <a:gd name="connsiteX17" fmla="*/ 5213798 w 6915150"/>
              <a:gd name="connsiteY17" fmla="*/ 2437290 h 2437290"/>
              <a:gd name="connsiteX18" fmla="*/ 4535719 w 6915150"/>
              <a:gd name="connsiteY18" fmla="*/ 2437290 h 2437290"/>
              <a:gd name="connsiteX19" fmla="*/ 3857641 w 6915150"/>
              <a:gd name="connsiteY19" fmla="*/ 2437290 h 2437290"/>
              <a:gd name="connsiteX20" fmla="*/ 3057509 w 6915150"/>
              <a:gd name="connsiteY20" fmla="*/ 2437290 h 2437290"/>
              <a:gd name="connsiteX21" fmla="*/ 2318404 w 6915150"/>
              <a:gd name="connsiteY21" fmla="*/ 2437290 h 2437290"/>
              <a:gd name="connsiteX22" fmla="*/ 1762379 w 6915150"/>
              <a:gd name="connsiteY22" fmla="*/ 2437290 h 2437290"/>
              <a:gd name="connsiteX23" fmla="*/ 1023274 w 6915150"/>
              <a:gd name="connsiteY23" fmla="*/ 2437290 h 2437290"/>
              <a:gd name="connsiteX24" fmla="*/ 406223 w 6915150"/>
              <a:gd name="connsiteY24" fmla="*/ 2437290 h 2437290"/>
              <a:gd name="connsiteX25" fmla="*/ 0 w 6915150"/>
              <a:gd name="connsiteY25" fmla="*/ 2031067 h 2437290"/>
              <a:gd name="connsiteX26" fmla="*/ 0 w 6915150"/>
              <a:gd name="connsiteY26" fmla="*/ 1505701 h 2437290"/>
              <a:gd name="connsiteX27" fmla="*/ 0 w 6915150"/>
              <a:gd name="connsiteY27" fmla="*/ 931589 h 2437290"/>
              <a:gd name="connsiteX28" fmla="*/ 0 w 6915150"/>
              <a:gd name="connsiteY28" fmla="*/ 406223 h 243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15150" h="2437290" fill="none" extrusionOk="0">
                <a:moveTo>
                  <a:pt x="0" y="406223"/>
                </a:moveTo>
                <a:cubicBezTo>
                  <a:pt x="-1696" y="227341"/>
                  <a:pt x="168377" y="-17385"/>
                  <a:pt x="406223" y="0"/>
                </a:cubicBezTo>
                <a:cubicBezTo>
                  <a:pt x="596087" y="-25910"/>
                  <a:pt x="817842" y="-8121"/>
                  <a:pt x="1145328" y="0"/>
                </a:cubicBezTo>
                <a:cubicBezTo>
                  <a:pt x="1472814" y="8121"/>
                  <a:pt x="1394446" y="17862"/>
                  <a:pt x="1640325" y="0"/>
                </a:cubicBezTo>
                <a:cubicBezTo>
                  <a:pt x="1886204" y="-17862"/>
                  <a:pt x="2014917" y="-3474"/>
                  <a:pt x="2257377" y="0"/>
                </a:cubicBezTo>
                <a:cubicBezTo>
                  <a:pt x="2499837" y="3474"/>
                  <a:pt x="2708993" y="22771"/>
                  <a:pt x="2935455" y="0"/>
                </a:cubicBezTo>
                <a:cubicBezTo>
                  <a:pt x="3161917" y="-22771"/>
                  <a:pt x="3319947" y="-25612"/>
                  <a:pt x="3674560" y="0"/>
                </a:cubicBezTo>
                <a:cubicBezTo>
                  <a:pt x="4029174" y="25612"/>
                  <a:pt x="3948147" y="-22550"/>
                  <a:pt x="4169557" y="0"/>
                </a:cubicBezTo>
                <a:cubicBezTo>
                  <a:pt x="4390967" y="22550"/>
                  <a:pt x="4487288" y="-8997"/>
                  <a:pt x="4725581" y="0"/>
                </a:cubicBezTo>
                <a:cubicBezTo>
                  <a:pt x="4963874" y="8997"/>
                  <a:pt x="5162935" y="23139"/>
                  <a:pt x="5342632" y="0"/>
                </a:cubicBezTo>
                <a:cubicBezTo>
                  <a:pt x="5522329" y="-23139"/>
                  <a:pt x="6066957" y="8763"/>
                  <a:pt x="6508927" y="0"/>
                </a:cubicBezTo>
                <a:cubicBezTo>
                  <a:pt x="6727684" y="-12731"/>
                  <a:pt x="6880952" y="157962"/>
                  <a:pt x="6915150" y="406223"/>
                </a:cubicBezTo>
                <a:cubicBezTo>
                  <a:pt x="6938961" y="542665"/>
                  <a:pt x="6933815" y="781278"/>
                  <a:pt x="6915150" y="947838"/>
                </a:cubicBezTo>
                <a:cubicBezTo>
                  <a:pt x="6896485" y="1114399"/>
                  <a:pt x="6910631" y="1299545"/>
                  <a:pt x="6915150" y="1505701"/>
                </a:cubicBezTo>
                <a:cubicBezTo>
                  <a:pt x="6919669" y="1711857"/>
                  <a:pt x="6914670" y="1873752"/>
                  <a:pt x="6915150" y="2031067"/>
                </a:cubicBezTo>
                <a:cubicBezTo>
                  <a:pt x="6928837" y="2260444"/>
                  <a:pt x="6740555" y="2431363"/>
                  <a:pt x="6508927" y="2437290"/>
                </a:cubicBezTo>
                <a:cubicBezTo>
                  <a:pt x="6300579" y="2464227"/>
                  <a:pt x="6089127" y="2414847"/>
                  <a:pt x="5952903" y="2437290"/>
                </a:cubicBezTo>
                <a:cubicBezTo>
                  <a:pt x="5816679" y="2459733"/>
                  <a:pt x="5408660" y="2472172"/>
                  <a:pt x="5213798" y="2437290"/>
                </a:cubicBezTo>
                <a:cubicBezTo>
                  <a:pt x="5018936" y="2402408"/>
                  <a:pt x="4801135" y="2443397"/>
                  <a:pt x="4535719" y="2437290"/>
                </a:cubicBezTo>
                <a:cubicBezTo>
                  <a:pt x="4270303" y="2431183"/>
                  <a:pt x="4012261" y="2469442"/>
                  <a:pt x="3857641" y="2437290"/>
                </a:cubicBezTo>
                <a:cubicBezTo>
                  <a:pt x="3703021" y="2405138"/>
                  <a:pt x="3390003" y="2441210"/>
                  <a:pt x="3057509" y="2437290"/>
                </a:cubicBezTo>
                <a:cubicBezTo>
                  <a:pt x="2725015" y="2433370"/>
                  <a:pt x="2514767" y="2404923"/>
                  <a:pt x="2318404" y="2437290"/>
                </a:cubicBezTo>
                <a:cubicBezTo>
                  <a:pt x="2122042" y="2469657"/>
                  <a:pt x="1963522" y="2426970"/>
                  <a:pt x="1762379" y="2437290"/>
                </a:cubicBezTo>
                <a:cubicBezTo>
                  <a:pt x="1561237" y="2447610"/>
                  <a:pt x="1276884" y="2400565"/>
                  <a:pt x="1023274" y="2437290"/>
                </a:cubicBezTo>
                <a:cubicBezTo>
                  <a:pt x="769664" y="2474015"/>
                  <a:pt x="649938" y="2443676"/>
                  <a:pt x="406223" y="2437290"/>
                </a:cubicBezTo>
                <a:cubicBezTo>
                  <a:pt x="180641" y="2462270"/>
                  <a:pt x="900" y="2228728"/>
                  <a:pt x="0" y="2031067"/>
                </a:cubicBezTo>
                <a:cubicBezTo>
                  <a:pt x="12975" y="1775516"/>
                  <a:pt x="-24668" y="1697402"/>
                  <a:pt x="0" y="1505701"/>
                </a:cubicBezTo>
                <a:cubicBezTo>
                  <a:pt x="24668" y="1314000"/>
                  <a:pt x="-23545" y="1138043"/>
                  <a:pt x="0" y="931589"/>
                </a:cubicBezTo>
                <a:cubicBezTo>
                  <a:pt x="23545" y="725135"/>
                  <a:pt x="-19197" y="657507"/>
                  <a:pt x="0" y="406223"/>
                </a:cubicBezTo>
                <a:close/>
              </a:path>
              <a:path w="6915150" h="2437290" stroke="0" extrusionOk="0">
                <a:moveTo>
                  <a:pt x="0" y="406223"/>
                </a:moveTo>
                <a:cubicBezTo>
                  <a:pt x="30017" y="210545"/>
                  <a:pt x="163698" y="-25032"/>
                  <a:pt x="406223" y="0"/>
                </a:cubicBezTo>
                <a:cubicBezTo>
                  <a:pt x="585985" y="-3387"/>
                  <a:pt x="885047" y="-24394"/>
                  <a:pt x="1206355" y="0"/>
                </a:cubicBezTo>
                <a:cubicBezTo>
                  <a:pt x="1527663" y="24394"/>
                  <a:pt x="1773472" y="34869"/>
                  <a:pt x="1945461" y="0"/>
                </a:cubicBezTo>
                <a:cubicBezTo>
                  <a:pt x="2117450" y="-34869"/>
                  <a:pt x="2267415" y="-7280"/>
                  <a:pt x="2501485" y="0"/>
                </a:cubicBezTo>
                <a:cubicBezTo>
                  <a:pt x="2735555" y="7280"/>
                  <a:pt x="2847785" y="1651"/>
                  <a:pt x="2996482" y="0"/>
                </a:cubicBezTo>
                <a:cubicBezTo>
                  <a:pt x="3145179" y="-1651"/>
                  <a:pt x="3557269" y="9374"/>
                  <a:pt x="3796614" y="0"/>
                </a:cubicBezTo>
                <a:cubicBezTo>
                  <a:pt x="4035959" y="-9374"/>
                  <a:pt x="4222280" y="-1488"/>
                  <a:pt x="4535719" y="0"/>
                </a:cubicBezTo>
                <a:cubicBezTo>
                  <a:pt x="4849158" y="1488"/>
                  <a:pt x="4986542" y="10367"/>
                  <a:pt x="5213798" y="0"/>
                </a:cubicBezTo>
                <a:cubicBezTo>
                  <a:pt x="5441054" y="-10367"/>
                  <a:pt x="5625215" y="20651"/>
                  <a:pt x="5891876" y="0"/>
                </a:cubicBezTo>
                <a:cubicBezTo>
                  <a:pt x="6158537" y="-20651"/>
                  <a:pt x="6282752" y="27888"/>
                  <a:pt x="6508927" y="0"/>
                </a:cubicBezTo>
                <a:cubicBezTo>
                  <a:pt x="6704168" y="-5829"/>
                  <a:pt x="6911320" y="144738"/>
                  <a:pt x="6915150" y="406223"/>
                </a:cubicBezTo>
                <a:cubicBezTo>
                  <a:pt x="6941154" y="601220"/>
                  <a:pt x="6911792" y="733647"/>
                  <a:pt x="6915150" y="947838"/>
                </a:cubicBezTo>
                <a:cubicBezTo>
                  <a:pt x="6918508" y="1162029"/>
                  <a:pt x="6890609" y="1284238"/>
                  <a:pt x="6915150" y="1440707"/>
                </a:cubicBezTo>
                <a:cubicBezTo>
                  <a:pt x="6939691" y="1597176"/>
                  <a:pt x="6900788" y="1788094"/>
                  <a:pt x="6915150" y="2031067"/>
                </a:cubicBezTo>
                <a:cubicBezTo>
                  <a:pt x="6909757" y="2257297"/>
                  <a:pt x="6751396" y="2443006"/>
                  <a:pt x="6508927" y="2437290"/>
                </a:cubicBezTo>
                <a:cubicBezTo>
                  <a:pt x="6235828" y="2464992"/>
                  <a:pt x="6178522" y="2457490"/>
                  <a:pt x="5952903" y="2437290"/>
                </a:cubicBezTo>
                <a:cubicBezTo>
                  <a:pt x="5727284" y="2417090"/>
                  <a:pt x="5548697" y="2467416"/>
                  <a:pt x="5152771" y="2437290"/>
                </a:cubicBezTo>
                <a:cubicBezTo>
                  <a:pt x="4756845" y="2407164"/>
                  <a:pt x="4765958" y="2407418"/>
                  <a:pt x="4474692" y="2437290"/>
                </a:cubicBezTo>
                <a:cubicBezTo>
                  <a:pt x="4183426" y="2467162"/>
                  <a:pt x="4068863" y="2432412"/>
                  <a:pt x="3857641" y="2437290"/>
                </a:cubicBezTo>
                <a:cubicBezTo>
                  <a:pt x="3646419" y="2442168"/>
                  <a:pt x="3324976" y="2424920"/>
                  <a:pt x="3118536" y="2437290"/>
                </a:cubicBezTo>
                <a:cubicBezTo>
                  <a:pt x="2912097" y="2449660"/>
                  <a:pt x="2633847" y="2456454"/>
                  <a:pt x="2318404" y="2437290"/>
                </a:cubicBezTo>
                <a:cubicBezTo>
                  <a:pt x="2002961" y="2418126"/>
                  <a:pt x="1845040" y="2417527"/>
                  <a:pt x="1640325" y="2437290"/>
                </a:cubicBezTo>
                <a:cubicBezTo>
                  <a:pt x="1435610" y="2457053"/>
                  <a:pt x="1330891" y="2409288"/>
                  <a:pt x="1023274" y="2437290"/>
                </a:cubicBezTo>
                <a:cubicBezTo>
                  <a:pt x="715657" y="2465292"/>
                  <a:pt x="702331" y="2464121"/>
                  <a:pt x="406223" y="2437290"/>
                </a:cubicBezTo>
                <a:cubicBezTo>
                  <a:pt x="180522" y="2466037"/>
                  <a:pt x="-10172" y="2256864"/>
                  <a:pt x="0" y="2031067"/>
                </a:cubicBezTo>
                <a:cubicBezTo>
                  <a:pt x="-20568" y="1780184"/>
                  <a:pt x="18969" y="1762147"/>
                  <a:pt x="0" y="1505701"/>
                </a:cubicBezTo>
                <a:cubicBezTo>
                  <a:pt x="-18969" y="1249255"/>
                  <a:pt x="11691" y="1056260"/>
                  <a:pt x="0" y="931589"/>
                </a:cubicBezTo>
                <a:cubicBezTo>
                  <a:pt x="-11691" y="806918"/>
                  <a:pt x="5612" y="615832"/>
                  <a:pt x="0" y="406223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/>
              <a:t>Chia </a:t>
            </a:r>
            <a:r>
              <a:rPr lang="en-US" sz="4000" dirty="0" err="1"/>
              <a:t>sẻ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mẹ</a:t>
            </a:r>
            <a:r>
              <a:rPr lang="en-US" sz="4000" dirty="0"/>
              <a:t>, </a:t>
            </a:r>
            <a:r>
              <a:rPr lang="en-US" sz="4000" dirty="0" err="1"/>
              <a:t>anh</a:t>
            </a:r>
            <a:r>
              <a:rPr lang="en-US" sz="4000" dirty="0"/>
              <a:t> </a:t>
            </a:r>
            <a:r>
              <a:rPr lang="en-US" sz="4000" dirty="0" err="1"/>
              <a:t>chị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đỡ</a:t>
            </a:r>
            <a:r>
              <a:rPr lang="en-US" sz="4000" dirty="0"/>
              <a:t> </a:t>
            </a:r>
            <a:r>
              <a:rPr lang="en-US" sz="4000" dirty="0" err="1"/>
              <a:t>thầy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ở </a:t>
            </a:r>
            <a:r>
              <a:rPr lang="en-US" sz="4000" dirty="0" err="1"/>
              <a:t>lớp</a:t>
            </a:r>
            <a:r>
              <a:rPr lang="en-US" sz="4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C44AC-5B28-4AE2-CA80-CD7E36A4CEF1}"/>
              </a:ext>
            </a:extLst>
          </p:cNvPr>
          <p:cNvSpPr txBox="1"/>
          <p:nvPr/>
        </p:nvSpPr>
        <p:spPr>
          <a:xfrm>
            <a:off x="5035120" y="430418"/>
            <a:ext cx="3753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D69E81F1-4C4C-C3D6-C968-A42919365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3405137"/>
            <a:ext cx="9276080" cy="44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344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1EB80D-497A-03C6-654F-3125FB01C316}"/>
              </a:ext>
            </a:extLst>
          </p:cNvPr>
          <p:cNvSpPr txBox="1"/>
          <p:nvPr/>
        </p:nvSpPr>
        <p:spPr>
          <a:xfrm>
            <a:off x="4955030" y="1323006"/>
            <a:ext cx="5704764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tốt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5E0E2B-0FCB-5A7C-B421-3F14087DB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>
            <a:extLst>
              <a:ext uri="{FF2B5EF4-FFF2-40B4-BE49-F238E27FC236}">
                <a16:creationId xmlns:a16="http://schemas.microsoft.com/office/drawing/2014/main" id="{BFE36A01-FB92-E7DB-1965-92AC1C76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28600"/>
            <a:ext cx="12272963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65C89080-E459-A6C8-EA88-6E196C74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20">
            <a:extLst>
              <a:ext uri="{FF2B5EF4-FFF2-40B4-BE49-F238E27FC236}">
                <a16:creationId xmlns:a16="http://schemas.microsoft.com/office/drawing/2014/main" id="{FC5E9583-7676-F010-EE6F-AFE874F5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505450"/>
            <a:ext cx="10941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35">
            <a:extLst>
              <a:ext uri="{FF2B5EF4-FFF2-40B4-BE49-F238E27FC236}">
                <a16:creationId xmlns:a16="http://schemas.microsoft.com/office/drawing/2014/main" id="{7911DB76-C382-3A04-B3E7-835EC1E26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4E4B411-2E92-282B-2DDD-70183DA0FF9E}"/>
              </a:ext>
            </a:extLst>
          </p:cNvPr>
          <p:cNvSpPr txBox="1"/>
          <p:nvPr/>
        </p:nvSpPr>
        <p:spPr>
          <a:xfrm>
            <a:off x="466725" y="764492"/>
            <a:ext cx="10639426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1992" name="Picture 5">
            <a:extLst>
              <a:ext uri="{FF2B5EF4-FFF2-40B4-BE49-F238E27FC236}">
                <a16:creationId xmlns:a16="http://schemas.microsoft.com/office/drawing/2014/main" id="{CE595BC3-F55F-8111-579C-14FFF784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4288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D95B1B-9073-2FBC-CAE2-665FE8062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963" y="-228600"/>
            <a:ext cx="12501563" cy="99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F8058F-20EC-9B27-8934-B2E33C24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49500"/>
            <a:ext cx="3013075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1B1E5E2-8B1E-6FB1-41F7-88F3A130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2185988"/>
            <a:ext cx="37734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128B99-94C3-0DFB-0D5E-03B8E9D21888}"/>
              </a:ext>
            </a:extLst>
          </p:cNvPr>
          <p:cNvSpPr/>
          <p:nvPr/>
        </p:nvSpPr>
        <p:spPr>
          <a:xfrm>
            <a:off x="2689678" y="126610"/>
            <a:ext cx="7559221" cy="302602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AA031-32BC-B4FD-47D0-FDA7D344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19" y="351251"/>
            <a:ext cx="7443861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1E23A4-644A-999B-8140-4DD9C1F19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160" y="863634"/>
            <a:ext cx="7937680" cy="213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3E842-517F-ED8F-57EF-F76625732CF0}"/>
              </a:ext>
            </a:extLst>
          </p:cNvPr>
          <p:cNvSpPr txBox="1"/>
          <p:nvPr/>
        </p:nvSpPr>
        <p:spPr>
          <a:xfrm>
            <a:off x="5543550" y="2457450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3)</a:t>
            </a:r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B1897D3-30EC-FE85-A1F2-04C78FE62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32384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80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DBC93F6-FC88-092A-9376-EF1D73F2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>
            <a:fillRect/>
          </a:stretch>
        </p:blipFill>
        <p:spPr bwMode="auto">
          <a:xfrm>
            <a:off x="5295900" y="388938"/>
            <a:ext cx="6896100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思想气泡: 云 5">
            <a:extLst>
              <a:ext uri="{FF2B5EF4-FFF2-40B4-BE49-F238E27FC236}">
                <a16:creationId xmlns:a16="http://schemas.microsoft.com/office/drawing/2014/main" id="{AFD55FE3-825F-7551-27D2-17945D7D3DFD}"/>
              </a:ext>
            </a:extLst>
          </p:cNvPr>
          <p:cNvSpPr/>
          <p:nvPr/>
        </p:nvSpPr>
        <p:spPr>
          <a:xfrm rot="21123151" flipH="1">
            <a:off x="215900" y="179388"/>
            <a:ext cx="7689850" cy="3975100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C0504D">
                    <a:satMod val="175000"/>
                    <a:alpha val="28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38F9E-497A-DE0D-438E-513F1C38C166}"/>
              </a:ext>
            </a:extLst>
          </p:cNvPr>
          <p:cNvSpPr txBox="1"/>
          <p:nvPr/>
        </p:nvSpPr>
        <p:spPr>
          <a:xfrm>
            <a:off x="791815" y="1295400"/>
            <a:ext cx="621858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rgbClr val="C0504D">
                      <a:satMod val="175000"/>
                      <a:alpha val="28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rgbClr val="C0504D">
                      <a:satMod val="175000"/>
                      <a:alpha val="28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PHÁ</a:t>
            </a:r>
            <a:endParaRPr kumimoji="0" lang="vi-VN" sz="8000" b="1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C0504D">
                    <a:satMod val="175000"/>
                    <a:alpha val="28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2" descr="图片包含 航空器&#10;&#10;描述已自动生成">
            <a:extLst>
              <a:ext uri="{FF2B5EF4-FFF2-40B4-BE49-F238E27FC236}">
                <a16:creationId xmlns:a16="http://schemas.microsoft.com/office/drawing/2014/main" id="{BA8506E0-343E-CB1E-B52F-452264A7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4284663"/>
            <a:ext cx="3146426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37219002-C167-FCB8-4C0A-CC4802B2C8D6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EFC597AF-3660-C684-6D76-A5F138368E96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EF4F9053-98ED-4732-AE28-ACE38B233C4C}"/>
              </a:ext>
            </a:extLst>
          </p:cNvPr>
          <p:cNvSpPr/>
          <p:nvPr/>
        </p:nvSpPr>
        <p:spPr>
          <a:xfrm>
            <a:off x="228600" y="2000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8DD94F-C2D5-CC0F-9E11-6416C31C2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6" y="574792"/>
            <a:ext cx="586529" cy="842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71AD4-82DF-E843-7731-8F37D4FA6ED0}"/>
              </a:ext>
            </a:extLst>
          </p:cNvPr>
          <p:cNvSpPr txBox="1"/>
          <p:nvPr/>
        </p:nvSpPr>
        <p:spPr>
          <a:xfrm>
            <a:off x="1270707" y="609662"/>
            <a:ext cx="1058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Lato" pitchFamily="34" charset="0"/>
                <a:cs typeface="Lato" pitchFamily="34" charset="0"/>
              </a:rPr>
              <a:t>Quan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hình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kể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hoạt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động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ngoài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giờ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C0372-6D7D-EB00-76ED-845ABCEC7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" y="1609724"/>
            <a:ext cx="5032185" cy="3779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12261-D6D2-9E25-9C18-AC901CFB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68" y="1724024"/>
            <a:ext cx="6364525" cy="36671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83FF9D-7528-DF11-11A3-54DD8C8BC291}"/>
              </a:ext>
            </a:extLst>
          </p:cNvPr>
          <p:cNvSpPr/>
          <p:nvPr/>
        </p:nvSpPr>
        <p:spPr>
          <a:xfrm>
            <a:off x="1085850" y="5572125"/>
            <a:ext cx="3238500" cy="6477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Trang </a:t>
            </a:r>
            <a:r>
              <a:rPr lang="en-US" sz="3200" dirty="0" err="1">
                <a:solidFill>
                  <a:srgbClr val="FF0000"/>
                </a:solidFill>
              </a:rPr>
              <a:t>trí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37E99-E58D-1D0D-87FB-EDAC8C6A0CE5}"/>
              </a:ext>
            </a:extLst>
          </p:cNvPr>
          <p:cNvSpPr/>
          <p:nvPr/>
        </p:nvSpPr>
        <p:spPr>
          <a:xfrm>
            <a:off x="6848475" y="5553074"/>
            <a:ext cx="4267200" cy="9429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Chơi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oẳn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tù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3BFF94E7-C13D-A0FD-77EB-5527290B2FC9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9D8C75E2-1B89-78CD-B3D6-AD3A6413DF66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CA04136A-2E68-9DBE-9D8A-9981084D772D}"/>
              </a:ext>
            </a:extLst>
          </p:cNvPr>
          <p:cNvSpPr/>
          <p:nvPr/>
        </p:nvSpPr>
        <p:spPr>
          <a:xfrm>
            <a:off x="228600" y="2000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468CF6-9E18-4EB0-5742-6596C6BA3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89808" y="839137"/>
            <a:ext cx="9318638" cy="443395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220601-DB85-2D6E-1D79-85116DB0B97F}"/>
              </a:ext>
            </a:extLst>
          </p:cNvPr>
          <p:cNvSpPr/>
          <p:nvPr/>
        </p:nvSpPr>
        <p:spPr>
          <a:xfrm>
            <a:off x="3619500" y="5381624"/>
            <a:ext cx="5734050" cy="9429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Mua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lao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DCB7DDE8-F9FE-F93C-43B0-07D43444C5D4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3E1BABB2-E817-EF95-9229-7762E3329E6A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B1170CF2-FBA6-BE9C-5EAF-E8FA4085B469}"/>
              </a:ext>
            </a:extLst>
          </p:cNvPr>
          <p:cNvSpPr/>
          <p:nvPr/>
        </p:nvSpPr>
        <p:spPr>
          <a:xfrm>
            <a:off x="228600" y="2000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54F01-2459-BE08-7B22-D5AB16B02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1" y="684699"/>
            <a:ext cx="5639052" cy="3811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44191-88E7-777E-FF46-4E8B4012D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766200"/>
            <a:ext cx="5510211" cy="37641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17760E-1AA0-A478-2347-8E7D79E5005E}"/>
              </a:ext>
            </a:extLst>
          </p:cNvPr>
          <p:cNvSpPr/>
          <p:nvPr/>
        </p:nvSpPr>
        <p:spPr>
          <a:xfrm>
            <a:off x="333375" y="4743449"/>
            <a:ext cx="5734050" cy="9429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trường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4F3D54-470A-DD9A-1EBE-863BB8BF730E}"/>
              </a:ext>
            </a:extLst>
          </p:cNvPr>
          <p:cNvSpPr/>
          <p:nvPr/>
        </p:nvSpPr>
        <p:spPr>
          <a:xfrm>
            <a:off x="6162675" y="4695824"/>
            <a:ext cx="5734050" cy="10763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buộc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lao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14E9072-BD6D-065C-5EBE-461BFEDF066E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CA0B2637-4279-0E00-28F4-CC27A29C15D4}"/>
              </a:ext>
            </a:extLst>
          </p:cNvPr>
          <p:cNvSpPr/>
          <p:nvPr/>
        </p:nvSpPr>
        <p:spPr>
          <a:xfrm>
            <a:off x="228600" y="1619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A6200CFC-6653-90C7-0B2F-B1734AC0CEF9}"/>
              </a:ext>
            </a:extLst>
          </p:cNvPr>
          <p:cNvSpPr/>
          <p:nvPr/>
        </p:nvSpPr>
        <p:spPr>
          <a:xfrm>
            <a:off x="228600" y="200025"/>
            <a:ext cx="11831638" cy="649605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332794-A86D-6B8E-CBF2-3D7778F9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1912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nhận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xét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sự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tham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gia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?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038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BF3BBA6F-F95D-8D43-928D-BB2C4268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6775"/>
            <a:ext cx="75311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BAA2FA-1F41-E685-DE62-A5CE554449B4}"/>
              </a:ext>
            </a:extLst>
          </p:cNvPr>
          <p:cNvSpPr/>
          <p:nvPr/>
        </p:nvSpPr>
        <p:spPr>
          <a:xfrm>
            <a:off x="1428749" y="666749"/>
            <a:ext cx="9458325" cy="12668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tham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图片 7">
            <a:extLst>
              <a:ext uri="{FF2B5EF4-FFF2-40B4-BE49-F238E27FC236}">
                <a16:creationId xmlns:a16="http://schemas.microsoft.com/office/drawing/2014/main" id="{EC67C284-2A37-903A-9872-E20984F6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49" y="736599"/>
            <a:ext cx="8353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F2DEA-A7CF-0B9B-371D-DBB6F8B2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7B2B6"/>
              </a:clrFrom>
              <a:clrTo>
                <a:srgbClr val="77B2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50139" r="66783" b="-139"/>
          <a:stretch>
            <a:fillRect/>
          </a:stretch>
        </p:blipFill>
        <p:spPr bwMode="auto">
          <a:xfrm>
            <a:off x="8736013" y="1893888"/>
            <a:ext cx="25368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AE0967DD-9838-1F53-4CA4-AB4373E17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2563" y="96838"/>
            <a:ext cx="1098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49">
            <a:extLst>
              <a:ext uri="{FF2B5EF4-FFF2-40B4-BE49-F238E27FC236}">
                <a16:creationId xmlns:a16="http://schemas.microsoft.com/office/drawing/2014/main" id="{E9DAF8B8-8BC2-FAC8-95C1-C3C21FAF9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088" y="501650"/>
            <a:ext cx="11001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2FE6F-334F-5C7A-9245-57AAB28D16F7}"/>
              </a:ext>
            </a:extLst>
          </p:cNvPr>
          <p:cNvSpPr txBox="1"/>
          <p:nvPr/>
        </p:nvSpPr>
        <p:spPr>
          <a:xfrm>
            <a:off x="2023738" y="1969585"/>
            <a:ext cx="599260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8800" b="1" i="0" u="none" strike="noStrike" kern="1200" cap="none" spc="0" normalizeH="0" noProof="0" dirty="0">
                <a:ln w="19050">
                  <a:solidFill>
                    <a:srgbClr val="C00000"/>
                  </a:solidFill>
                </a:ln>
                <a:gradFill flip="none" rotWithShape="1">
                  <a:gsLst>
                    <a:gs pos="27000">
                      <a:srgbClr val="FF0000">
                        <a:shade val="30000"/>
                        <a:satMod val="115000"/>
                      </a:srgbClr>
                    </a:gs>
                    <a:gs pos="62000">
                      <a:srgbClr val="FD676B"/>
                    </a:gs>
                    <a:gs pos="52000">
                      <a:srgbClr val="FE8A8D"/>
                    </a:gs>
                  </a:gsLst>
                  <a:lin ang="16200000" scaled="1"/>
                  <a:tileRect/>
                </a:gradFill>
                <a:effectLst>
                  <a:glow rad="50800">
                    <a:srgbClr val="FE8A8D">
                      <a:alpha val="5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HÀNH</a:t>
            </a:r>
            <a:endParaRPr kumimoji="0" lang="en-US" sz="8800" b="1" i="0" u="none" strike="noStrike" kern="1200" cap="none" spc="0" normalizeH="0" baseline="0" noProof="0" dirty="0">
              <a:ln w="19050">
                <a:solidFill>
                  <a:srgbClr val="C00000"/>
                </a:solidFill>
              </a:ln>
              <a:gradFill flip="none" rotWithShape="1">
                <a:gsLst>
                  <a:gs pos="27000">
                    <a:srgbClr val="FF0000">
                      <a:shade val="30000"/>
                      <a:satMod val="115000"/>
                    </a:srgbClr>
                  </a:gs>
                  <a:gs pos="62000">
                    <a:srgbClr val="FD676B"/>
                  </a:gs>
                  <a:gs pos="52000">
                    <a:srgbClr val="FE8A8D"/>
                  </a:gs>
                </a:gsLst>
                <a:lin ang="16200000" scaled="1"/>
                <a:tileRect/>
              </a:gradFill>
              <a:effectLst>
                <a:glow rad="50800">
                  <a:srgbClr val="FE8A8D">
                    <a:alpha val="53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213</Words>
  <Application>Microsoft Office PowerPoint</Application>
  <PresentationFormat>Widescreen</PresentationFormat>
  <Paragraphs>28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</vt:lpstr>
      <vt:lpstr>微软雅黑</vt:lpstr>
      <vt:lpstr>UTM Arruba KT</vt:lpstr>
      <vt:lpstr>UTM Staccato </vt:lpstr>
      <vt:lpstr>小考拉体</vt:lpstr>
      <vt:lpstr>Arial</vt:lpstr>
      <vt:lpstr>Calibri</vt:lpstr>
      <vt:lpstr>Calibri Light</vt:lpstr>
      <vt:lpstr>Cambria</vt:lpstr>
      <vt:lpstr>Lato</vt:lpstr>
      <vt:lpstr>Times New Roman</vt:lpstr>
      <vt:lpstr>UTM Showcard</vt:lpstr>
      <vt:lpstr>3_Office Theme</vt:lpstr>
      <vt:lpstr>5_Office Theme</vt:lpstr>
      <vt:lpstr>2_Office Theme</vt:lpstr>
      <vt:lpstr>7_Office Theme</vt:lpstr>
      <vt:lpstr>6_Office Theme</vt:lpstr>
      <vt:lpstr>8_Office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2023-05-22T12:30:16Z</dcterms:created>
  <dcterms:modified xsi:type="dcterms:W3CDTF">2023-05-22T12:49:12Z</dcterms:modified>
</cp:coreProperties>
</file>