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7" r:id="rId3"/>
    <p:sldMasterId id="2147483689" r:id="rId4"/>
  </p:sldMasterIdLst>
  <p:notesMasterIdLst>
    <p:notesMasterId r:id="rId21"/>
  </p:notesMasterIdLst>
  <p:sldIdLst>
    <p:sldId id="2007577075" r:id="rId5"/>
    <p:sldId id="260" r:id="rId6"/>
    <p:sldId id="3269" r:id="rId7"/>
    <p:sldId id="259" r:id="rId8"/>
    <p:sldId id="261" r:id="rId9"/>
    <p:sldId id="256" r:id="rId10"/>
    <p:sldId id="3267" r:id="rId11"/>
    <p:sldId id="286" r:id="rId12"/>
    <p:sldId id="294" r:id="rId13"/>
    <p:sldId id="303" r:id="rId14"/>
    <p:sldId id="298" r:id="rId15"/>
    <p:sldId id="3268" r:id="rId16"/>
    <p:sldId id="299" r:id="rId17"/>
    <p:sldId id="2007577077" r:id="rId18"/>
    <p:sldId id="302" r:id="rId19"/>
    <p:sldId id="284" r:id="rId20"/>
  </p:sldIdLst>
  <p:sldSz cx="16778288" cy="9475788"/>
  <p:notesSz cx="6858000" cy="9144000"/>
  <p:custDataLst>
    <p:tags r:id="rId22"/>
  </p:custDataLst>
  <p:defaultTextStyle>
    <a:defPPr>
      <a:defRPr lang="zh-CN"/>
    </a:defPPr>
    <a:lvl1pPr marL="0" lvl="0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015" lvl="1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028" lvl="2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047" lvl="3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061" lvl="4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5074" lvl="5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2087" lvl="6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9105" lvl="7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6116" lvl="8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18F"/>
    <a:srgbClr val="99D359"/>
    <a:srgbClr val="00FF00"/>
    <a:srgbClr val="66FF33"/>
    <a:srgbClr val="66FF66"/>
    <a:srgbClr val="99FF99"/>
    <a:srgbClr val="FF3300"/>
    <a:srgbClr val="FFFF00"/>
    <a:srgbClr val="EAF5F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4" autoAdjust="0"/>
    <p:restoredTop sz="95018" autoAdjust="0"/>
  </p:normalViewPr>
  <p:slideViewPr>
    <p:cSldViewPr showGuides="1">
      <p:cViewPr varScale="1">
        <p:scale>
          <a:sx n="59" d="100"/>
          <a:sy n="59" d="100"/>
        </p:scale>
        <p:origin x="725" y="34"/>
      </p:cViewPr>
      <p:guideLst>
        <p:guide orient="horz" pos="2985"/>
        <p:guide pos="5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015" lvl="1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028" lvl="2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047" lvl="3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061" lvl="4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5074" lvl="5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2087" lvl="6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9105" lvl="7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6116" lvl="8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02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4518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93712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52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719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8" y="1550836"/>
            <a:ext cx="12583954" cy="3299089"/>
          </a:xfrm>
          <a:prstGeom prst="rect">
            <a:avLst/>
          </a:prstGeom>
        </p:spPr>
        <p:txBody>
          <a:bodyPr lIns="91404" tIns="45701" rIns="91404" bIns="45701" anchor="b"/>
          <a:lstStyle>
            <a:lvl1pPr algn="ctr"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8" y="4977149"/>
            <a:ext cx="12583954" cy="2287864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 algn="ctr">
              <a:buNone/>
              <a:defRPr sz="3300"/>
            </a:lvl1pPr>
            <a:lvl2pPr marL="629031" indent="0" algn="ctr">
              <a:buNone/>
              <a:defRPr sz="2800"/>
            </a:lvl2pPr>
            <a:lvl3pPr marL="1258062" indent="0" algn="ctr">
              <a:buNone/>
              <a:defRPr sz="2500"/>
            </a:lvl3pPr>
            <a:lvl4pPr marL="1887093" indent="0" algn="ctr">
              <a:buNone/>
              <a:defRPr sz="2200"/>
            </a:lvl4pPr>
            <a:lvl5pPr marL="2515487" indent="0" algn="ctr">
              <a:buNone/>
              <a:defRPr sz="2200"/>
            </a:lvl5pPr>
            <a:lvl6pPr marL="3144514" indent="0" algn="ctr">
              <a:buNone/>
              <a:defRPr sz="2200"/>
            </a:lvl6pPr>
            <a:lvl7pPr marL="3773546" indent="0" algn="ctr">
              <a:buNone/>
              <a:defRPr sz="2200"/>
            </a:lvl7pPr>
            <a:lvl8pPr marL="4402575" indent="0" algn="ctr">
              <a:buNone/>
              <a:defRPr sz="2200"/>
            </a:lvl8pPr>
            <a:lvl9pPr marL="5031606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1600209"/>
            <a:ext cx="8229600" cy="4526281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6"/>
            <a:ext cx="3617887" cy="8030560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31" y="504516"/>
            <a:ext cx="10643927" cy="8030560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85"/>
            <a:ext cx="7130907" cy="2899863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29"/>
            <a:ext cx="7130907" cy="2902057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0"/>
            <a:ext cx="16773317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3140885" y="8602069"/>
            <a:ext cx="567807" cy="2515384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2422096" y="8602069"/>
            <a:ext cx="567807" cy="2076308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425041" y="8602069"/>
            <a:ext cx="560396" cy="2076308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739434" y="8602068"/>
            <a:ext cx="555763" cy="3576794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1081769" y="8602068"/>
            <a:ext cx="563174" cy="4341456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6301562" y="8602069"/>
            <a:ext cx="567807" cy="2515384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5493603" y="8602069"/>
            <a:ext cx="567807" cy="2076308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3858735" y="8602069"/>
            <a:ext cx="560396" cy="2076308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4635438" y="8602081"/>
            <a:ext cx="555763" cy="299528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5785707" y="8602068"/>
            <a:ext cx="563174" cy="4341456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7051976" y="8602081"/>
            <a:ext cx="555763" cy="299528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11843024" y="8602070"/>
            <a:ext cx="567807" cy="2515384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11124236" y="8602072"/>
            <a:ext cx="567807" cy="2064438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5003703" y="8602071"/>
            <a:ext cx="567807" cy="2069795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4195744" y="8602070"/>
            <a:ext cx="567807" cy="1794975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12560876" y="8602070"/>
            <a:ext cx="560396" cy="1789346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13337577" y="8602082"/>
            <a:ext cx="555763" cy="291054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10278025" y="8602073"/>
            <a:ext cx="563174" cy="3333564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9448543" y="8602070"/>
            <a:ext cx="567807" cy="2076308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7825515" y="8602072"/>
            <a:ext cx="560396" cy="1794976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8602217" y="8602082"/>
            <a:ext cx="555763" cy="299528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5219" y="320259"/>
            <a:ext cx="1044172" cy="957886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5228" y="1273887"/>
            <a:ext cx="16767855" cy="63155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64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376" y="2943643"/>
            <a:ext cx="14261545" cy="2031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747" y="5369613"/>
            <a:ext cx="11744802" cy="24215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8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7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1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54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9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3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70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09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7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61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73" y="6089076"/>
            <a:ext cx="14261545" cy="1881997"/>
          </a:xfrm>
        </p:spPr>
        <p:txBody>
          <a:bodyPr anchor="t"/>
          <a:lstStyle>
            <a:lvl1pPr algn="l">
              <a:defRPr sz="743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5373" y="4016247"/>
            <a:ext cx="14261545" cy="2072828"/>
          </a:xfrm>
        </p:spPr>
        <p:txBody>
          <a:bodyPr anchor="b"/>
          <a:lstStyle>
            <a:lvl1pPr marL="0" indent="0">
              <a:buNone/>
              <a:defRPr sz="3716">
                <a:solidFill>
                  <a:schemeClr val="tx1">
                    <a:tint val="75000"/>
                  </a:schemeClr>
                </a:solidFill>
              </a:defRPr>
            </a:lvl1pPr>
            <a:lvl2pPr marL="838911" indent="0">
              <a:buNone/>
              <a:defRPr sz="3303">
                <a:solidFill>
                  <a:schemeClr val="tx1">
                    <a:tint val="75000"/>
                  </a:schemeClr>
                </a:solidFill>
              </a:defRPr>
            </a:lvl2pPr>
            <a:lvl3pPr marL="1677822" indent="0">
              <a:buNone/>
              <a:defRPr sz="3028">
                <a:solidFill>
                  <a:schemeClr val="tx1">
                    <a:tint val="75000"/>
                  </a:schemeClr>
                </a:solidFill>
              </a:defRPr>
            </a:lvl3pPr>
            <a:lvl4pPr marL="2515859" indent="0">
              <a:buNone/>
              <a:defRPr sz="2615">
                <a:solidFill>
                  <a:schemeClr val="tx1">
                    <a:tint val="75000"/>
                  </a:schemeClr>
                </a:solidFill>
              </a:defRPr>
            </a:lvl4pPr>
            <a:lvl5pPr marL="3354768" indent="0">
              <a:buNone/>
              <a:defRPr sz="2615">
                <a:solidFill>
                  <a:schemeClr val="tx1">
                    <a:tint val="75000"/>
                  </a:schemeClr>
                </a:solidFill>
              </a:defRPr>
            </a:lvl5pPr>
            <a:lvl6pPr marL="4193679" indent="0">
              <a:buNone/>
              <a:defRPr sz="2615">
                <a:solidFill>
                  <a:schemeClr val="tx1">
                    <a:tint val="75000"/>
                  </a:schemeClr>
                </a:solidFill>
              </a:defRPr>
            </a:lvl6pPr>
            <a:lvl7pPr marL="5032590" indent="0">
              <a:buNone/>
              <a:defRPr sz="2615">
                <a:solidFill>
                  <a:schemeClr val="tx1">
                    <a:tint val="75000"/>
                  </a:schemeClr>
                </a:solidFill>
              </a:defRPr>
            </a:lvl7pPr>
            <a:lvl8pPr marL="5870627" indent="0">
              <a:buNone/>
              <a:defRPr sz="2615">
                <a:solidFill>
                  <a:schemeClr val="tx1">
                    <a:tint val="75000"/>
                  </a:schemeClr>
                </a:solidFill>
              </a:defRPr>
            </a:lvl8pPr>
            <a:lvl9pPr marL="6709538" indent="0">
              <a:buNone/>
              <a:defRPr sz="26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29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918" y="2211022"/>
            <a:ext cx="7410411" cy="6253582"/>
          </a:xfrm>
        </p:spPr>
        <p:txBody>
          <a:bodyPr/>
          <a:lstStyle>
            <a:lvl1pPr>
              <a:defRPr sz="5230"/>
            </a:lvl1pPr>
            <a:lvl2pPr>
              <a:defRPr sz="4404"/>
            </a:lvl2pPr>
            <a:lvl3pPr>
              <a:defRPr sz="3716"/>
            </a:lvl3pPr>
            <a:lvl4pPr>
              <a:defRPr sz="3303"/>
            </a:lvl4pPr>
            <a:lvl5pPr>
              <a:defRPr sz="3303"/>
            </a:lvl5pPr>
            <a:lvl6pPr>
              <a:defRPr sz="3303"/>
            </a:lvl6pPr>
            <a:lvl7pPr>
              <a:defRPr sz="3303"/>
            </a:lvl7pPr>
            <a:lvl8pPr>
              <a:defRPr sz="3303"/>
            </a:lvl8pPr>
            <a:lvl9pPr>
              <a:defRPr sz="33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28964" y="2211022"/>
            <a:ext cx="7410411" cy="6253582"/>
          </a:xfrm>
        </p:spPr>
        <p:txBody>
          <a:bodyPr/>
          <a:lstStyle>
            <a:lvl1pPr>
              <a:defRPr sz="5230"/>
            </a:lvl1pPr>
            <a:lvl2pPr>
              <a:defRPr sz="4404"/>
            </a:lvl2pPr>
            <a:lvl3pPr>
              <a:defRPr sz="3716"/>
            </a:lvl3pPr>
            <a:lvl4pPr>
              <a:defRPr sz="3303"/>
            </a:lvl4pPr>
            <a:lvl5pPr>
              <a:defRPr sz="3303"/>
            </a:lvl5pPr>
            <a:lvl6pPr>
              <a:defRPr sz="3303"/>
            </a:lvl6pPr>
            <a:lvl7pPr>
              <a:defRPr sz="3303"/>
            </a:lvl7pPr>
            <a:lvl8pPr>
              <a:defRPr sz="3303"/>
            </a:lvl8pPr>
            <a:lvl9pPr>
              <a:defRPr sz="33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59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8" y="2121089"/>
            <a:ext cx="7413324" cy="883969"/>
          </a:xfrm>
        </p:spPr>
        <p:txBody>
          <a:bodyPr anchor="b"/>
          <a:lstStyle>
            <a:lvl1pPr marL="0" indent="0">
              <a:buNone/>
              <a:defRPr sz="4404" b="1"/>
            </a:lvl1pPr>
            <a:lvl2pPr marL="838911" indent="0">
              <a:buNone/>
              <a:defRPr sz="3716" b="1"/>
            </a:lvl2pPr>
            <a:lvl3pPr marL="1677822" indent="0">
              <a:buNone/>
              <a:defRPr sz="3303" b="1"/>
            </a:lvl3pPr>
            <a:lvl4pPr marL="2515859" indent="0">
              <a:buNone/>
              <a:defRPr sz="3028" b="1"/>
            </a:lvl4pPr>
            <a:lvl5pPr marL="3354768" indent="0">
              <a:buNone/>
              <a:defRPr sz="3028" b="1"/>
            </a:lvl5pPr>
            <a:lvl6pPr marL="4193679" indent="0">
              <a:buNone/>
              <a:defRPr sz="3028" b="1"/>
            </a:lvl6pPr>
            <a:lvl7pPr marL="5032590" indent="0">
              <a:buNone/>
              <a:defRPr sz="3028" b="1"/>
            </a:lvl7pPr>
            <a:lvl8pPr marL="5870627" indent="0">
              <a:buNone/>
              <a:defRPr sz="3028" b="1"/>
            </a:lvl8pPr>
            <a:lvl9pPr marL="6709538" indent="0">
              <a:buNone/>
              <a:defRPr sz="30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8" y="3005056"/>
            <a:ext cx="7413324" cy="5459546"/>
          </a:xfrm>
        </p:spPr>
        <p:txBody>
          <a:bodyPr/>
          <a:lstStyle>
            <a:lvl1pPr>
              <a:defRPr sz="4404"/>
            </a:lvl1pPr>
            <a:lvl2pPr>
              <a:defRPr sz="3716"/>
            </a:lvl2pPr>
            <a:lvl3pPr>
              <a:defRPr sz="3303"/>
            </a:lvl3pPr>
            <a:lvl4pPr>
              <a:defRPr sz="3028"/>
            </a:lvl4pPr>
            <a:lvl5pPr>
              <a:defRPr sz="3028"/>
            </a:lvl5pPr>
            <a:lvl6pPr>
              <a:defRPr sz="3028"/>
            </a:lvl6pPr>
            <a:lvl7pPr>
              <a:defRPr sz="3028"/>
            </a:lvl7pPr>
            <a:lvl8pPr>
              <a:defRPr sz="3028"/>
            </a:lvl8pPr>
            <a:lvl9pPr>
              <a:defRPr sz="30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23148" y="2121089"/>
            <a:ext cx="7416236" cy="883969"/>
          </a:xfrm>
        </p:spPr>
        <p:txBody>
          <a:bodyPr anchor="b"/>
          <a:lstStyle>
            <a:lvl1pPr marL="0" indent="0">
              <a:buNone/>
              <a:defRPr sz="4404" b="1"/>
            </a:lvl1pPr>
            <a:lvl2pPr marL="838911" indent="0">
              <a:buNone/>
              <a:defRPr sz="3716" b="1"/>
            </a:lvl2pPr>
            <a:lvl3pPr marL="1677822" indent="0">
              <a:buNone/>
              <a:defRPr sz="3303" b="1"/>
            </a:lvl3pPr>
            <a:lvl4pPr marL="2515859" indent="0">
              <a:buNone/>
              <a:defRPr sz="3028" b="1"/>
            </a:lvl4pPr>
            <a:lvl5pPr marL="3354768" indent="0">
              <a:buNone/>
              <a:defRPr sz="3028" b="1"/>
            </a:lvl5pPr>
            <a:lvl6pPr marL="4193679" indent="0">
              <a:buNone/>
              <a:defRPr sz="3028" b="1"/>
            </a:lvl6pPr>
            <a:lvl7pPr marL="5032590" indent="0">
              <a:buNone/>
              <a:defRPr sz="3028" b="1"/>
            </a:lvl7pPr>
            <a:lvl8pPr marL="5870627" indent="0">
              <a:buNone/>
              <a:defRPr sz="3028" b="1"/>
            </a:lvl8pPr>
            <a:lvl9pPr marL="6709538" indent="0">
              <a:buNone/>
              <a:defRPr sz="30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23148" y="3005056"/>
            <a:ext cx="7416236" cy="5459546"/>
          </a:xfrm>
        </p:spPr>
        <p:txBody>
          <a:bodyPr/>
          <a:lstStyle>
            <a:lvl1pPr>
              <a:defRPr sz="4404"/>
            </a:lvl1pPr>
            <a:lvl2pPr>
              <a:defRPr sz="3716"/>
            </a:lvl2pPr>
            <a:lvl3pPr>
              <a:defRPr sz="3303"/>
            </a:lvl3pPr>
            <a:lvl4pPr>
              <a:defRPr sz="3028"/>
            </a:lvl4pPr>
            <a:lvl5pPr>
              <a:defRPr sz="3028"/>
            </a:lvl5pPr>
            <a:lvl6pPr>
              <a:defRPr sz="3028"/>
            </a:lvl6pPr>
            <a:lvl7pPr>
              <a:defRPr sz="3028"/>
            </a:lvl7pPr>
            <a:lvl8pPr>
              <a:defRPr sz="3028"/>
            </a:lvl8pPr>
            <a:lvl9pPr>
              <a:defRPr sz="30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6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600209"/>
            <a:ext cx="8229600" cy="4526281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97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568333" y="1424902"/>
            <a:ext cx="13641628" cy="5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03" tIns="62901" rIns="125803" bIns="62901" rtlCol="0" anchor="ctr"/>
          <a:lstStyle/>
          <a:p>
            <a:pPr marL="0" marR="0" lvl="0" indent="0" algn="ctr" defTabSz="1258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7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8119495" y="8914674"/>
            <a:ext cx="539307" cy="3041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03" tIns="62901" rIns="125803" bIns="62901" rtlCol="0" anchor="ctr"/>
          <a:lstStyle/>
          <a:p>
            <a:pPr marL="0" marR="0" lvl="0" indent="0" algn="ctr" defTabSz="1258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7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31678" y="8837752"/>
            <a:ext cx="3914934" cy="504498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62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281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9" y="377279"/>
            <a:ext cx="5519941" cy="1605621"/>
          </a:xfrm>
        </p:spPr>
        <p:txBody>
          <a:bodyPr anchor="b"/>
          <a:lstStyle>
            <a:lvl1pPr algn="l">
              <a:defRPr sz="371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9847" y="377285"/>
            <a:ext cx="9379530" cy="8087323"/>
          </a:xfrm>
        </p:spPr>
        <p:txBody>
          <a:bodyPr/>
          <a:lstStyle>
            <a:lvl1pPr>
              <a:defRPr sz="5918"/>
            </a:lvl1pPr>
            <a:lvl2pPr>
              <a:defRPr sz="5230"/>
            </a:lvl2pPr>
            <a:lvl3pPr>
              <a:defRPr sz="4404"/>
            </a:lvl3pPr>
            <a:lvl4pPr>
              <a:defRPr sz="3716"/>
            </a:lvl4pPr>
            <a:lvl5pPr>
              <a:defRPr sz="3716"/>
            </a:lvl5pPr>
            <a:lvl6pPr>
              <a:defRPr sz="3716"/>
            </a:lvl6pPr>
            <a:lvl7pPr>
              <a:defRPr sz="3716"/>
            </a:lvl7pPr>
            <a:lvl8pPr>
              <a:defRPr sz="3716"/>
            </a:lvl8pPr>
            <a:lvl9pPr>
              <a:defRPr sz="37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9" y="1982905"/>
            <a:ext cx="5519941" cy="6481703"/>
          </a:xfrm>
        </p:spPr>
        <p:txBody>
          <a:bodyPr/>
          <a:lstStyle>
            <a:lvl1pPr marL="0" indent="0">
              <a:buNone/>
              <a:defRPr sz="2615"/>
            </a:lvl1pPr>
            <a:lvl2pPr marL="838911" indent="0">
              <a:buNone/>
              <a:defRPr sz="2202"/>
            </a:lvl2pPr>
            <a:lvl3pPr marL="1677822" indent="0">
              <a:buNone/>
              <a:defRPr sz="1927"/>
            </a:lvl3pPr>
            <a:lvl4pPr marL="2515859" indent="0">
              <a:buNone/>
              <a:defRPr sz="1651"/>
            </a:lvl4pPr>
            <a:lvl5pPr marL="3354768" indent="0">
              <a:buNone/>
              <a:defRPr sz="1651"/>
            </a:lvl5pPr>
            <a:lvl6pPr marL="4193679" indent="0">
              <a:buNone/>
              <a:defRPr sz="1651"/>
            </a:lvl6pPr>
            <a:lvl7pPr marL="5032590" indent="0">
              <a:buNone/>
              <a:defRPr sz="1651"/>
            </a:lvl7pPr>
            <a:lvl8pPr marL="5870627" indent="0">
              <a:buNone/>
              <a:defRPr sz="1651"/>
            </a:lvl8pPr>
            <a:lvl9pPr marL="6709538" indent="0">
              <a:buNone/>
              <a:defRPr sz="16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89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661" y="6633056"/>
            <a:ext cx="10066973" cy="783071"/>
          </a:xfrm>
        </p:spPr>
        <p:txBody>
          <a:bodyPr anchor="b"/>
          <a:lstStyle>
            <a:lvl1pPr algn="l">
              <a:defRPr sz="371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88661" y="846682"/>
            <a:ext cx="10066973" cy="5685473"/>
          </a:xfrm>
        </p:spPr>
        <p:txBody>
          <a:bodyPr/>
          <a:lstStyle>
            <a:lvl1pPr marL="0" indent="0">
              <a:buNone/>
              <a:defRPr sz="5918"/>
            </a:lvl1pPr>
            <a:lvl2pPr marL="838911" indent="0">
              <a:buNone/>
              <a:defRPr sz="5230"/>
            </a:lvl2pPr>
            <a:lvl3pPr marL="1677822" indent="0">
              <a:buNone/>
              <a:defRPr sz="4404"/>
            </a:lvl3pPr>
            <a:lvl4pPr marL="2515859" indent="0">
              <a:buNone/>
              <a:defRPr sz="3716"/>
            </a:lvl4pPr>
            <a:lvl5pPr marL="3354768" indent="0">
              <a:buNone/>
              <a:defRPr sz="3716"/>
            </a:lvl5pPr>
            <a:lvl6pPr marL="4193679" indent="0">
              <a:buNone/>
              <a:defRPr sz="3716"/>
            </a:lvl6pPr>
            <a:lvl7pPr marL="5032590" indent="0">
              <a:buNone/>
              <a:defRPr sz="3716"/>
            </a:lvl7pPr>
            <a:lvl8pPr marL="5870627" indent="0">
              <a:buNone/>
              <a:defRPr sz="3716"/>
            </a:lvl8pPr>
            <a:lvl9pPr marL="6709538" indent="0">
              <a:buNone/>
              <a:defRPr sz="371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8661" y="7416127"/>
            <a:ext cx="10066973" cy="1112090"/>
          </a:xfrm>
        </p:spPr>
        <p:txBody>
          <a:bodyPr/>
          <a:lstStyle>
            <a:lvl1pPr marL="0" indent="0">
              <a:buNone/>
              <a:defRPr sz="2615"/>
            </a:lvl1pPr>
            <a:lvl2pPr marL="838911" indent="0">
              <a:buNone/>
              <a:defRPr sz="2202"/>
            </a:lvl2pPr>
            <a:lvl3pPr marL="1677822" indent="0">
              <a:buNone/>
              <a:defRPr sz="1927"/>
            </a:lvl3pPr>
            <a:lvl4pPr marL="2515859" indent="0">
              <a:buNone/>
              <a:defRPr sz="1651"/>
            </a:lvl4pPr>
            <a:lvl5pPr marL="3354768" indent="0">
              <a:buNone/>
              <a:defRPr sz="1651"/>
            </a:lvl5pPr>
            <a:lvl6pPr marL="4193679" indent="0">
              <a:buNone/>
              <a:defRPr sz="1651"/>
            </a:lvl6pPr>
            <a:lvl7pPr marL="5032590" indent="0">
              <a:buNone/>
              <a:defRPr sz="1651"/>
            </a:lvl7pPr>
            <a:lvl8pPr marL="5870627" indent="0">
              <a:buNone/>
              <a:defRPr sz="1651"/>
            </a:lvl8pPr>
            <a:lvl9pPr marL="6709538" indent="0">
              <a:buNone/>
              <a:defRPr sz="16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20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75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64260" y="379475"/>
            <a:ext cx="3775115" cy="80851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919" y="379475"/>
            <a:ext cx="11045706" cy="80851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5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815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372" y="2943639"/>
            <a:ext cx="14261545" cy="2031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743" y="5369613"/>
            <a:ext cx="11744802" cy="24215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2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9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1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96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38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2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9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801" y="2362456"/>
            <a:ext cx="14471547" cy="3941797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801" y="6341544"/>
            <a:ext cx="14471547" cy="2072897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62903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5806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88709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54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45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354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25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16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70" y="6089073"/>
            <a:ext cx="14261545" cy="1881996"/>
          </a:xfrm>
        </p:spPr>
        <p:txBody>
          <a:bodyPr anchor="t"/>
          <a:lstStyle>
            <a:lvl1pPr algn="l">
              <a:defRPr sz="736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5370" y="4016244"/>
            <a:ext cx="14261545" cy="2072827"/>
          </a:xfrm>
        </p:spPr>
        <p:txBody>
          <a:bodyPr anchor="b"/>
          <a:lstStyle>
            <a:lvl1pPr marL="0" indent="0">
              <a:buNone/>
              <a:defRPr sz="3685">
                <a:solidFill>
                  <a:schemeClr val="tx1">
                    <a:tint val="75000"/>
                  </a:schemeClr>
                </a:solidFill>
              </a:defRPr>
            </a:lvl1pPr>
            <a:lvl2pPr marL="842300" indent="0">
              <a:buNone/>
              <a:defRPr sz="3316">
                <a:solidFill>
                  <a:schemeClr val="tx1">
                    <a:tint val="75000"/>
                  </a:schemeClr>
                </a:solidFill>
              </a:defRPr>
            </a:lvl2pPr>
            <a:lvl3pPr marL="1684599" indent="0">
              <a:buNone/>
              <a:defRPr sz="2948">
                <a:solidFill>
                  <a:schemeClr val="tx1">
                    <a:tint val="75000"/>
                  </a:schemeClr>
                </a:solidFill>
              </a:defRPr>
            </a:lvl3pPr>
            <a:lvl4pPr marL="2526899" indent="0">
              <a:buNone/>
              <a:defRPr sz="2579">
                <a:solidFill>
                  <a:schemeClr val="tx1">
                    <a:tint val="75000"/>
                  </a:schemeClr>
                </a:solidFill>
              </a:defRPr>
            </a:lvl4pPr>
            <a:lvl5pPr marL="3369198" indent="0">
              <a:buNone/>
              <a:defRPr sz="2579">
                <a:solidFill>
                  <a:schemeClr val="tx1">
                    <a:tint val="75000"/>
                  </a:schemeClr>
                </a:solidFill>
              </a:defRPr>
            </a:lvl5pPr>
            <a:lvl6pPr marL="4211498" indent="0">
              <a:buNone/>
              <a:defRPr sz="2579">
                <a:solidFill>
                  <a:schemeClr val="tx1">
                    <a:tint val="75000"/>
                  </a:schemeClr>
                </a:solidFill>
              </a:defRPr>
            </a:lvl6pPr>
            <a:lvl7pPr marL="5053797" indent="0">
              <a:buNone/>
              <a:defRPr sz="2579">
                <a:solidFill>
                  <a:schemeClr val="tx1">
                    <a:tint val="75000"/>
                  </a:schemeClr>
                </a:solidFill>
              </a:defRPr>
            </a:lvl7pPr>
            <a:lvl8pPr marL="5896097" indent="0">
              <a:buNone/>
              <a:defRPr sz="2579">
                <a:solidFill>
                  <a:schemeClr val="tx1">
                    <a:tint val="75000"/>
                  </a:schemeClr>
                </a:solidFill>
              </a:defRPr>
            </a:lvl8pPr>
            <a:lvl9pPr marL="6738396" indent="0">
              <a:buNone/>
              <a:defRPr sz="2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72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914" y="1658264"/>
            <a:ext cx="7410411" cy="4689637"/>
          </a:xfrm>
        </p:spPr>
        <p:txBody>
          <a:bodyPr/>
          <a:lstStyle>
            <a:lvl1pPr>
              <a:defRPr sz="5158"/>
            </a:lvl1pPr>
            <a:lvl2pPr>
              <a:defRPr sz="4422"/>
            </a:lvl2pPr>
            <a:lvl3pPr>
              <a:defRPr sz="3685"/>
            </a:lvl3pPr>
            <a:lvl4pPr>
              <a:defRPr sz="3316"/>
            </a:lvl4pPr>
            <a:lvl5pPr>
              <a:defRPr sz="3316"/>
            </a:lvl5pPr>
            <a:lvl6pPr>
              <a:defRPr sz="3316"/>
            </a:lvl6pPr>
            <a:lvl7pPr>
              <a:defRPr sz="3316"/>
            </a:lvl7pPr>
            <a:lvl8pPr>
              <a:defRPr sz="3316"/>
            </a:lvl8pPr>
            <a:lvl9pPr>
              <a:defRPr sz="33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28963" y="1658264"/>
            <a:ext cx="7410411" cy="4689637"/>
          </a:xfrm>
        </p:spPr>
        <p:txBody>
          <a:bodyPr/>
          <a:lstStyle>
            <a:lvl1pPr>
              <a:defRPr sz="5158"/>
            </a:lvl1pPr>
            <a:lvl2pPr>
              <a:defRPr sz="4422"/>
            </a:lvl2pPr>
            <a:lvl3pPr>
              <a:defRPr sz="3685"/>
            </a:lvl3pPr>
            <a:lvl4pPr>
              <a:defRPr sz="3316"/>
            </a:lvl4pPr>
            <a:lvl5pPr>
              <a:defRPr sz="3316"/>
            </a:lvl5pPr>
            <a:lvl6pPr>
              <a:defRPr sz="3316"/>
            </a:lvl6pPr>
            <a:lvl7pPr>
              <a:defRPr sz="3316"/>
            </a:lvl7pPr>
            <a:lvl8pPr>
              <a:defRPr sz="3316"/>
            </a:lvl8pPr>
            <a:lvl9pPr>
              <a:defRPr sz="33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5" y="379472"/>
            <a:ext cx="15100459" cy="15792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6" y="2121086"/>
            <a:ext cx="7413324" cy="883968"/>
          </a:xfrm>
        </p:spPr>
        <p:txBody>
          <a:bodyPr anchor="b"/>
          <a:lstStyle>
            <a:lvl1pPr marL="0" indent="0">
              <a:buNone/>
              <a:defRPr sz="4422" b="1"/>
            </a:lvl1pPr>
            <a:lvl2pPr marL="842300" indent="0">
              <a:buNone/>
              <a:defRPr sz="3685" b="1"/>
            </a:lvl2pPr>
            <a:lvl3pPr marL="1684599" indent="0">
              <a:buNone/>
              <a:defRPr sz="3316" b="1"/>
            </a:lvl3pPr>
            <a:lvl4pPr marL="2526899" indent="0">
              <a:buNone/>
              <a:defRPr sz="2948" b="1"/>
            </a:lvl4pPr>
            <a:lvl5pPr marL="3369198" indent="0">
              <a:buNone/>
              <a:defRPr sz="2948" b="1"/>
            </a:lvl5pPr>
            <a:lvl6pPr marL="4211498" indent="0">
              <a:buNone/>
              <a:defRPr sz="2948" b="1"/>
            </a:lvl6pPr>
            <a:lvl7pPr marL="5053797" indent="0">
              <a:buNone/>
              <a:defRPr sz="2948" b="1"/>
            </a:lvl7pPr>
            <a:lvl8pPr marL="5896097" indent="0">
              <a:buNone/>
              <a:defRPr sz="2948" b="1"/>
            </a:lvl8pPr>
            <a:lvl9pPr marL="6738396" indent="0">
              <a:buNone/>
              <a:defRPr sz="29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6" y="3005053"/>
            <a:ext cx="7413324" cy="5459546"/>
          </a:xfrm>
        </p:spPr>
        <p:txBody>
          <a:bodyPr/>
          <a:lstStyle>
            <a:lvl1pPr>
              <a:defRPr sz="4422"/>
            </a:lvl1pPr>
            <a:lvl2pPr>
              <a:defRPr sz="3685"/>
            </a:lvl2pPr>
            <a:lvl3pPr>
              <a:defRPr sz="3316"/>
            </a:lvl3pPr>
            <a:lvl4pPr>
              <a:defRPr sz="2948"/>
            </a:lvl4pPr>
            <a:lvl5pPr>
              <a:defRPr sz="2948"/>
            </a:lvl5pPr>
            <a:lvl6pPr>
              <a:defRPr sz="2948"/>
            </a:lvl6pPr>
            <a:lvl7pPr>
              <a:defRPr sz="2948"/>
            </a:lvl7pPr>
            <a:lvl8pPr>
              <a:defRPr sz="2948"/>
            </a:lvl8pPr>
            <a:lvl9pPr>
              <a:defRPr sz="29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23141" y="2121086"/>
            <a:ext cx="7416236" cy="883968"/>
          </a:xfrm>
        </p:spPr>
        <p:txBody>
          <a:bodyPr anchor="b"/>
          <a:lstStyle>
            <a:lvl1pPr marL="0" indent="0">
              <a:buNone/>
              <a:defRPr sz="4422" b="1"/>
            </a:lvl1pPr>
            <a:lvl2pPr marL="842300" indent="0">
              <a:buNone/>
              <a:defRPr sz="3685" b="1"/>
            </a:lvl2pPr>
            <a:lvl3pPr marL="1684599" indent="0">
              <a:buNone/>
              <a:defRPr sz="3316" b="1"/>
            </a:lvl3pPr>
            <a:lvl4pPr marL="2526899" indent="0">
              <a:buNone/>
              <a:defRPr sz="2948" b="1"/>
            </a:lvl4pPr>
            <a:lvl5pPr marL="3369198" indent="0">
              <a:buNone/>
              <a:defRPr sz="2948" b="1"/>
            </a:lvl5pPr>
            <a:lvl6pPr marL="4211498" indent="0">
              <a:buNone/>
              <a:defRPr sz="2948" b="1"/>
            </a:lvl6pPr>
            <a:lvl7pPr marL="5053797" indent="0">
              <a:buNone/>
              <a:defRPr sz="2948" b="1"/>
            </a:lvl7pPr>
            <a:lvl8pPr marL="5896097" indent="0">
              <a:buNone/>
              <a:defRPr sz="2948" b="1"/>
            </a:lvl8pPr>
            <a:lvl9pPr marL="6738396" indent="0">
              <a:buNone/>
              <a:defRPr sz="29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23141" y="3005053"/>
            <a:ext cx="7416236" cy="5459546"/>
          </a:xfrm>
        </p:spPr>
        <p:txBody>
          <a:bodyPr/>
          <a:lstStyle>
            <a:lvl1pPr>
              <a:defRPr sz="4422"/>
            </a:lvl1pPr>
            <a:lvl2pPr>
              <a:defRPr sz="3685"/>
            </a:lvl2pPr>
            <a:lvl3pPr>
              <a:defRPr sz="3316"/>
            </a:lvl3pPr>
            <a:lvl4pPr>
              <a:defRPr sz="2948"/>
            </a:lvl4pPr>
            <a:lvl5pPr>
              <a:defRPr sz="2948"/>
            </a:lvl5pPr>
            <a:lvl6pPr>
              <a:defRPr sz="2948"/>
            </a:lvl6pPr>
            <a:lvl7pPr>
              <a:defRPr sz="2948"/>
            </a:lvl7pPr>
            <a:lvl8pPr>
              <a:defRPr sz="2948"/>
            </a:lvl8pPr>
            <a:lvl9pPr>
              <a:defRPr sz="29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71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46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6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8" y="377276"/>
            <a:ext cx="5519942" cy="1605621"/>
          </a:xfrm>
        </p:spPr>
        <p:txBody>
          <a:bodyPr anchor="b"/>
          <a:lstStyle>
            <a:lvl1pPr algn="l">
              <a:defRPr sz="368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9845" y="377280"/>
            <a:ext cx="9379530" cy="8087323"/>
          </a:xfrm>
        </p:spPr>
        <p:txBody>
          <a:bodyPr/>
          <a:lstStyle>
            <a:lvl1pPr>
              <a:defRPr sz="5895"/>
            </a:lvl1pPr>
            <a:lvl2pPr>
              <a:defRPr sz="5158"/>
            </a:lvl2pPr>
            <a:lvl3pPr>
              <a:defRPr sz="4422"/>
            </a:lvl3pPr>
            <a:lvl4pPr>
              <a:defRPr sz="3685"/>
            </a:lvl4pPr>
            <a:lvl5pPr>
              <a:defRPr sz="3685"/>
            </a:lvl5pPr>
            <a:lvl6pPr>
              <a:defRPr sz="3685"/>
            </a:lvl6pPr>
            <a:lvl7pPr>
              <a:defRPr sz="3685"/>
            </a:lvl7pPr>
            <a:lvl8pPr>
              <a:defRPr sz="3685"/>
            </a:lvl8pPr>
            <a:lvl9pPr>
              <a:defRPr sz="36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8" y="1982901"/>
            <a:ext cx="5519942" cy="6481702"/>
          </a:xfrm>
        </p:spPr>
        <p:txBody>
          <a:bodyPr/>
          <a:lstStyle>
            <a:lvl1pPr marL="0" indent="0">
              <a:buNone/>
              <a:defRPr sz="2579"/>
            </a:lvl1pPr>
            <a:lvl2pPr marL="842300" indent="0">
              <a:buNone/>
              <a:defRPr sz="2211"/>
            </a:lvl2pPr>
            <a:lvl3pPr marL="1684599" indent="0">
              <a:buNone/>
              <a:defRPr sz="1842"/>
            </a:lvl3pPr>
            <a:lvl4pPr marL="2526899" indent="0">
              <a:buNone/>
              <a:defRPr sz="1658"/>
            </a:lvl4pPr>
            <a:lvl5pPr marL="3369198" indent="0">
              <a:buNone/>
              <a:defRPr sz="1658"/>
            </a:lvl5pPr>
            <a:lvl6pPr marL="4211498" indent="0">
              <a:buNone/>
              <a:defRPr sz="1658"/>
            </a:lvl6pPr>
            <a:lvl7pPr marL="5053797" indent="0">
              <a:buNone/>
              <a:defRPr sz="1658"/>
            </a:lvl7pPr>
            <a:lvl8pPr marL="5896097" indent="0">
              <a:buNone/>
              <a:defRPr sz="1658"/>
            </a:lvl8pPr>
            <a:lvl9pPr marL="6738396" indent="0">
              <a:buNone/>
              <a:defRPr sz="16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7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662" y="6633052"/>
            <a:ext cx="10066973" cy="783070"/>
          </a:xfrm>
        </p:spPr>
        <p:txBody>
          <a:bodyPr anchor="b"/>
          <a:lstStyle>
            <a:lvl1pPr algn="l">
              <a:defRPr sz="368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88662" y="846679"/>
            <a:ext cx="10066973" cy="5685473"/>
          </a:xfrm>
        </p:spPr>
        <p:txBody>
          <a:bodyPr/>
          <a:lstStyle>
            <a:lvl1pPr marL="0" indent="0">
              <a:buNone/>
              <a:defRPr sz="5895"/>
            </a:lvl1pPr>
            <a:lvl2pPr marL="842300" indent="0">
              <a:buNone/>
              <a:defRPr sz="5158"/>
            </a:lvl2pPr>
            <a:lvl3pPr marL="1684599" indent="0">
              <a:buNone/>
              <a:defRPr sz="4422"/>
            </a:lvl3pPr>
            <a:lvl4pPr marL="2526899" indent="0">
              <a:buNone/>
              <a:defRPr sz="3685"/>
            </a:lvl4pPr>
            <a:lvl5pPr marL="3369198" indent="0">
              <a:buNone/>
              <a:defRPr sz="3685"/>
            </a:lvl5pPr>
            <a:lvl6pPr marL="4211498" indent="0">
              <a:buNone/>
              <a:defRPr sz="3685"/>
            </a:lvl6pPr>
            <a:lvl7pPr marL="5053797" indent="0">
              <a:buNone/>
              <a:defRPr sz="3685"/>
            </a:lvl7pPr>
            <a:lvl8pPr marL="5896097" indent="0">
              <a:buNone/>
              <a:defRPr sz="3685"/>
            </a:lvl8pPr>
            <a:lvl9pPr marL="6738396" indent="0">
              <a:buNone/>
              <a:defRPr sz="368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8662" y="7416123"/>
            <a:ext cx="10066973" cy="1112089"/>
          </a:xfrm>
        </p:spPr>
        <p:txBody>
          <a:bodyPr/>
          <a:lstStyle>
            <a:lvl1pPr marL="0" indent="0">
              <a:buNone/>
              <a:defRPr sz="2579"/>
            </a:lvl1pPr>
            <a:lvl2pPr marL="842300" indent="0">
              <a:buNone/>
              <a:defRPr sz="2211"/>
            </a:lvl2pPr>
            <a:lvl3pPr marL="1684599" indent="0">
              <a:buNone/>
              <a:defRPr sz="1842"/>
            </a:lvl3pPr>
            <a:lvl4pPr marL="2526899" indent="0">
              <a:buNone/>
              <a:defRPr sz="1658"/>
            </a:lvl4pPr>
            <a:lvl5pPr marL="3369198" indent="0">
              <a:buNone/>
              <a:defRPr sz="1658"/>
            </a:lvl5pPr>
            <a:lvl6pPr marL="4211498" indent="0">
              <a:buNone/>
              <a:defRPr sz="1658"/>
            </a:lvl6pPr>
            <a:lvl7pPr marL="5053797" indent="0">
              <a:buNone/>
              <a:defRPr sz="1658"/>
            </a:lvl7pPr>
            <a:lvl8pPr marL="5896097" indent="0">
              <a:buNone/>
              <a:defRPr sz="1658"/>
            </a:lvl8pPr>
            <a:lvl9pPr marL="6738396" indent="0">
              <a:buNone/>
              <a:defRPr sz="16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01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9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64259" y="285151"/>
            <a:ext cx="3775115" cy="6062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915" y="285151"/>
            <a:ext cx="11045706" cy="6062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292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286" y="1550784"/>
            <a:ext cx="12583716" cy="3298978"/>
          </a:xfrm>
        </p:spPr>
        <p:txBody>
          <a:bodyPr anchor="b"/>
          <a:lstStyle>
            <a:lvl1pPr algn="ctr">
              <a:defRPr sz="825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7286" y="4976982"/>
            <a:ext cx="12583716" cy="2287789"/>
          </a:xfrm>
        </p:spPr>
        <p:txBody>
          <a:bodyPr/>
          <a:lstStyle>
            <a:lvl1pPr marL="0" indent="0" algn="ctr">
              <a:buNone/>
              <a:defRPr sz="3303"/>
            </a:lvl1pPr>
            <a:lvl2pPr marL="629184" indent="0" algn="ctr">
              <a:buNone/>
              <a:defRPr sz="2752"/>
            </a:lvl2pPr>
            <a:lvl3pPr marL="1258366" indent="0" algn="ctr">
              <a:buNone/>
              <a:defRPr sz="2477"/>
            </a:lvl3pPr>
            <a:lvl4pPr marL="1887549" indent="0" algn="ctr">
              <a:buNone/>
              <a:defRPr sz="2202"/>
            </a:lvl4pPr>
            <a:lvl5pPr marL="2516731" indent="0" algn="ctr">
              <a:buNone/>
              <a:defRPr sz="2202"/>
            </a:lvl5pPr>
            <a:lvl6pPr marL="3145915" indent="0" algn="ctr">
              <a:buNone/>
              <a:defRPr sz="2202"/>
            </a:lvl6pPr>
            <a:lvl7pPr marL="3775097" indent="0" algn="ctr">
              <a:buNone/>
              <a:defRPr sz="2202"/>
            </a:lvl7pPr>
            <a:lvl8pPr marL="4404280" indent="0" algn="ctr">
              <a:buNone/>
              <a:defRPr sz="2202"/>
            </a:lvl8pPr>
            <a:lvl9pPr marL="5033464" indent="0" algn="ctr">
              <a:buNone/>
              <a:defRPr sz="2202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4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80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770" y="2362371"/>
            <a:ext cx="14471273" cy="3941664"/>
          </a:xfrm>
        </p:spPr>
        <p:txBody>
          <a:bodyPr anchor="b"/>
          <a:lstStyle>
            <a:lvl1pPr>
              <a:defRPr sz="825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4770" y="6341323"/>
            <a:ext cx="14471273" cy="2072828"/>
          </a:xfrm>
        </p:spPr>
        <p:txBody>
          <a:bodyPr/>
          <a:lstStyle>
            <a:lvl1pPr marL="0" indent="0">
              <a:buNone/>
              <a:defRPr sz="3303">
                <a:solidFill>
                  <a:schemeClr val="tx1">
                    <a:tint val="75000"/>
                  </a:schemeClr>
                </a:solidFill>
              </a:defRPr>
            </a:lvl1pPr>
            <a:lvl2pPr marL="629184" indent="0">
              <a:buNone/>
              <a:defRPr sz="2752">
                <a:solidFill>
                  <a:schemeClr val="tx1">
                    <a:tint val="75000"/>
                  </a:schemeClr>
                </a:solidFill>
              </a:defRPr>
            </a:lvl2pPr>
            <a:lvl3pPr marL="1258366" indent="0">
              <a:buNone/>
              <a:defRPr sz="2477">
                <a:solidFill>
                  <a:schemeClr val="tx1">
                    <a:tint val="75000"/>
                  </a:schemeClr>
                </a:solidFill>
              </a:defRPr>
            </a:lvl3pPr>
            <a:lvl4pPr marL="1887549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4pPr>
            <a:lvl5pPr marL="2516731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5pPr>
            <a:lvl6pPr marL="3145915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6pPr>
            <a:lvl7pPr marL="3775097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7pPr>
            <a:lvl8pPr marL="4404280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8pPr>
            <a:lvl9pPr marL="5033464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0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3508" y="2522490"/>
            <a:ext cx="7130772" cy="60123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94009" y="2522490"/>
            <a:ext cx="7130772" cy="60123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21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693" y="504499"/>
            <a:ext cx="14471273" cy="18315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695" y="2322885"/>
            <a:ext cx="7098002" cy="1138410"/>
          </a:xfrm>
        </p:spPr>
        <p:txBody>
          <a:bodyPr anchor="b"/>
          <a:lstStyle>
            <a:lvl1pPr marL="0" indent="0">
              <a:buNone/>
              <a:defRPr sz="3303" b="1"/>
            </a:lvl1pPr>
            <a:lvl2pPr marL="629184" indent="0">
              <a:buNone/>
              <a:defRPr sz="2752" b="1"/>
            </a:lvl2pPr>
            <a:lvl3pPr marL="1258366" indent="0">
              <a:buNone/>
              <a:defRPr sz="2477" b="1"/>
            </a:lvl3pPr>
            <a:lvl4pPr marL="1887549" indent="0">
              <a:buNone/>
              <a:defRPr sz="2202" b="1"/>
            </a:lvl4pPr>
            <a:lvl5pPr marL="2516731" indent="0">
              <a:buNone/>
              <a:defRPr sz="2202" b="1"/>
            </a:lvl5pPr>
            <a:lvl6pPr marL="3145915" indent="0">
              <a:buNone/>
              <a:defRPr sz="2202" b="1"/>
            </a:lvl6pPr>
            <a:lvl7pPr marL="3775097" indent="0">
              <a:buNone/>
              <a:defRPr sz="2202" b="1"/>
            </a:lvl7pPr>
            <a:lvl8pPr marL="4404280" indent="0">
              <a:buNone/>
              <a:defRPr sz="2202" b="1"/>
            </a:lvl8pPr>
            <a:lvl9pPr marL="5033464" indent="0">
              <a:buNone/>
              <a:defRPr sz="220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695" y="3461295"/>
            <a:ext cx="7098002" cy="509104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94010" y="2322885"/>
            <a:ext cx="7132958" cy="1138410"/>
          </a:xfrm>
        </p:spPr>
        <p:txBody>
          <a:bodyPr anchor="b"/>
          <a:lstStyle>
            <a:lvl1pPr marL="0" indent="0">
              <a:buNone/>
              <a:defRPr sz="3303" b="1"/>
            </a:lvl1pPr>
            <a:lvl2pPr marL="629184" indent="0">
              <a:buNone/>
              <a:defRPr sz="2752" b="1"/>
            </a:lvl2pPr>
            <a:lvl3pPr marL="1258366" indent="0">
              <a:buNone/>
              <a:defRPr sz="2477" b="1"/>
            </a:lvl3pPr>
            <a:lvl4pPr marL="1887549" indent="0">
              <a:buNone/>
              <a:defRPr sz="2202" b="1"/>
            </a:lvl4pPr>
            <a:lvl5pPr marL="2516731" indent="0">
              <a:buNone/>
              <a:defRPr sz="2202" b="1"/>
            </a:lvl5pPr>
            <a:lvl6pPr marL="3145915" indent="0">
              <a:buNone/>
              <a:defRPr sz="2202" b="1"/>
            </a:lvl6pPr>
            <a:lvl7pPr marL="3775097" indent="0">
              <a:buNone/>
              <a:defRPr sz="2202" b="1"/>
            </a:lvl7pPr>
            <a:lvl8pPr marL="4404280" indent="0">
              <a:buNone/>
              <a:defRPr sz="2202" b="1"/>
            </a:lvl8pPr>
            <a:lvl9pPr marL="5033464" indent="0">
              <a:buNone/>
              <a:defRPr sz="220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94010" y="3461295"/>
            <a:ext cx="7132958" cy="509104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4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3369170"/>
            <a:ext cx="16778284" cy="55346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4557"/>
            <a:ext cx="17639878" cy="27782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70694" y="6457609"/>
            <a:ext cx="16752866" cy="22395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24" y="7401273"/>
            <a:ext cx="16803713" cy="207451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322218" y="5877999"/>
            <a:ext cx="1275177" cy="2448467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5524317" y="6329834"/>
            <a:ext cx="1134749" cy="1767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97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970191"/>
            <a:ext cx="16778288" cy="6505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3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6778288" cy="341349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12107575" y="-45530"/>
            <a:ext cx="4670715" cy="45390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50017"/>
            <a:ext cx="17639878" cy="27782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22213" y="6457609"/>
            <a:ext cx="16752866" cy="22395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3353"/>
            <a:ext cx="16778288" cy="228243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5524317" y="6329834"/>
            <a:ext cx="1134749" cy="17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970191"/>
            <a:ext cx="16778288" cy="6505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3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6778288" cy="3413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12107575" y="-45530"/>
            <a:ext cx="4670715" cy="453900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25424" y="7697202"/>
            <a:ext cx="17639878" cy="157727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13681" y="7346170"/>
            <a:ext cx="16752866" cy="2057886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23" y="8552505"/>
            <a:ext cx="16798503" cy="9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970191"/>
            <a:ext cx="16778288" cy="6505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3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6778288" cy="3413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12107575" y="-45530"/>
            <a:ext cx="4670715" cy="45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7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693" y="631719"/>
            <a:ext cx="5411434" cy="2211017"/>
          </a:xfrm>
        </p:spPr>
        <p:txBody>
          <a:bodyPr anchor="b"/>
          <a:lstStyle>
            <a:lvl1pPr>
              <a:defRPr sz="440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2958" y="1364340"/>
            <a:ext cx="8494008" cy="6733951"/>
          </a:xfrm>
        </p:spPr>
        <p:txBody>
          <a:bodyPr/>
          <a:lstStyle>
            <a:lvl1pPr>
              <a:defRPr sz="4404"/>
            </a:lvl1pPr>
            <a:lvl2pPr>
              <a:defRPr sz="3853"/>
            </a:lvl2pPr>
            <a:lvl3pPr>
              <a:defRPr sz="3303"/>
            </a:lvl3pPr>
            <a:lvl4pPr>
              <a:defRPr sz="2752"/>
            </a:lvl4pPr>
            <a:lvl5pPr>
              <a:defRPr sz="2752"/>
            </a:lvl5pPr>
            <a:lvl6pPr>
              <a:defRPr sz="2752"/>
            </a:lvl6pPr>
            <a:lvl7pPr>
              <a:defRPr sz="2752"/>
            </a:lvl7pPr>
            <a:lvl8pPr>
              <a:defRPr sz="2752"/>
            </a:lvl8pPr>
            <a:lvl9pPr>
              <a:defRPr sz="275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693" y="2842738"/>
            <a:ext cx="5411434" cy="5266521"/>
          </a:xfrm>
        </p:spPr>
        <p:txBody>
          <a:bodyPr/>
          <a:lstStyle>
            <a:lvl1pPr marL="0" indent="0">
              <a:buNone/>
              <a:defRPr sz="2202"/>
            </a:lvl1pPr>
            <a:lvl2pPr marL="629184" indent="0">
              <a:buNone/>
              <a:defRPr sz="1927"/>
            </a:lvl2pPr>
            <a:lvl3pPr marL="1258366" indent="0">
              <a:buNone/>
              <a:defRPr sz="1651"/>
            </a:lvl3pPr>
            <a:lvl4pPr marL="1887549" indent="0">
              <a:buNone/>
              <a:defRPr sz="1376"/>
            </a:lvl4pPr>
            <a:lvl5pPr marL="2516731" indent="0">
              <a:buNone/>
              <a:defRPr sz="1376"/>
            </a:lvl5pPr>
            <a:lvl6pPr marL="3145915" indent="0">
              <a:buNone/>
              <a:defRPr sz="1376"/>
            </a:lvl6pPr>
            <a:lvl7pPr marL="3775097" indent="0">
              <a:buNone/>
              <a:defRPr sz="1376"/>
            </a:lvl7pPr>
            <a:lvl8pPr marL="4404280" indent="0">
              <a:buNone/>
              <a:defRPr sz="1376"/>
            </a:lvl8pPr>
            <a:lvl9pPr marL="5033464" indent="0">
              <a:buNone/>
              <a:defRPr sz="137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90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693" y="631719"/>
            <a:ext cx="5411434" cy="2211017"/>
          </a:xfrm>
        </p:spPr>
        <p:txBody>
          <a:bodyPr anchor="b"/>
          <a:lstStyle>
            <a:lvl1pPr>
              <a:defRPr sz="440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32958" y="1364340"/>
            <a:ext cx="8494008" cy="6733951"/>
          </a:xfrm>
        </p:spPr>
        <p:txBody>
          <a:bodyPr anchor="t"/>
          <a:lstStyle>
            <a:lvl1pPr marL="0" indent="0">
              <a:buNone/>
              <a:defRPr sz="4404"/>
            </a:lvl1pPr>
            <a:lvl2pPr marL="629184" indent="0">
              <a:buNone/>
              <a:defRPr sz="3853"/>
            </a:lvl2pPr>
            <a:lvl3pPr marL="1258366" indent="0">
              <a:buNone/>
              <a:defRPr sz="3303"/>
            </a:lvl3pPr>
            <a:lvl4pPr marL="1887549" indent="0">
              <a:buNone/>
              <a:defRPr sz="2752"/>
            </a:lvl4pPr>
            <a:lvl5pPr marL="2516731" indent="0">
              <a:buNone/>
              <a:defRPr sz="2752"/>
            </a:lvl5pPr>
            <a:lvl6pPr marL="3145915" indent="0">
              <a:buNone/>
              <a:defRPr sz="2752"/>
            </a:lvl6pPr>
            <a:lvl7pPr marL="3775097" indent="0">
              <a:buNone/>
              <a:defRPr sz="2752"/>
            </a:lvl7pPr>
            <a:lvl8pPr marL="4404280" indent="0">
              <a:buNone/>
              <a:defRPr sz="2752"/>
            </a:lvl8pPr>
            <a:lvl9pPr marL="5033464" indent="0">
              <a:buNone/>
              <a:defRPr sz="275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693" y="2842738"/>
            <a:ext cx="5411434" cy="5266521"/>
          </a:xfrm>
        </p:spPr>
        <p:txBody>
          <a:bodyPr/>
          <a:lstStyle>
            <a:lvl1pPr marL="0" indent="0">
              <a:buNone/>
              <a:defRPr sz="2202"/>
            </a:lvl1pPr>
            <a:lvl2pPr marL="629184" indent="0">
              <a:buNone/>
              <a:defRPr sz="1927"/>
            </a:lvl2pPr>
            <a:lvl3pPr marL="1258366" indent="0">
              <a:buNone/>
              <a:defRPr sz="1651"/>
            </a:lvl3pPr>
            <a:lvl4pPr marL="1887549" indent="0">
              <a:buNone/>
              <a:defRPr sz="1376"/>
            </a:lvl4pPr>
            <a:lvl5pPr marL="2516731" indent="0">
              <a:buNone/>
              <a:defRPr sz="1376"/>
            </a:lvl5pPr>
            <a:lvl6pPr marL="3145915" indent="0">
              <a:buNone/>
              <a:defRPr sz="1376"/>
            </a:lvl6pPr>
            <a:lvl7pPr marL="3775097" indent="0">
              <a:buNone/>
              <a:defRPr sz="1376"/>
            </a:lvl7pPr>
            <a:lvl8pPr marL="4404280" indent="0">
              <a:buNone/>
              <a:defRPr sz="1376"/>
            </a:lvl8pPr>
            <a:lvl9pPr marL="5033464" indent="0">
              <a:buNone/>
              <a:defRPr sz="137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8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25" y="504518"/>
            <a:ext cx="14471547" cy="1831608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5" y="2457372"/>
            <a:ext cx="6707002" cy="1138449"/>
          </a:xfrm>
          <a:prstGeom prst="rect">
            <a:avLst/>
          </a:prstGeom>
        </p:spPr>
        <p:txBody>
          <a:bodyPr lIns="91404" tIns="45701" rIns="91404" bIns="45701" anchor="ctr" anchorCtr="0"/>
          <a:lstStyle>
            <a:lvl1pPr marL="0" indent="0">
              <a:buNone/>
              <a:defRPr sz="3900"/>
            </a:lvl1pPr>
            <a:lvl2pPr marL="629031" indent="0">
              <a:buNone/>
              <a:defRPr sz="3300"/>
            </a:lvl2pPr>
            <a:lvl3pPr marL="1258062" indent="0">
              <a:buNone/>
              <a:defRPr sz="2800"/>
            </a:lvl3pPr>
            <a:lvl4pPr marL="1887093" indent="0">
              <a:buNone/>
              <a:defRPr sz="2500"/>
            </a:lvl4pPr>
            <a:lvl5pPr marL="2515487" indent="0">
              <a:buNone/>
              <a:defRPr sz="2500"/>
            </a:lvl5pPr>
            <a:lvl6pPr marL="3144514" indent="0">
              <a:buNone/>
              <a:defRPr sz="2500"/>
            </a:lvl6pPr>
            <a:lvl7pPr marL="3773546" indent="0">
              <a:buNone/>
              <a:defRPr sz="2500"/>
            </a:lvl7pPr>
            <a:lvl8pPr marL="4402575" indent="0">
              <a:buNone/>
              <a:defRPr sz="2500"/>
            </a:lvl8pPr>
            <a:lvl9pPr marL="503160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5" y="3682912"/>
            <a:ext cx="6707002" cy="486971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95" y="2457372"/>
            <a:ext cx="6740035" cy="1138449"/>
          </a:xfrm>
          <a:prstGeom prst="rect">
            <a:avLst/>
          </a:prstGeom>
        </p:spPr>
        <p:txBody>
          <a:bodyPr lIns="91404" tIns="45701" rIns="91404" bIns="45701" anchor="ctr" anchorCtr="0"/>
          <a:lstStyle>
            <a:lvl1pPr marL="0" indent="0">
              <a:buNone/>
              <a:defRPr sz="3900"/>
            </a:lvl1pPr>
            <a:lvl2pPr marL="629031" indent="0">
              <a:buNone/>
              <a:defRPr sz="3300"/>
            </a:lvl2pPr>
            <a:lvl3pPr marL="1258062" indent="0">
              <a:buNone/>
              <a:defRPr sz="2800"/>
            </a:lvl3pPr>
            <a:lvl4pPr marL="1887093" indent="0">
              <a:buNone/>
              <a:defRPr sz="2500"/>
            </a:lvl4pPr>
            <a:lvl5pPr marL="2515487" indent="0">
              <a:buNone/>
              <a:defRPr sz="2500"/>
            </a:lvl5pPr>
            <a:lvl6pPr marL="3144514" indent="0">
              <a:buNone/>
              <a:defRPr sz="2500"/>
            </a:lvl6pPr>
            <a:lvl7pPr marL="3773546" indent="0">
              <a:buNone/>
              <a:defRPr sz="2500"/>
            </a:lvl7pPr>
            <a:lvl8pPr marL="4402575" indent="0">
              <a:buNone/>
              <a:defRPr sz="2500"/>
            </a:lvl8pPr>
            <a:lvl9pPr marL="503160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95" y="3682912"/>
            <a:ext cx="6740035" cy="486971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5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006964" y="504500"/>
            <a:ext cx="3617818" cy="80302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3509" y="504500"/>
            <a:ext cx="10643726" cy="80302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65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5" y="631742"/>
            <a:ext cx="5411536" cy="2211090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104" y="1364384"/>
            <a:ext cx="8494169" cy="6734176"/>
          </a:xfrm>
          <a:prstGeom prst="rect">
            <a:avLst/>
          </a:prstGeom>
        </p:spPr>
        <p:txBody>
          <a:bodyPr lIns="91404" tIns="45701" rIns="91404" bIns="45701"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5" y="2842832"/>
            <a:ext cx="5411536" cy="5266698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2200"/>
            </a:lvl1pPr>
            <a:lvl2pPr marL="629031" indent="0">
              <a:buNone/>
              <a:defRPr sz="1900"/>
            </a:lvl2pPr>
            <a:lvl3pPr marL="1258062" indent="0">
              <a:buNone/>
              <a:defRPr sz="1700"/>
            </a:lvl3pPr>
            <a:lvl4pPr marL="1887093" indent="0">
              <a:buNone/>
              <a:defRPr sz="1400"/>
            </a:lvl4pPr>
            <a:lvl5pPr marL="2515487" indent="0">
              <a:buNone/>
              <a:defRPr sz="1400"/>
            </a:lvl5pPr>
            <a:lvl6pPr marL="3144514" indent="0">
              <a:buNone/>
              <a:defRPr sz="1400"/>
            </a:lvl6pPr>
            <a:lvl7pPr marL="3773546" indent="0">
              <a:buNone/>
              <a:defRPr sz="1400"/>
            </a:lvl7pPr>
            <a:lvl8pPr marL="4402575" indent="0">
              <a:buNone/>
              <a:defRPr sz="1400"/>
            </a:lvl8pPr>
            <a:lvl9pPr marL="5031606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6" y="631742"/>
            <a:ext cx="5732345" cy="2211090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104" y="631742"/>
            <a:ext cx="8494169" cy="7466820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4400"/>
            </a:lvl1pPr>
            <a:lvl2pPr marL="629031" indent="0">
              <a:buNone/>
              <a:defRPr sz="3900"/>
            </a:lvl2pPr>
            <a:lvl3pPr marL="1258062" indent="0">
              <a:buNone/>
              <a:defRPr sz="3300"/>
            </a:lvl3pPr>
            <a:lvl4pPr marL="1887093" indent="0">
              <a:buNone/>
              <a:defRPr sz="2800"/>
            </a:lvl4pPr>
            <a:lvl5pPr marL="2515487" indent="0">
              <a:buNone/>
              <a:defRPr sz="2800"/>
            </a:lvl5pPr>
            <a:lvl6pPr marL="3144514" indent="0">
              <a:buNone/>
              <a:defRPr sz="2800"/>
            </a:lvl6pPr>
            <a:lvl7pPr marL="3773546" indent="0">
              <a:buNone/>
              <a:defRPr sz="2800"/>
            </a:lvl7pPr>
            <a:lvl8pPr marL="4402575" indent="0">
              <a:buNone/>
              <a:defRPr sz="2800"/>
            </a:lvl8pPr>
            <a:lvl9pPr marL="5031606" indent="0">
              <a:buNone/>
              <a:defRPr sz="2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6" y="2842832"/>
            <a:ext cx="5732345" cy="5266698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2800"/>
            </a:lvl1pPr>
            <a:lvl2pPr marL="629031" indent="0">
              <a:buNone/>
              <a:defRPr sz="2500"/>
            </a:lvl2pPr>
            <a:lvl3pPr marL="1258062" indent="0">
              <a:buNone/>
              <a:defRPr sz="2200"/>
            </a:lvl3pPr>
            <a:lvl4pPr marL="1887093" indent="0">
              <a:buNone/>
              <a:defRPr sz="1900"/>
            </a:lvl4pPr>
            <a:lvl5pPr marL="2515487" indent="0">
              <a:buNone/>
              <a:defRPr sz="1900"/>
            </a:lvl5pPr>
            <a:lvl6pPr marL="3144514" indent="0">
              <a:buNone/>
              <a:defRPr sz="1900"/>
            </a:lvl6pPr>
            <a:lvl7pPr marL="3773546" indent="0">
              <a:buNone/>
              <a:defRPr sz="1900"/>
            </a:lvl7pPr>
            <a:lvl8pPr marL="4402575" indent="0">
              <a:buNone/>
              <a:defRPr sz="1900"/>
            </a:lvl8pPr>
            <a:lvl9pPr marL="5031606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88" y="1600"/>
            <a:ext cx="16775112" cy="94726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93C29-F1E0-4A7E-AB89-CF079F659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13" y="504825"/>
            <a:ext cx="14470062" cy="183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3000">
    <p:random/>
  </p:transition>
  <p:hf sldNum="0" hdr="0"/>
  <p:txStyles>
    <p:titleStyle>
      <a:lvl1pPr marL="0" lvl="0" indent="0" algn="ctr" defTabSz="149989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745" lvl="0" indent="-561745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8705" lvl="1" indent="-4697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4394" lvl="2" indent="-374499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4662" lvl="3" indent="-375767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3658" lvl="4" indent="-374499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581" lvl="5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0598" lvl="6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7610" lvl="7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4627" lvl="8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015" lvl="1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028" lvl="2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047" lvl="3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061" lvl="4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5074" lvl="5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2087" lvl="6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9105" lvl="7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6116" lvl="8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916" y="379474"/>
            <a:ext cx="15100459" cy="1579298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6" y="2211022"/>
            <a:ext cx="15100459" cy="625358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916" y="8782658"/>
            <a:ext cx="3914934" cy="504498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2586" y="8782658"/>
            <a:ext cx="5313125" cy="504498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24441" y="8782658"/>
            <a:ext cx="3914934" cy="504498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ctr" defTabSz="1677822" rtl="0" eaLnBrk="1" latinLnBrk="0" hangingPunct="1">
        <a:spcBef>
          <a:spcPct val="0"/>
        </a:spcBef>
        <a:buNone/>
        <a:defRPr sz="8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184" indent="-629184" algn="l" defTabSz="1677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918" kern="1200">
          <a:solidFill>
            <a:schemeClr val="tx1"/>
          </a:solidFill>
          <a:latin typeface="+mn-lt"/>
          <a:ea typeface="+mn-ea"/>
          <a:cs typeface="+mn-cs"/>
        </a:defRPr>
      </a:lvl1pPr>
      <a:lvl2pPr marL="1363229" indent="-524318" algn="l" defTabSz="16778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230" kern="1200">
          <a:solidFill>
            <a:schemeClr val="tx1"/>
          </a:solidFill>
          <a:latin typeface="+mn-lt"/>
          <a:ea typeface="+mn-ea"/>
          <a:cs typeface="+mn-cs"/>
        </a:defRPr>
      </a:lvl2pPr>
      <a:lvl3pPr marL="2096403" indent="-419455" algn="l" defTabSz="1677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4" kern="1200">
          <a:solidFill>
            <a:schemeClr val="tx1"/>
          </a:solidFill>
          <a:latin typeface="+mn-lt"/>
          <a:ea typeface="+mn-ea"/>
          <a:cs typeface="+mn-cs"/>
        </a:defRPr>
      </a:lvl3pPr>
      <a:lvl4pPr marL="2935313" indent="-419455" algn="l" defTabSz="167782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16" kern="1200">
          <a:solidFill>
            <a:schemeClr val="tx1"/>
          </a:solidFill>
          <a:latin typeface="+mn-lt"/>
          <a:ea typeface="+mn-ea"/>
          <a:cs typeface="+mn-cs"/>
        </a:defRPr>
      </a:lvl4pPr>
      <a:lvl5pPr marL="3774224" indent="-419455" algn="l" defTabSz="1677822" rtl="0" eaLnBrk="1" latinLnBrk="0" hangingPunct="1">
        <a:spcBef>
          <a:spcPct val="20000"/>
        </a:spcBef>
        <a:buFont typeface="Arial" panose="020B0604020202020204" pitchFamily="34" charset="0"/>
        <a:buChar char="»"/>
        <a:defRPr sz="3716" kern="1200">
          <a:solidFill>
            <a:schemeClr val="tx1"/>
          </a:solidFill>
          <a:latin typeface="+mn-lt"/>
          <a:ea typeface="+mn-ea"/>
          <a:cs typeface="+mn-cs"/>
        </a:defRPr>
      </a:lvl5pPr>
      <a:lvl6pPr marL="4613135" indent="-419455" algn="l" defTabSz="1677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16" kern="1200">
          <a:solidFill>
            <a:schemeClr val="tx1"/>
          </a:solidFill>
          <a:latin typeface="+mn-lt"/>
          <a:ea typeface="+mn-ea"/>
          <a:cs typeface="+mn-cs"/>
        </a:defRPr>
      </a:lvl6pPr>
      <a:lvl7pPr marL="5452045" indent="-419455" algn="l" defTabSz="1677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16" kern="1200">
          <a:solidFill>
            <a:schemeClr val="tx1"/>
          </a:solidFill>
          <a:latin typeface="+mn-lt"/>
          <a:ea typeface="+mn-ea"/>
          <a:cs typeface="+mn-cs"/>
        </a:defRPr>
      </a:lvl7pPr>
      <a:lvl8pPr marL="6290082" indent="-419455" algn="l" defTabSz="1677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16" kern="1200">
          <a:solidFill>
            <a:schemeClr val="tx1"/>
          </a:solidFill>
          <a:latin typeface="+mn-lt"/>
          <a:ea typeface="+mn-ea"/>
          <a:cs typeface="+mn-cs"/>
        </a:defRPr>
      </a:lvl8pPr>
      <a:lvl9pPr marL="7128993" indent="-419455" algn="l" defTabSz="16778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7822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1pPr>
      <a:lvl2pPr marL="838911" algn="l" defTabSz="1677822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2pPr>
      <a:lvl3pPr marL="1677822" algn="l" defTabSz="1677822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3pPr>
      <a:lvl4pPr marL="2515859" algn="l" defTabSz="1677822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4pPr>
      <a:lvl5pPr marL="3354768" algn="l" defTabSz="1677822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5pPr>
      <a:lvl6pPr marL="4193679" algn="l" defTabSz="1677822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6pPr>
      <a:lvl7pPr marL="5032590" algn="l" defTabSz="1677822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7pPr>
      <a:lvl8pPr marL="5870627" algn="l" defTabSz="1677822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8pPr>
      <a:lvl9pPr marL="6709538" algn="l" defTabSz="1677822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915" y="379472"/>
            <a:ext cx="15100459" cy="1579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11019"/>
            <a:ext cx="15100459" cy="625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914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2582" y="8782653"/>
            <a:ext cx="531312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24440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0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1684599" rtl="0" eaLnBrk="1" latinLnBrk="0" hangingPunct="1">
        <a:spcBef>
          <a:spcPct val="0"/>
        </a:spcBef>
        <a:buNone/>
        <a:defRPr sz="81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1725" indent="-631725" algn="l" defTabSz="1684599" rtl="0" eaLnBrk="1" latinLnBrk="0" hangingPunct="1">
        <a:spcBef>
          <a:spcPct val="20000"/>
        </a:spcBef>
        <a:buFont typeface="Arial" pitchFamily="34" charset="0"/>
        <a:buChar char="•"/>
        <a:defRPr sz="5895" kern="1200">
          <a:solidFill>
            <a:schemeClr val="tx1"/>
          </a:solidFill>
          <a:latin typeface="+mn-lt"/>
          <a:ea typeface="+mn-ea"/>
          <a:cs typeface="+mn-cs"/>
        </a:defRPr>
      </a:lvl1pPr>
      <a:lvl2pPr marL="1368737" indent="-526437" algn="l" defTabSz="1684599" rtl="0" eaLnBrk="1" latinLnBrk="0" hangingPunct="1">
        <a:spcBef>
          <a:spcPct val="20000"/>
        </a:spcBef>
        <a:buFont typeface="Arial" pitchFamily="34" charset="0"/>
        <a:buChar char="–"/>
        <a:defRPr sz="5158" kern="1200">
          <a:solidFill>
            <a:schemeClr val="tx1"/>
          </a:solidFill>
          <a:latin typeface="+mn-lt"/>
          <a:ea typeface="+mn-ea"/>
          <a:cs typeface="+mn-cs"/>
        </a:defRPr>
      </a:lvl2pPr>
      <a:lvl3pPr marL="2105749" indent="-421150" algn="l" defTabSz="1684599" rtl="0" eaLnBrk="1" latinLnBrk="0" hangingPunct="1">
        <a:spcBef>
          <a:spcPct val="20000"/>
        </a:spcBef>
        <a:buFont typeface="Arial" pitchFamily="34" charset="0"/>
        <a:buChar char="•"/>
        <a:defRPr sz="4422" kern="1200">
          <a:solidFill>
            <a:schemeClr val="tx1"/>
          </a:solidFill>
          <a:latin typeface="+mn-lt"/>
          <a:ea typeface="+mn-ea"/>
          <a:cs typeface="+mn-cs"/>
        </a:defRPr>
      </a:lvl3pPr>
      <a:lvl4pPr marL="2948048" indent="-421150" algn="l" defTabSz="1684599" rtl="0" eaLnBrk="1" latinLnBrk="0" hangingPunct="1">
        <a:spcBef>
          <a:spcPct val="20000"/>
        </a:spcBef>
        <a:buFont typeface="Arial" pitchFamily="34" charset="0"/>
        <a:buChar char="–"/>
        <a:defRPr sz="3685" kern="1200">
          <a:solidFill>
            <a:schemeClr val="tx1"/>
          </a:solidFill>
          <a:latin typeface="+mn-lt"/>
          <a:ea typeface="+mn-ea"/>
          <a:cs typeface="+mn-cs"/>
        </a:defRPr>
      </a:lvl4pPr>
      <a:lvl5pPr marL="3790348" indent="-421150" algn="l" defTabSz="1684599" rtl="0" eaLnBrk="1" latinLnBrk="0" hangingPunct="1">
        <a:spcBef>
          <a:spcPct val="20000"/>
        </a:spcBef>
        <a:buFont typeface="Arial" pitchFamily="34" charset="0"/>
        <a:buChar char="»"/>
        <a:defRPr sz="3685" kern="1200">
          <a:solidFill>
            <a:schemeClr val="tx1"/>
          </a:solidFill>
          <a:latin typeface="+mn-lt"/>
          <a:ea typeface="+mn-ea"/>
          <a:cs typeface="+mn-cs"/>
        </a:defRPr>
      </a:lvl5pPr>
      <a:lvl6pPr marL="4632648" indent="-421150" algn="l" defTabSz="1684599" rtl="0" eaLnBrk="1" latinLnBrk="0" hangingPunct="1">
        <a:spcBef>
          <a:spcPct val="20000"/>
        </a:spcBef>
        <a:buFont typeface="Arial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6pPr>
      <a:lvl7pPr marL="5474947" indent="-421150" algn="l" defTabSz="1684599" rtl="0" eaLnBrk="1" latinLnBrk="0" hangingPunct="1">
        <a:spcBef>
          <a:spcPct val="20000"/>
        </a:spcBef>
        <a:buFont typeface="Arial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7pPr>
      <a:lvl8pPr marL="6317247" indent="-421150" algn="l" defTabSz="1684599" rtl="0" eaLnBrk="1" latinLnBrk="0" hangingPunct="1">
        <a:spcBef>
          <a:spcPct val="20000"/>
        </a:spcBef>
        <a:buFont typeface="Arial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8pPr>
      <a:lvl9pPr marL="7159546" indent="-421150" algn="l" defTabSz="1684599" rtl="0" eaLnBrk="1" latinLnBrk="0" hangingPunct="1">
        <a:spcBef>
          <a:spcPct val="20000"/>
        </a:spcBef>
        <a:buFont typeface="Arial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4599" rtl="0" eaLnBrk="1" latinLnBrk="0" hangingPunct="1">
        <a:defRPr sz="3316" kern="1200">
          <a:solidFill>
            <a:schemeClr val="tx1"/>
          </a:solidFill>
          <a:latin typeface="+mn-lt"/>
          <a:ea typeface="+mn-ea"/>
          <a:cs typeface="+mn-cs"/>
        </a:defRPr>
      </a:lvl1pPr>
      <a:lvl2pPr marL="842300" algn="l" defTabSz="1684599" rtl="0" eaLnBrk="1" latinLnBrk="0" hangingPunct="1">
        <a:defRPr sz="3316" kern="1200">
          <a:solidFill>
            <a:schemeClr val="tx1"/>
          </a:solidFill>
          <a:latin typeface="+mn-lt"/>
          <a:ea typeface="+mn-ea"/>
          <a:cs typeface="+mn-cs"/>
        </a:defRPr>
      </a:lvl2pPr>
      <a:lvl3pPr marL="1684599" algn="l" defTabSz="1684599" rtl="0" eaLnBrk="1" latinLnBrk="0" hangingPunct="1">
        <a:defRPr sz="3316" kern="1200">
          <a:solidFill>
            <a:schemeClr val="tx1"/>
          </a:solidFill>
          <a:latin typeface="+mn-lt"/>
          <a:ea typeface="+mn-ea"/>
          <a:cs typeface="+mn-cs"/>
        </a:defRPr>
      </a:lvl3pPr>
      <a:lvl4pPr marL="2526899" algn="l" defTabSz="1684599" rtl="0" eaLnBrk="1" latinLnBrk="0" hangingPunct="1">
        <a:defRPr sz="3316" kern="1200">
          <a:solidFill>
            <a:schemeClr val="tx1"/>
          </a:solidFill>
          <a:latin typeface="+mn-lt"/>
          <a:ea typeface="+mn-ea"/>
          <a:cs typeface="+mn-cs"/>
        </a:defRPr>
      </a:lvl4pPr>
      <a:lvl5pPr marL="3369198" algn="l" defTabSz="1684599" rtl="0" eaLnBrk="1" latinLnBrk="0" hangingPunct="1">
        <a:defRPr sz="3316" kern="1200">
          <a:solidFill>
            <a:schemeClr val="tx1"/>
          </a:solidFill>
          <a:latin typeface="+mn-lt"/>
          <a:ea typeface="+mn-ea"/>
          <a:cs typeface="+mn-cs"/>
        </a:defRPr>
      </a:lvl5pPr>
      <a:lvl6pPr marL="4211498" algn="l" defTabSz="1684599" rtl="0" eaLnBrk="1" latinLnBrk="0" hangingPunct="1">
        <a:defRPr sz="3316" kern="1200">
          <a:solidFill>
            <a:schemeClr val="tx1"/>
          </a:solidFill>
          <a:latin typeface="+mn-lt"/>
          <a:ea typeface="+mn-ea"/>
          <a:cs typeface="+mn-cs"/>
        </a:defRPr>
      </a:lvl6pPr>
      <a:lvl7pPr marL="5053797" algn="l" defTabSz="1684599" rtl="0" eaLnBrk="1" latinLnBrk="0" hangingPunct="1">
        <a:defRPr sz="3316" kern="1200">
          <a:solidFill>
            <a:schemeClr val="tx1"/>
          </a:solidFill>
          <a:latin typeface="+mn-lt"/>
          <a:ea typeface="+mn-ea"/>
          <a:cs typeface="+mn-cs"/>
        </a:defRPr>
      </a:lvl7pPr>
      <a:lvl8pPr marL="5896097" algn="l" defTabSz="1684599" rtl="0" eaLnBrk="1" latinLnBrk="0" hangingPunct="1">
        <a:defRPr sz="3316" kern="1200">
          <a:solidFill>
            <a:schemeClr val="tx1"/>
          </a:solidFill>
          <a:latin typeface="+mn-lt"/>
          <a:ea typeface="+mn-ea"/>
          <a:cs typeface="+mn-cs"/>
        </a:defRPr>
      </a:lvl8pPr>
      <a:lvl9pPr marL="6738396" algn="l" defTabSz="1684599" rtl="0" eaLnBrk="1" latinLnBrk="0" hangingPunct="1">
        <a:defRPr sz="33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3508" y="504499"/>
            <a:ext cx="14471273" cy="183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3508" y="2522490"/>
            <a:ext cx="14471273" cy="6012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3507" y="8782654"/>
            <a:ext cx="377511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7808" y="8782654"/>
            <a:ext cx="5662672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49666" y="8782654"/>
            <a:ext cx="377511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80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1258366" rtl="0" eaLnBrk="1" latinLnBrk="0" hangingPunct="1">
        <a:lnSpc>
          <a:spcPct val="90000"/>
        </a:lnSpc>
        <a:spcBef>
          <a:spcPct val="0"/>
        </a:spcBef>
        <a:buNone/>
        <a:defRPr sz="605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591" indent="-314591" algn="l" defTabSz="1258366" rtl="0" eaLnBrk="1" latinLnBrk="0" hangingPunct="1">
        <a:lnSpc>
          <a:spcPct val="90000"/>
        </a:lnSpc>
        <a:spcBef>
          <a:spcPts val="1376"/>
        </a:spcBef>
        <a:buFont typeface="Arial" panose="020B0604020202020204" pitchFamily="34" charset="0"/>
        <a:buChar char="•"/>
        <a:defRPr sz="3853" kern="1200">
          <a:solidFill>
            <a:schemeClr val="tx1"/>
          </a:solidFill>
          <a:latin typeface="+mn-lt"/>
          <a:ea typeface="+mn-ea"/>
          <a:cs typeface="+mn-cs"/>
        </a:defRPr>
      </a:lvl1pPr>
      <a:lvl2pPr marL="943775" indent="-314591" algn="l" defTabSz="1258366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330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72957" indent="-314591" algn="l" defTabSz="1258366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752" kern="1200">
          <a:solidFill>
            <a:schemeClr val="tx1"/>
          </a:solidFill>
          <a:latin typeface="+mn-lt"/>
          <a:ea typeface="+mn-ea"/>
          <a:cs typeface="+mn-cs"/>
        </a:defRPr>
      </a:lvl3pPr>
      <a:lvl4pPr marL="2202140" indent="-314591" algn="l" defTabSz="1258366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4pPr>
      <a:lvl5pPr marL="2831324" indent="-314591" algn="l" defTabSz="1258366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5pPr>
      <a:lvl6pPr marL="3460506" indent="-314591" algn="l" defTabSz="1258366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6pPr>
      <a:lvl7pPr marL="4089689" indent="-314591" algn="l" defTabSz="1258366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7pPr>
      <a:lvl8pPr marL="4718871" indent="-314591" algn="l" defTabSz="1258366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8pPr>
      <a:lvl9pPr marL="5348055" indent="-314591" algn="l" defTabSz="1258366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8366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1pPr>
      <a:lvl2pPr marL="629184" algn="l" defTabSz="1258366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2pPr>
      <a:lvl3pPr marL="1258366" algn="l" defTabSz="1258366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3pPr>
      <a:lvl4pPr marL="1887549" algn="l" defTabSz="1258366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4pPr>
      <a:lvl5pPr marL="2516731" algn="l" defTabSz="1258366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5pPr>
      <a:lvl6pPr marL="3145915" algn="l" defTabSz="1258366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6pPr>
      <a:lvl7pPr marL="3775097" algn="l" defTabSz="1258366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7pPr>
      <a:lvl8pPr marL="4404280" algn="l" defTabSz="1258366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8pPr>
      <a:lvl9pPr marL="5033464" algn="l" defTabSz="1258366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image" Target="../media/image48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emf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gi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gif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gif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gi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gif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gif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gi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gif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gif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gif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gif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gif"/><Relationship Id="rId9" Type="http://schemas.openxmlformats.org/officeDocument/2006/relationships/image" Target="../media/image28.png"/><Relationship Id="rId14" Type="http://schemas.openxmlformats.org/officeDocument/2006/relationships/image" Target="../media/image3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6.png"/><Relationship Id="rId7" Type="http://schemas.microsoft.com/office/2007/relationships/hdphoto" Target="../media/hdphoto1.wdp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0" y="987901"/>
            <a:ext cx="3662880" cy="1226857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4" y="3374659"/>
            <a:ext cx="16778283" cy="551246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193"/>
            <a:ext cx="17639877" cy="276708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724" y="275652"/>
            <a:ext cx="17354012" cy="15048510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161300" y="2214759"/>
            <a:ext cx="11950137" cy="6695032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66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12107575" y="-26347"/>
            <a:ext cx="4670715" cy="452080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" y="6680805"/>
            <a:ext cx="3786450" cy="2230527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880348" y="4809786"/>
            <a:ext cx="1933905" cy="36983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12946491" y="6625623"/>
            <a:ext cx="3831798" cy="223052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3307912" y="4602079"/>
            <a:ext cx="2995317" cy="4647650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9051" y="8508183"/>
            <a:ext cx="16778288" cy="94435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66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9051" y="8677503"/>
            <a:ext cx="16778288" cy="78308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66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9051" y="8946870"/>
            <a:ext cx="16778288" cy="50318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66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080600" y="-1406827"/>
            <a:ext cx="1118553" cy="1118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261508-D2B0-402C-B655-D149B25F1EBB}"/>
              </a:ext>
            </a:extLst>
          </p:cNvPr>
          <p:cNvSpPr txBox="1"/>
          <p:nvPr/>
        </p:nvSpPr>
        <p:spPr>
          <a:xfrm>
            <a:off x="3183593" y="4601423"/>
            <a:ext cx="10606151" cy="280076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r>
              <a:rPr 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18273" y="-734714"/>
            <a:ext cx="4979023" cy="2674506"/>
            <a:chOff x="358880" y="-596117"/>
            <a:chExt cx="3489007" cy="2515060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796328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pic>
        <p:nvPicPr>
          <p:cNvPr id="3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3" y="1581936"/>
            <a:ext cx="5486400" cy="3411531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40" y="3112546"/>
            <a:ext cx="5486400" cy="3479114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440" y="4199621"/>
            <a:ext cx="5486400" cy="392264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24248" y="2615441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a) 14 - 4 - 3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01358" y="4127613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b) 12 – 2 - 6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341472" y="5249685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c) 16 - 6 - 3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38899" y="2666152"/>
            <a:ext cx="2131720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  <a:p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48819" y="4100356"/>
            <a:ext cx="2335377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4 </a:t>
            </a:r>
          </a:p>
          <a:p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149794" y="5252484"/>
            <a:ext cx="2952318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7</a:t>
            </a:r>
          </a:p>
          <a:p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0043" y="3601154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14 - 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81610" y="3588699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598745" y="6224253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16 - 9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144604" y="6224253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75900" y="4930169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 12 - 8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5988" y="4946570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4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9325248" y="1017454"/>
            <a:ext cx="3931920" cy="1920240"/>
          </a:xfrm>
          <a:prstGeom prst="wedgeEllipseCallout">
            <a:avLst>
              <a:gd name="adj1" fmla="val -37023"/>
              <a:gd name="adj2" fmla="val 65413"/>
            </a:avLst>
          </a:prstGeom>
          <a:solidFill>
            <a:srgbClr val="EAF5F6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B050"/>
                </a:solidFill>
              </a:rPr>
              <a:t>Nhận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xét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kết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quả</a:t>
            </a:r>
            <a:r>
              <a:rPr lang="en-US" sz="3600" dirty="0">
                <a:solidFill>
                  <a:srgbClr val="00B050"/>
                </a:solidFill>
              </a:rPr>
              <a:t> 2 </a:t>
            </a:r>
            <a:r>
              <a:rPr lang="en-US" sz="3600" dirty="0" err="1">
                <a:solidFill>
                  <a:srgbClr val="00B050"/>
                </a:solidFill>
              </a:rPr>
              <a:t>phép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tính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phần</a:t>
            </a:r>
            <a:r>
              <a:rPr lang="en-US" sz="3600" dirty="0">
                <a:solidFill>
                  <a:srgbClr val="00B050"/>
                </a:solidFill>
              </a:rPr>
              <a:t> b?</a:t>
            </a:r>
          </a:p>
        </p:txBody>
      </p:sp>
      <p:grpSp>
        <p:nvGrpSpPr>
          <p:cNvPr id="21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22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3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5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28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29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0" grpId="0"/>
      <p:bldP spid="31" grpId="0"/>
      <p:bldP spid="32" grpId="0"/>
      <p:bldP spid="33" grpId="0"/>
      <p:bldP spid="2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/>
          <p:cNvSpPr txBox="1"/>
          <p:nvPr/>
        </p:nvSpPr>
        <p:spPr>
          <a:xfrm>
            <a:off x="4360970" y="3418584"/>
            <a:ext cx="69971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			       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12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endParaRPr lang="vi-VN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			       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9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bóng</a:t>
            </a:r>
            <a:endParaRPr lang="vi-VN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bóng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: ....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562996" y="-86643"/>
            <a:ext cx="13999843" cy="3606043"/>
            <a:chOff x="442357" y="-41435"/>
            <a:chExt cx="9700236" cy="2099168"/>
          </a:xfrm>
        </p:grpSpPr>
        <p:sp>
          <p:nvSpPr>
            <p:cNvPr id="127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88156"/>
              <a:ext cx="9091034" cy="1276154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3</a:t>
              </a:r>
              <a:r>
                <a:rPr lang="en-US" sz="3600" b="1">
                  <a:solidFill>
                    <a:srgbClr val="002060"/>
                  </a:solidFill>
                  <a:cs typeface="Arial" panose="020B0604020202020204" pitchFamily="34" charset="0"/>
                </a:rPr>
                <a:t>. Có 12 bạn và 9 quả bóng, mỗi bạn lấy một quả. Hỏi              </a:t>
              </a:r>
            </a:p>
            <a:p>
              <a:pPr>
                <a:spcAft>
                  <a:spcPts val="1200"/>
                </a:spcAft>
              </a:pPr>
              <a:r>
                <a:rPr lang="en-US" sz="3600" b="1">
                  <a:solidFill>
                    <a:srgbClr val="002060"/>
                  </a:solidFill>
                  <a:cs typeface="Arial" panose="020B0604020202020204" pitchFamily="34" charset="0"/>
                </a:rPr>
                <a:t>            có bao nhiêu bạn không lấy được bóng?</a:t>
              </a:r>
              <a:endParaRPr lang="en-US" sz="3200" b="1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8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57" y="-41435"/>
              <a:ext cx="1909679" cy="2099168"/>
            </a:xfrm>
            <a:prstGeom prst="rect">
              <a:avLst/>
            </a:prstGeom>
          </p:spPr>
        </p:pic>
      </p:grpSp>
      <p:cxnSp>
        <p:nvCxnSpPr>
          <p:cNvPr id="129" name="Straight Connector 128"/>
          <p:cNvCxnSpPr/>
          <p:nvPr/>
        </p:nvCxnSpPr>
        <p:spPr>
          <a:xfrm>
            <a:off x="6194584" y="1535048"/>
            <a:ext cx="21945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cxnSpLocks/>
          </p:cNvCxnSpPr>
          <p:nvPr/>
        </p:nvCxnSpPr>
        <p:spPr>
          <a:xfrm>
            <a:off x="6178105" y="2289622"/>
            <a:ext cx="55234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cxnSpLocks/>
          </p:cNvCxnSpPr>
          <p:nvPr/>
        </p:nvCxnSpPr>
        <p:spPr>
          <a:xfrm>
            <a:off x="3998244" y="1569542"/>
            <a:ext cx="136656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16" name="图片 2077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8822" y="2073598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316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770335" y="5476314"/>
            <a:ext cx="1239442" cy="598073"/>
            <a:chOff x="8549720" y="5312787"/>
            <a:chExt cx="1037205" cy="500486"/>
          </a:xfrm>
        </p:grpSpPr>
        <p:sp>
          <p:nvSpPr>
            <p:cNvPr id="76" name="TextBox 75"/>
            <p:cNvSpPr txBox="1"/>
            <p:nvPr/>
          </p:nvSpPr>
          <p:spPr>
            <a:xfrm>
              <a:off x="8768968" y="5312787"/>
              <a:ext cx="546236" cy="333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125836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2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85%</a:t>
              </a:r>
              <a:endParaRPr kumimoji="0" lang="en-GB" sz="182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49720" y="5570149"/>
              <a:ext cx="1037205" cy="24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125836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74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GB" sz="117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4170" y="493574"/>
            <a:ext cx="15493209" cy="8572592"/>
            <a:chOff x="631064" y="0"/>
            <a:chExt cx="10921286" cy="6858000"/>
          </a:xfrm>
        </p:grpSpPr>
        <p:pic>
          <p:nvPicPr>
            <p:cNvPr id="10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DBC8613-E767-4FBF-B36A-B46AE8FDF71B}"/>
              </a:ext>
            </a:extLst>
          </p:cNvPr>
          <p:cNvSpPr txBox="1"/>
          <p:nvPr/>
        </p:nvSpPr>
        <p:spPr>
          <a:xfrm>
            <a:off x="1704800" y="949180"/>
            <a:ext cx="1090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tư ngày 20 tháng 10 năm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F2FA1F-6E60-4F6E-860D-C8882646CB1A}"/>
              </a:ext>
            </a:extLst>
          </p:cNvPr>
          <p:cNvSpPr txBox="1"/>
          <p:nvPr/>
        </p:nvSpPr>
        <p:spPr>
          <a:xfrm>
            <a:off x="4819901" y="1880221"/>
            <a:ext cx="1985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0E9117-0FE0-47BB-A0E4-C6063AB981B3}"/>
              </a:ext>
            </a:extLst>
          </p:cNvPr>
          <p:cNvSpPr txBox="1"/>
          <p:nvPr/>
        </p:nvSpPr>
        <p:spPr>
          <a:xfrm>
            <a:off x="1764433" y="2760905"/>
            <a:ext cx="15082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Bài 12: Bảng trừ (qua 10). (tiết 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14E448-2D2C-4FBD-A532-3CB326A8ACBE}"/>
              </a:ext>
            </a:extLst>
          </p:cNvPr>
          <p:cNvSpPr txBox="1"/>
          <p:nvPr/>
        </p:nvSpPr>
        <p:spPr>
          <a:xfrm>
            <a:off x="847732" y="3801790"/>
            <a:ext cx="15082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Bài 3: S49</a:t>
            </a:r>
          </a:p>
        </p:txBody>
      </p:sp>
    </p:spTree>
    <p:extLst>
      <p:ext uri="{BB962C8B-B14F-4D97-AF65-F5344CB8AC3E}">
        <p14:creationId xmlns:p14="http://schemas.microsoft.com/office/powerpoint/2010/main" val="12090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2340472" y="3419098"/>
            <a:ext cx="6970178" cy="3944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14 - 6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           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7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endParaRPr lang="vi-VN" sz="4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  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17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9             8  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            </a:t>
            </a:r>
            <a:endParaRPr lang="en-US" sz="4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845685" y="3419098"/>
            <a:ext cx="6058069" cy="3944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b)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15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 8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           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11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– 2</a:t>
            </a:r>
          </a:p>
          <a:p>
            <a:pPr>
              <a:lnSpc>
                <a:spcPct val="200000"/>
              </a:lnSpc>
            </a:pPr>
            <a:endParaRPr lang="vi-VN" sz="4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  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16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 7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           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13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vi-VN" sz="4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5228481" y="3987885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</a:rPr>
              <a:t>?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5235586" y="6653579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</a:rPr>
              <a:t>?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11741234" y="4057601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</a:rPr>
              <a:t>?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1857456" y="6712176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</a:rPr>
              <a:t>?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3403027" y="4544518"/>
            <a:ext cx="995782" cy="1057472"/>
            <a:chOff x="2034267" y="2132857"/>
            <a:chExt cx="822960" cy="1057472"/>
          </a:xfrm>
        </p:grpSpPr>
        <p:sp>
          <p:nvSpPr>
            <p:cNvPr id="100" name="Left Brace 99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28911" y="2420888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5228091" y="3987885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&gt;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3209301" y="7213404"/>
            <a:ext cx="1204896" cy="1057472"/>
            <a:chOff x="2034267" y="2132857"/>
            <a:chExt cx="822960" cy="1057472"/>
          </a:xfrm>
        </p:grpSpPr>
        <p:sp>
          <p:nvSpPr>
            <p:cNvPr id="104" name="Left Brace 103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281163" y="2420888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5241965" y="666552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</a:rPr>
              <a:t>=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1733304" y="405381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9854360" y="7280822"/>
            <a:ext cx="1204896" cy="1057472"/>
            <a:chOff x="2034267" y="2132857"/>
            <a:chExt cx="822960" cy="1057472"/>
          </a:xfrm>
        </p:grpSpPr>
        <p:sp>
          <p:nvSpPr>
            <p:cNvPr id="109" name="Left Brace 108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270047" y="2420888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111" name="Rounded Rectangle 110"/>
          <p:cNvSpPr/>
          <p:nvPr/>
        </p:nvSpPr>
        <p:spPr>
          <a:xfrm>
            <a:off x="11857456" y="671403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13429704" y="7210212"/>
            <a:ext cx="1204896" cy="1057472"/>
            <a:chOff x="2034267" y="2132857"/>
            <a:chExt cx="822960" cy="1057472"/>
          </a:xfrm>
        </p:grpSpPr>
        <p:sp>
          <p:nvSpPr>
            <p:cNvPr id="113" name="Left Brace 112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228911" y="2420888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238541" y="692017"/>
            <a:ext cx="5572236" cy="2674506"/>
            <a:chOff x="358880" y="-596117"/>
            <a:chExt cx="3904696" cy="2515060"/>
          </a:xfrm>
        </p:grpSpPr>
        <p:sp>
          <p:nvSpPr>
            <p:cNvPr id="12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3212017" cy="95992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srgbClr val="009900"/>
                  </a:solidFill>
                </a:rPr>
                <a:t>	 </a:t>
              </a:r>
              <a:r>
                <a:rPr lang="en-US" sz="4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4. &gt;, &lt;; = ?</a:t>
              </a:r>
              <a:endParaRPr lang="en-US" sz="4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9978262" y="4544518"/>
            <a:ext cx="1095360" cy="1057472"/>
            <a:chOff x="2034267" y="2132857"/>
            <a:chExt cx="822960" cy="1057472"/>
          </a:xfrm>
        </p:grpSpPr>
        <p:sp>
          <p:nvSpPr>
            <p:cNvPr id="123" name="Left Brace 122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270047" y="2420888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3630488" y="4544517"/>
            <a:ext cx="1095360" cy="1057472"/>
            <a:chOff x="2034267" y="2132857"/>
            <a:chExt cx="822960" cy="1057472"/>
          </a:xfrm>
        </p:grpSpPr>
        <p:sp>
          <p:nvSpPr>
            <p:cNvPr id="126" name="Left Brace 125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228911" y="2420888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33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34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sp>
        <p:nvSpPr>
          <p:cNvPr id="37" name="Flowchart: Document 36"/>
          <p:cNvSpPr/>
          <p:nvPr/>
        </p:nvSpPr>
        <p:spPr>
          <a:xfrm>
            <a:off x="0" y="-62336"/>
            <a:ext cx="16840200" cy="786235"/>
          </a:xfrm>
          <a:prstGeom prst="flowChartDocument">
            <a:avLst/>
          </a:prstGeom>
          <a:solidFill>
            <a:srgbClr val="BAE1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Document 37"/>
          <p:cNvSpPr/>
          <p:nvPr/>
        </p:nvSpPr>
        <p:spPr>
          <a:xfrm>
            <a:off x="0" y="-249376"/>
            <a:ext cx="16840200" cy="786235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43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/>
          </a:p>
        </p:txBody>
      </p:sp>
      <p:pic>
        <p:nvPicPr>
          <p:cNvPr id="45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21263"/>
            <a:ext cx="626483" cy="10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65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6" grpId="0" animBg="1"/>
      <p:bldP spid="107" grpId="0" animBg="1"/>
      <p:bldP spid="111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4169" y="4735512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2" y="2073276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4230564"/>
            <a:ext cx="8136134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20029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marL="0" marR="0" lvl="0" indent="0" algn="just" defTabSz="1499898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Thực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phép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trừ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(qua 10)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phạm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vi 20.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7020991" y="4449862"/>
            <a:ext cx="7272809" cy="1754288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marL="0" marR="0" lvl="0" indent="0" algn="just" defTabSz="1499898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Trình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toán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văn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liên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quan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đến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phép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trừ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(qua 10)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phạm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vi 20.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marL="0" marR="0" lvl="0" indent="0" algn="l" defTabSz="1499898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Title 4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312" y="993478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469275" y="358180"/>
            <a:ext cx="6565122" cy="1107957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pPr marL="0" marR="0" lvl="0" indent="0" algn="l" defTabSz="914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宋体" panose="02010600030101010101" pitchFamily="2" charset="-122"/>
              </a:rPr>
              <a:t>YÊU CẦU CẦN ĐẠT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Pony" panose="02000000000000000000" pitchFamily="2" charset="0"/>
              <a:ea typeface="宋体" panose="02010600030101010101" pitchFamily="2" charset="-122"/>
            </a:endParaRPr>
          </a:p>
        </p:txBody>
      </p:sp>
      <p:pic>
        <p:nvPicPr>
          <p:cNvPr id="11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3" y="6650335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71690"/>
          <p:cNvSpPr txBox="1"/>
          <p:nvPr/>
        </p:nvSpPr>
        <p:spPr>
          <a:xfrm>
            <a:off x="7237016" y="7187946"/>
            <a:ext cx="6909611" cy="646292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marL="0" marR="0" lvl="0" indent="0" algn="just" defTabSz="1499898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Củng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cố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so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sánh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773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48" y="5166668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2" y="2073276"/>
            <a:ext cx="8136135" cy="273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5166668"/>
            <a:ext cx="7992118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44655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Ôn</a:t>
            </a:r>
            <a:r>
              <a:rPr lang="en-US" altLang="zh-CN" sz="4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4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altLang="zh-CN" sz="4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4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(qua 10)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4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altLang="zh-CN" sz="4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vi 20.</a:t>
            </a:r>
            <a:endParaRPr lang="zh-CN" altLang="en-US" sz="4400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7020991" y="5646714"/>
            <a:ext cx="6787305" cy="769403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Xem</a:t>
            </a:r>
            <a:r>
              <a:rPr lang="en-US" altLang="zh-CN" sz="4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altLang="zh-CN" sz="4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13.</a:t>
            </a:r>
            <a:endParaRPr lang="zh-CN" altLang="en-US" sz="4400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defTabSz="1499898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77" y="993786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228904" y="814447"/>
            <a:ext cx="8071368" cy="1107957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403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" y="6352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64" y="2217739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3" y="1512889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24"/>
            <a:ext cx="3457576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5148795" y="5241927"/>
            <a:ext cx="8159327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Hẹn</a:t>
            </a:r>
            <a:r>
              <a:rPr lang="en-US" altLang="zh-CN" sz="7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gặp</a:t>
            </a:r>
            <a:r>
              <a:rPr lang="en-US" altLang="zh-CN" sz="7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7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7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7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7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7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!</a:t>
            </a:r>
            <a:endParaRPr lang="zh-CN" altLang="en-US" sz="72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953" y="3456858"/>
            <a:ext cx="12634383" cy="6054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4599" rtl="0" fontAlgn="auto">
              <a:spcBef>
                <a:spcPts val="0"/>
              </a:spcBef>
              <a:spcAft>
                <a:spcPts val="0"/>
              </a:spcAft>
            </a:pPr>
            <a:endParaRPr lang="vi-VN" sz="33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88" y="3378959"/>
            <a:ext cx="508885" cy="47729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53" y="4996295"/>
            <a:ext cx="5426306" cy="454132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2071953" y="-35095"/>
            <a:ext cx="12634383" cy="4587932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4599" rtl="0" fontAlgn="auto">
              <a:spcBef>
                <a:spcPts val="0"/>
              </a:spcBef>
              <a:spcAft>
                <a:spcPts val="0"/>
              </a:spcAft>
            </a:pPr>
            <a:endParaRPr lang="vi-VN" sz="33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94" y="4867899"/>
            <a:ext cx="3430688" cy="25730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0001" y="4996205"/>
            <a:ext cx="465016" cy="7852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36" y="4223343"/>
            <a:ext cx="3157279" cy="5284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15" y="1655207"/>
            <a:ext cx="3267823" cy="492981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690650" y="7359251"/>
            <a:ext cx="2482113" cy="1504986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49580" cy="60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3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501876" y="4689812"/>
            <a:ext cx="2184146" cy="1324321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397271" cy="684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2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951482" y="7359251"/>
            <a:ext cx="2184146" cy="1324319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83245" y="4619525"/>
              <a:ext cx="425800" cy="753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3</a:t>
              </a:r>
              <a:endParaRPr lang="vi-VN" sz="60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829727" y="5162279"/>
            <a:ext cx="2349203" cy="1424401"/>
            <a:chOff x="9452818" y="4495790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2818" y="4495790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060194" y="4550720"/>
              <a:ext cx="395883" cy="70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4</a:t>
              </a:r>
              <a:endParaRPr lang="vi-VN" sz="60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303" y="1295935"/>
            <a:ext cx="5839410" cy="297585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10395157" y="663636"/>
            <a:ext cx="1705960" cy="1049921"/>
            <a:chOff x="9540552" y="4420621"/>
            <a:chExt cx="1619672" cy="100834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73057" y="4453523"/>
              <a:ext cx="545153" cy="97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4</a:t>
              </a:r>
              <a:endParaRPr lang="vi-VN" sz="6000" b="1">
                <a:solidFill>
                  <a:schemeClr val="bg1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6578" y="6014133"/>
            <a:ext cx="373519" cy="3503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53" y="4737894"/>
            <a:ext cx="508885" cy="47729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65" y="3459378"/>
            <a:ext cx="1026171" cy="4768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62" y="3058114"/>
            <a:ext cx="857793" cy="857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0989" y="1170611"/>
            <a:ext cx="2752677" cy="886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684599" rtl="0" fontAlgn="auto">
              <a:spcBef>
                <a:spcPts val="0"/>
              </a:spcBef>
              <a:spcAft>
                <a:spcPts val="0"/>
              </a:spcAft>
            </a:pPr>
            <a:r>
              <a:rPr lang="en-US" sz="5158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12 – 8 = ?</a:t>
            </a:r>
            <a:endParaRPr lang="vi-VN" sz="5158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70" y="3501353"/>
            <a:ext cx="632003" cy="6320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11" y="4969032"/>
            <a:ext cx="476765" cy="80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9258E-6 -2.76596E-6 L 3.59258E-6 -0.0722 " pathEditMode="relative" rAng="0" ptsTypes="AA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9"/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6775E-6 2.02714E-7 L -1.17031 -0.01458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0" y="-73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563E-6 -1.21461E-6 L -1.18838 0.05646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19" y="281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6289E-6 -4.59038E-7 L 1.22641 0.01072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21" y="53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4378E-6 6.75155E-7 L 1.21875 0.16385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33" y="819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953" y="3456858"/>
            <a:ext cx="12634383" cy="6054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4599" rtl="0" fontAlgn="auto">
              <a:spcBef>
                <a:spcPts val="0"/>
              </a:spcBef>
              <a:spcAft>
                <a:spcPts val="0"/>
              </a:spcAft>
            </a:pPr>
            <a:endParaRPr lang="vi-VN" sz="33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88" y="3378959"/>
            <a:ext cx="508885" cy="47729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53" y="4996295"/>
            <a:ext cx="5426306" cy="454132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2071953" y="-35095"/>
            <a:ext cx="12634383" cy="4587932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4599" rtl="0" fontAlgn="auto">
              <a:spcBef>
                <a:spcPts val="0"/>
              </a:spcBef>
              <a:spcAft>
                <a:spcPts val="0"/>
              </a:spcAft>
            </a:pPr>
            <a:endParaRPr lang="vi-VN" sz="33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94" y="4867899"/>
            <a:ext cx="3430688" cy="25730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0001" y="4996205"/>
            <a:ext cx="465016" cy="7852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36" y="4223343"/>
            <a:ext cx="3157279" cy="5284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15" y="1655207"/>
            <a:ext cx="3267823" cy="492981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662412" y="4636341"/>
            <a:ext cx="2482113" cy="1504986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49580" cy="60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1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73522" y="5351972"/>
            <a:ext cx="2184146" cy="1324321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87181" y="4590511"/>
              <a:ext cx="385383" cy="657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158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3</a:t>
              </a:r>
              <a:endParaRPr lang="vi-VN" sz="5158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210557" y="7505895"/>
            <a:ext cx="2184146" cy="1324319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23662" y="4619525"/>
              <a:ext cx="385383" cy="657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158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4</a:t>
              </a:r>
              <a:endParaRPr lang="vi-VN" sz="5158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848114" y="7374266"/>
            <a:ext cx="2349203" cy="142440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369358" cy="636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9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303" y="1295935"/>
            <a:ext cx="5839410" cy="297585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10395157" y="663639"/>
            <a:ext cx="1705960" cy="1022553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216119" y="4557691"/>
              <a:ext cx="402093" cy="738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9</a:t>
              </a:r>
              <a:endParaRPr lang="vi-VN" sz="4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6578" y="6014133"/>
            <a:ext cx="373519" cy="3503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53" y="4737894"/>
            <a:ext cx="508885" cy="4772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0990" y="1170611"/>
            <a:ext cx="2624436" cy="886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684599" rtl="0" fontAlgn="auto">
              <a:spcBef>
                <a:spcPts val="0"/>
              </a:spcBef>
              <a:spcAft>
                <a:spcPts val="0"/>
              </a:spcAft>
            </a:pPr>
            <a:r>
              <a:rPr lang="en-US" sz="5158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16 - ? = 7</a:t>
            </a:r>
            <a:endParaRPr lang="vi-VN" sz="5158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65" y="3459378"/>
            <a:ext cx="1026171" cy="4768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62" y="3058114"/>
            <a:ext cx="857793" cy="8577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70" y="3501353"/>
            <a:ext cx="632003" cy="6320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11" y="4969032"/>
            <a:ext cx="476765" cy="80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86214E-6 -2.76596E-6 L 2.86214E-6 -0.0722 " pathEditMode="relative" rAng="0" ptsTypes="AA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9"/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953" y="3456858"/>
            <a:ext cx="12634383" cy="6054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4599" rtl="0" fontAlgn="auto">
              <a:spcBef>
                <a:spcPts val="0"/>
              </a:spcBef>
              <a:spcAft>
                <a:spcPts val="0"/>
              </a:spcAft>
            </a:pPr>
            <a:endParaRPr lang="vi-VN" sz="33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88" y="3378959"/>
            <a:ext cx="508885" cy="47729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53" y="4996295"/>
            <a:ext cx="5426306" cy="454132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2071953" y="-35095"/>
            <a:ext cx="12634383" cy="4587932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4599" rtl="0" fontAlgn="auto">
              <a:spcBef>
                <a:spcPts val="0"/>
              </a:spcBef>
              <a:spcAft>
                <a:spcPts val="0"/>
              </a:spcAft>
            </a:pPr>
            <a:endParaRPr lang="vi-VN" sz="33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94" y="4867899"/>
            <a:ext cx="3430688" cy="25730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0001" y="4996205"/>
            <a:ext cx="465016" cy="7852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36" y="4223343"/>
            <a:ext cx="3157279" cy="5284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15" y="1655207"/>
            <a:ext cx="3267823" cy="492981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826882" y="7278031"/>
            <a:ext cx="2482113" cy="1504986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49580" cy="60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1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096352" y="5260696"/>
            <a:ext cx="2184146" cy="1324321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87181" y="4590511"/>
              <a:ext cx="385383" cy="657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158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2</a:t>
              </a:r>
              <a:endParaRPr lang="vi-VN" sz="5158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210557" y="7505895"/>
            <a:ext cx="2184146" cy="1324319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23662" y="4619525"/>
              <a:ext cx="385383" cy="657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158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4</a:t>
              </a:r>
              <a:endParaRPr lang="vi-VN" sz="5158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893337" y="4738444"/>
            <a:ext cx="2349203" cy="142440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11396" cy="636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15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303" y="1295935"/>
            <a:ext cx="5839410" cy="297585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10395157" y="663639"/>
            <a:ext cx="1705960" cy="1022553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47670" y="4557692"/>
              <a:ext cx="755302" cy="679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15</a:t>
              </a:r>
              <a:endParaRPr lang="vi-VN" sz="40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6578" y="6014133"/>
            <a:ext cx="373519" cy="3503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53" y="4737894"/>
            <a:ext cx="508885" cy="4772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0989" y="1170611"/>
            <a:ext cx="2752677" cy="886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684599" rtl="0" fontAlgn="auto">
              <a:spcBef>
                <a:spcPts val="0"/>
              </a:spcBef>
              <a:spcAft>
                <a:spcPts val="0"/>
              </a:spcAft>
            </a:pPr>
            <a:r>
              <a:rPr lang="en-US" sz="5158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? – 4 = 11</a:t>
            </a:r>
            <a:endParaRPr lang="vi-VN" sz="5158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65" y="3459378"/>
            <a:ext cx="1026171" cy="4768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62" y="3058114"/>
            <a:ext cx="857793" cy="8577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70" y="3501353"/>
            <a:ext cx="632003" cy="6320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11" y="4969032"/>
            <a:ext cx="476765" cy="80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9258E-6 -2.76596E-6 L 3.59258E-6 -0.0722 " pathEditMode="relative" rAng="0" ptsTypes="AA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9"/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3738E-6 -2.82459E-6 L 1.22641 0.01072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21" y="53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953" y="3456858"/>
            <a:ext cx="12634383" cy="6054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4599" rtl="0" fontAlgn="auto">
              <a:spcBef>
                <a:spcPts val="0"/>
              </a:spcBef>
              <a:spcAft>
                <a:spcPts val="0"/>
              </a:spcAft>
            </a:pPr>
            <a:endParaRPr lang="vi-VN" sz="33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88" y="3378959"/>
            <a:ext cx="508885" cy="47729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53" y="4996295"/>
            <a:ext cx="5426306" cy="454132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2071953" y="-35095"/>
            <a:ext cx="12634383" cy="4587932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4599" rtl="0" fontAlgn="auto">
              <a:spcBef>
                <a:spcPts val="0"/>
              </a:spcBef>
              <a:spcAft>
                <a:spcPts val="0"/>
              </a:spcAft>
            </a:pPr>
            <a:endParaRPr lang="vi-VN" sz="3316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94" y="4867899"/>
            <a:ext cx="3430688" cy="25730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0001" y="4996205"/>
            <a:ext cx="465016" cy="7852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36" y="4223343"/>
            <a:ext cx="3157279" cy="52841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11" y="4969032"/>
            <a:ext cx="476765" cy="805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15" y="1655207"/>
            <a:ext cx="3267823" cy="492981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826882" y="7278031"/>
            <a:ext cx="2482113" cy="1504986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49580" cy="60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1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861213" y="4550159"/>
            <a:ext cx="2184146" cy="1324321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39582" y="4559837"/>
              <a:ext cx="416426" cy="684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2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311424" y="5388831"/>
            <a:ext cx="2184146" cy="1324319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11774" y="4619525"/>
              <a:ext cx="397271" cy="684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3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520080" y="7329777"/>
            <a:ext cx="2349203" cy="142440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086719" y="4665786"/>
              <a:ext cx="369358" cy="636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6</a:t>
              </a:r>
              <a:endParaRPr lang="vi-VN" sz="5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303" y="1295935"/>
            <a:ext cx="5839410" cy="297585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10395157" y="663639"/>
            <a:ext cx="1705960" cy="1022553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71984" y="4557691"/>
              <a:ext cx="446227" cy="738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84599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6</a:t>
              </a:r>
              <a:endParaRPr lang="vi-VN" sz="4400" b="1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6578" y="6014133"/>
            <a:ext cx="373519" cy="3503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53" y="4737894"/>
            <a:ext cx="508885" cy="4772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0989" y="1170611"/>
            <a:ext cx="3716082" cy="886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684599" rtl="0" fontAlgn="auto">
              <a:spcBef>
                <a:spcPts val="0"/>
              </a:spcBef>
              <a:spcAft>
                <a:spcPts val="0"/>
              </a:spcAft>
            </a:pPr>
            <a:r>
              <a:rPr lang="en-US" sz="5158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13 – 3 – 4 = ?</a:t>
            </a:r>
            <a:endParaRPr lang="vi-VN" sz="5158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203" y="2903489"/>
            <a:ext cx="1216355" cy="121635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65" y="3459378"/>
            <a:ext cx="1026171" cy="4768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62" y="3058114"/>
            <a:ext cx="857793" cy="8577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70" y="3501353"/>
            <a:ext cx="632003" cy="63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84436E-6 -2.76596E-6 L 4.84436E-6 -0.0722 " pathEditMode="relative" rAng="0" ptsTypes="AA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9"/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" y="6352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4" y="1125541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3708624" y="5115970"/>
            <a:ext cx="10225136" cy="2862284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7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12: </a:t>
            </a:r>
            <a:r>
              <a:rPr lang="en-US" altLang="zh-CN" sz="7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altLang="zh-CN" sz="7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7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(qua 10) </a:t>
            </a:r>
          </a:p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6" y="488951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24"/>
            <a:ext cx="3457576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770335" y="5476314"/>
            <a:ext cx="1239442" cy="598073"/>
            <a:chOff x="8549720" y="5312787"/>
            <a:chExt cx="1037205" cy="500486"/>
          </a:xfrm>
        </p:grpSpPr>
        <p:sp>
          <p:nvSpPr>
            <p:cNvPr id="76" name="TextBox 75"/>
            <p:cNvSpPr txBox="1"/>
            <p:nvPr/>
          </p:nvSpPr>
          <p:spPr>
            <a:xfrm>
              <a:off x="8768968" y="5312787"/>
              <a:ext cx="546236" cy="333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1258366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26" dirty="0">
                  <a:solidFill>
                    <a:srgbClr val="FFFFFF"/>
                  </a:solidFill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85%</a:t>
              </a:r>
              <a:endParaRPr lang="en-GB" sz="1826" dirty="0">
                <a:solidFill>
                  <a:srgbClr val="FFFFFF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49720" y="5570149"/>
              <a:ext cx="1037205" cy="24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1258366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74">
                  <a:solidFill>
                    <a:srgbClr val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174" dirty="0">
                <a:solidFill>
                  <a:srgbClr val="FFFFFF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4170" y="493574"/>
            <a:ext cx="15493209" cy="8572592"/>
            <a:chOff x="631064" y="0"/>
            <a:chExt cx="10921286" cy="6858000"/>
          </a:xfrm>
        </p:grpSpPr>
        <p:pic>
          <p:nvPicPr>
            <p:cNvPr id="10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DBC8613-E767-4FBF-B36A-B46AE8FDF71B}"/>
              </a:ext>
            </a:extLst>
          </p:cNvPr>
          <p:cNvSpPr txBox="1"/>
          <p:nvPr/>
        </p:nvSpPr>
        <p:spPr>
          <a:xfrm>
            <a:off x="1704800" y="949180"/>
            <a:ext cx="1090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t</a:t>
            </a:r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ư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ngày 20 tháng 10 năm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F2FA1F-6E60-4F6E-860D-C8882646CB1A}"/>
              </a:ext>
            </a:extLst>
          </p:cNvPr>
          <p:cNvSpPr txBox="1"/>
          <p:nvPr/>
        </p:nvSpPr>
        <p:spPr>
          <a:xfrm>
            <a:off x="4819901" y="1880221"/>
            <a:ext cx="1985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0E9117-0FE0-47BB-A0E4-C6063AB981B3}"/>
              </a:ext>
            </a:extLst>
          </p:cNvPr>
          <p:cNvSpPr txBox="1"/>
          <p:nvPr/>
        </p:nvSpPr>
        <p:spPr>
          <a:xfrm>
            <a:off x="1764433" y="2760905"/>
            <a:ext cx="15082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12: Bảng trừ (qua 10). (tiết 2)</a:t>
            </a:r>
          </a:p>
        </p:txBody>
      </p:sp>
    </p:spTree>
    <p:extLst>
      <p:ext uri="{BB962C8B-B14F-4D97-AF65-F5344CB8AC3E}">
        <p14:creationId xmlns:p14="http://schemas.microsoft.com/office/powerpoint/2010/main" val="22128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4169" y="4735512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2" y="2073276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4230564"/>
            <a:ext cx="8136134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20029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(qua 10)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vi 20.</a:t>
            </a:r>
            <a:endParaRPr lang="zh-CN" altLang="en-US" sz="3600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7020991" y="4449862"/>
            <a:ext cx="7272809" cy="1754288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bày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toán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liên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quan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(qua 10)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vi 20.</a:t>
            </a:r>
            <a:endParaRPr lang="zh-CN" altLang="en-US" sz="3600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defTabSz="1499898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312" y="993478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469275" y="358180"/>
            <a:ext cx="6565122" cy="1107957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iCiel Pony" panose="02000000000000000000" pitchFamily="2" charset="0"/>
              </a:rPr>
              <a:t>YÊU CẦU CẦN ĐẠT</a:t>
            </a:r>
            <a:endParaRPr lang="en-US" sz="6600" b="1" dirty="0">
              <a:solidFill>
                <a:srgbClr val="FF0000"/>
              </a:solidFill>
              <a:latin typeface="iCiel Pony" panose="02000000000000000000" pitchFamily="2" charset="0"/>
            </a:endParaRPr>
          </a:p>
        </p:txBody>
      </p:sp>
      <p:pic>
        <p:nvPicPr>
          <p:cNvPr id="11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3" y="6650335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71690"/>
          <p:cNvSpPr txBox="1"/>
          <p:nvPr/>
        </p:nvSpPr>
        <p:spPr>
          <a:xfrm>
            <a:off x="7237016" y="7187946"/>
            <a:ext cx="6909611" cy="646292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Củng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cố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so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sánh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861" y="270594"/>
            <a:ext cx="626483" cy="10109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18273" y="273400"/>
            <a:ext cx="4979023" cy="2674506"/>
            <a:chOff x="358880" y="-596117"/>
            <a:chExt cx="3489007" cy="2515060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796328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pic>
        <p:nvPicPr>
          <p:cNvPr id="3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4" y="2930742"/>
            <a:ext cx="5045416" cy="3607356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08" y="2858730"/>
            <a:ext cx="5045416" cy="3607356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624" y="2930738"/>
            <a:ext cx="5045416" cy="360735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67853" y="3873798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a) 13 - 6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44939" y="3873798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b) 11 - 2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989555" y="380179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c) 16 - 8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72990" y="3876596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17604" y="3897500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365818" y="3804589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7853" y="470161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15 - 7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72990" y="4704404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72920" y="4735096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14 - 5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722095" y="4758799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989555" y="476201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18 - 9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365808" y="4764805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081" y1="21429" x2="22384" y2="28571"/>
                        <a14:foregroundMark x1="33140" y1="68182" x2="59884" y2="79221"/>
                        <a14:foregroundMark x1="61919" y1="79221" x2="65116" y2="81169"/>
                        <a14:foregroundMark x1="65407" y1="81169" x2="67151" y2="81169"/>
                        <a14:foregroundMark x1="67151" y1="81169" x2="67151" y2="81169"/>
                        <a14:foregroundMark x1="75000" y1="65584" x2="96512" y2="79221"/>
                        <a14:foregroundMark x1="96512" y1="76623" x2="96512" y2="76623"/>
                        <a14:foregroundMark x1="37791" y1="59091" x2="53198" y2="66234"/>
                        <a14:foregroundMark x1="53488" y1="66234" x2="53488" y2="66234"/>
                        <a14:foregroundMark x1="53488" y1="66234" x2="53488" y2="66234"/>
                        <a14:foregroundMark x1="54651" y1="62338" x2="56977" y2="62338"/>
                        <a14:foregroundMark x1="56977" y1="62338" x2="56977" y2="62338"/>
                        <a14:foregroundMark x1="62500" y1="63636" x2="62500" y2="63636"/>
                        <a14:foregroundMark x1="65116" y1="62338" x2="68314" y2="70130"/>
                        <a14:foregroundMark x1="34593" y1="81818" x2="45930" y2="81818"/>
                        <a14:foregroundMark x1="45930" y1="81818" x2="45930" y2="81818"/>
                        <a14:foregroundMark x1="73547" y1="72078" x2="73547" y2="72078"/>
                        <a14:foregroundMark x1="75000" y1="54545" x2="80523" y2="66234"/>
                        <a14:foregroundMark x1="86047" y1="56494" x2="88663" y2="64935"/>
                        <a14:foregroundMark x1="89826" y1="63636" x2="95349" y2="66234"/>
                        <a14:foregroundMark x1="95930" y1="66234" x2="95930" y2="66234"/>
                        <a14:foregroundMark x1="76163" y1="83117" x2="83721" y2="79221"/>
                        <a14:foregroundMark x1="83721" y1="79221" x2="83721" y2="79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16" y="-41719"/>
            <a:ext cx="3771004" cy="16881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86184" y="5542174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12 - 4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91321" y="5544968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89555" y="5542175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12 - 3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365808" y="5544970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68429" y="5529982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17 - 8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17604" y="5553685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grpSp>
        <p:nvGrpSpPr>
          <p:cNvPr id="34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39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4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61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62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63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6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0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8" grpId="0"/>
      <p:bldP spid="59" grpId="0"/>
      <p:bldP spid="60" grpId="0"/>
      <p:bldP spid="25" grpId="0"/>
      <p:bldP spid="26" grpId="0"/>
      <p:bldP spid="30" grpId="0"/>
      <p:bldP spid="31" grpId="0"/>
      <p:bldP spid="32" grpId="0"/>
      <p:bldP spid="33" grpId="0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007577075&quot;/&gt;&lt;/object&gt;&lt;object type=&quot;3&quot; unique_id=&quot;10004&quot;&gt;&lt;property id=&quot;20148&quot; value=&quot;5&quot;/&gt;&lt;property id=&quot;20300&quot; value=&quot;Slide 2&quot;/&gt;&lt;property id=&quot;20307&quot; value=&quot;260&quot;/&gt;&lt;/object&gt;&lt;object type=&quot;3&quot; unique_id=&quot;10005&quot;&gt;&lt;property id=&quot;20148&quot; value=&quot;5&quot;/&gt;&lt;property id=&quot;20300&quot; value=&quot;Slide 3&quot;/&gt;&lt;property id=&quot;20307&quot; value=&quot;3269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56&quot;/&gt;&lt;/object&gt;&lt;object type=&quot;3&quot; unique_id=&quot;10009&quot;&gt;&lt;property id=&quot;20148&quot; value=&quot;5&quot;/&gt;&lt;property id=&quot;20300&quot; value=&quot;Slide 7&quot;/&gt;&lt;property id=&quot;20307&quot; value=&quot;3267&quot;/&gt;&lt;/object&gt;&lt;object type=&quot;3&quot; unique_id=&quot;10010&quot;&gt;&lt;property id=&quot;20148&quot; value=&quot;5&quot;/&gt;&lt;property id=&quot;20300&quot; value=&quot;Slide 8&quot;/&gt;&lt;property id=&quot;20307&quot; value=&quot;286&quot;/&gt;&lt;/object&gt;&lt;object type=&quot;3&quot; unique_id=&quot;10011&quot;&gt;&lt;property id=&quot;20148&quot; value=&quot;5&quot;/&gt;&lt;property id=&quot;20300&quot; value=&quot;Slide 9&quot;/&gt;&lt;property id=&quot;20307&quot; value=&quot;294&quot;/&gt;&lt;/object&gt;&lt;object type=&quot;3&quot; unique_id=&quot;10012&quot;&gt;&lt;property id=&quot;20148&quot; value=&quot;5&quot;/&gt;&lt;property id=&quot;20300&quot; value=&quot;Slide 10&quot;/&gt;&lt;property id=&quot;20307&quot; value=&quot;303&quot;/&gt;&lt;/object&gt;&lt;object type=&quot;3&quot; unique_id=&quot;10013&quot;&gt;&lt;property id=&quot;20148&quot; value=&quot;5&quot;/&gt;&lt;property id=&quot;20300&quot; value=&quot;Slide 11&quot;/&gt;&lt;property id=&quot;20307&quot; value=&quot;298&quot;/&gt;&lt;/object&gt;&lt;object type=&quot;3&quot; unique_id=&quot;10014&quot;&gt;&lt;property id=&quot;20148&quot; value=&quot;5&quot;/&gt;&lt;property id=&quot;20300&quot; value=&quot;Slide 12&quot;/&gt;&lt;property id=&quot;20307&quot; value=&quot;3268&quot;/&gt;&lt;/object&gt;&lt;object type=&quot;3&quot; unique_id=&quot;10015&quot;&gt;&lt;property id=&quot;20148&quot; value=&quot;5&quot;/&gt;&lt;property id=&quot;20300&quot; value=&quot;Slide 13&quot;/&gt;&lt;property id=&quot;20307&quot; value=&quot;299&quot;/&gt;&lt;/object&gt;&lt;object type=&quot;3&quot; unique_id=&quot;10016&quot;&gt;&lt;property id=&quot;20148&quot; value=&quot;5&quot;/&gt;&lt;property id=&quot;20300&quot; value=&quot;Slide 14&quot;/&gt;&lt;property id=&quot;20307&quot; value=&quot;302&quot;/&gt;&lt;/object&gt;&lt;object type=&quot;3&quot; unique_id=&quot;10017&quot;&gt;&lt;property id=&quot;20148&quot; value=&quot;5&quot;/&gt;&lt;property id=&quot;20300&quot; value=&quot;Slide 15&quot;/&gt;&lt;property id=&quot;20307&quot; value=&quot;284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1334</TotalTime>
  <Words>533</Words>
  <Application>Microsoft Office PowerPoint</Application>
  <PresentationFormat>Custom</PresentationFormat>
  <Paragraphs>127</Paragraphs>
  <Slides>16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黑体</vt:lpstr>
      <vt:lpstr>Arial</vt:lpstr>
      <vt:lpstr>Calibri</vt:lpstr>
      <vt:lpstr>DFPOP1-W9</vt:lpstr>
      <vt:lpstr>HP001 4 hàng</vt:lpstr>
      <vt:lpstr>iCiel Pony</vt:lpstr>
      <vt:lpstr>ITC Avant Garde Std Bk</vt:lpstr>
      <vt:lpstr>Times New Roman</vt:lpstr>
      <vt:lpstr>默认设计模板</vt:lpstr>
      <vt:lpstr>8_Office Theme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Nguyen Dang Quyet</cp:lastModifiedBy>
  <cp:revision>360</cp:revision>
  <dcterms:created xsi:type="dcterms:W3CDTF">2015-09-14T06:10:05Z</dcterms:created>
  <dcterms:modified xsi:type="dcterms:W3CDTF">2022-10-16T13:57:01Z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