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1" r:id="rId5"/>
    <p:sldId id="276" r:id="rId6"/>
    <p:sldId id="259" r:id="rId7"/>
    <p:sldId id="260" r:id="rId8"/>
    <p:sldId id="277" r:id="rId9"/>
    <p:sldId id="279" r:id="rId10"/>
    <p:sldId id="278" r:id="rId11"/>
    <p:sldId id="263" r:id="rId12"/>
    <p:sldId id="28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0"/>
    <a:srgbClr val="F5ECEB"/>
    <a:srgbClr val="F39FC7"/>
    <a:srgbClr val="EFD0CC"/>
    <a:srgbClr val="E8B2BC"/>
    <a:srgbClr val="EFA137"/>
    <a:srgbClr val="A5FFD5"/>
    <a:srgbClr val="F287A0"/>
    <a:srgbClr val="04027D"/>
    <a:srgbClr val="3E7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389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7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73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D138BF-00A3-40FB-9DB7-B3523EF0B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B9270E8-08FD-4DAE-AB2C-1F9097D08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4CB80B-477D-4C94-A4A2-3A107B01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2B80C5-F8F5-4992-A192-181333A0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BB403B-A2EB-470B-BD60-3AA0E396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4374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18FBA4-BB47-477C-8CD0-E783E3E6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18944E6-2497-45D0-8669-1688D2D2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B3C7DB-BFF9-4944-82A1-677D2E8B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4DEC8-0D33-45AE-AEE3-AB1722A3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5A9CCC-A8BB-486C-9318-A61E27FD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8247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01483F-C3AB-4B01-9689-5FFECF0A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6BC14CD-6F94-47BB-B6A4-9BABB5A1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4129A3-3FC1-42B0-A01B-C55DEB95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A1F3FE-2767-42CB-ACCB-1792EC06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3C80E8-6481-4DA1-BAF0-2C35C5D7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6965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6645D4-6F1A-4C4E-9FBE-1D601AFD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23DFAC-074A-4CE0-A111-E7E104828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3FE9BB2-42FF-4FB7-80AB-FD4F45ABE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96FEA6-F65C-4194-B596-6FC2F631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06B9104-626B-43DE-8549-7CD8FAD1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C86F25-3999-4AE9-A5E2-328C80DB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4465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19C7C6-F49F-4E99-A9E1-29A816B1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4CCC7A-FA7E-40C5-94C5-1F8621C5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43714CC-A256-4951-97AB-879003C9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3139B6-5332-4F4B-B5D3-C796D50A7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F12EEC3-A7AD-4AD0-B8BE-97A2F7BA9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48DBC53-39B6-4C70-A6EE-9A32BED1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F8ACD65-3221-493E-A4BD-11F418DC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F42925-09DB-49D0-A609-D66CF386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653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A59289-5B60-483B-893D-CD18E46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F402515-3F14-4B84-9E3A-8F524CE0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C96FC3-0D20-4847-91E6-FA86A914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758E21-F27B-4A84-A48B-CFCB3721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2651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55A2002-EB97-431B-9570-1F569548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EF2F52-1F35-4E20-872D-783BBA81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9D31FCB-492A-43A2-8F11-82122DB7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5609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2D2F5E-5C09-4CE8-90F8-C64C2D05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525728C-594F-4004-A46E-0864DE1DF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B90CFCD-8F29-464D-ACAE-9F19D4F09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A02459-0167-4AC6-8B4C-475C5ED6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6D12C8-86BB-49D4-B10A-3DFA501A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49D87D-6BAB-488E-8B86-255F5180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4987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108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105EC9-3658-409F-A10F-93160EAB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F662E03-8D49-4121-8D85-3D8F4462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EE91017-7E9C-461E-A9D2-46713B68A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6712DC-D74A-490A-8E5B-6D8C27C8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B541BB-C284-4056-B7E1-699C8D21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CE8C171-F011-4C61-A4F8-45339BB5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905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2A6CB6-FD12-433A-9B8C-C9202831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98B9C20-A8A7-4BE3-AE2B-504F0A908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9C8698-4D82-4970-BB00-24CF4A1B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5FB7B5-8206-4F3F-AFDA-7B7EDC0A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B7B7091-EAFA-449C-A044-91B6936C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04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F2ABED-314B-401F-8F4E-534CAA98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251042-0ED0-4E3A-9ECF-09FD11F52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41DDE8-2FBB-40FA-AF8D-AE9D023C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A7F0CB3-CCCC-44AA-8BC5-72A64291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5B32AC9-E402-466C-B0BD-92C8B60A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213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821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49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454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910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612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197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332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7E40-4C2A-41EC-AE98-0D03699B0C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EDBDB14-23EB-440C-A0A6-548BB2FD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C55A61-EB36-4240-9528-32BB1EF34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7DBB0D-14DD-4ADC-A31B-1415A684A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C782BA-ACF9-4C37-924D-951848673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EE8924-3EF0-49E6-A854-A0CD7731F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xmlns="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496" y="-135214"/>
            <a:ext cx="10492125" cy="76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3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8">
            <a:extLst>
              <a:ext uri="{FF2B5EF4-FFF2-40B4-BE49-F238E27FC236}">
                <a16:creationId xmlns:a16="http://schemas.microsoft.com/office/drawing/2014/main" xmlns="" id="{8C445581-A47A-40EA-8C31-FFF9B4DAD6AC}"/>
              </a:ext>
            </a:extLst>
          </p:cNvPr>
          <p:cNvSpPr txBox="1"/>
          <p:nvPr/>
        </p:nvSpPr>
        <p:spPr>
          <a:xfrm>
            <a:off x="1040386" y="599291"/>
            <a:ext cx="7820833" cy="3371136"/>
          </a:xfrm>
          <a:prstGeom prst="wedgeRoundRectCallout">
            <a:avLst>
              <a:gd name="adj1" fmla="val 47542"/>
              <a:gd name="adj2" fmla="val 87319"/>
              <a:gd name="adj3" fmla="val 16667"/>
            </a:avLst>
          </a:prstGeom>
          <a:solidFill>
            <a:srgbClr val="F5ECEB"/>
          </a:solidFill>
          <a:ln w="762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Chia </a:t>
            </a:r>
            <a:r>
              <a:rPr kumimoji="0" lang="en-US" altLang="zh-CN" sz="48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với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về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thông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bổ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trong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sách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báo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bạn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đã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đọc</a:t>
            </a:r>
            <a:endParaRPr kumimoji="0" lang="zh-CN" altLang="en-US" sz="48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26" name="Picture 2" descr="family reading clipart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5" b="100000" l="0" r="96522">
                        <a14:foregroundMark x1="32065" y1="35958" x2="46304" y2="40423"/>
                        <a14:foregroundMark x1="59783" y1="40541" x2="46957" y2="42186"/>
                        <a14:foregroundMark x1="65761" y1="40188" x2="48804" y2="41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51" y="2488557"/>
            <a:ext cx="4561703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xmlns="" id="{2A743DEA-4401-4401-A627-A0E437D3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9734" r="14455" b="18848"/>
          <a:stretch/>
        </p:blipFill>
        <p:spPr>
          <a:xfrm>
            <a:off x="105091" y="3765376"/>
            <a:ext cx="3054797" cy="29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6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53" y="3670684"/>
            <a:ext cx="7036104" cy="3515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6147" y="1438416"/>
            <a:ext cx="27398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latin typeface="#9Slide03 AmpleSoft Bold" panose="02000000000000000000" pitchFamily="2" charset="0"/>
              </a:rPr>
              <a:t>Dặn</a:t>
            </a:r>
            <a:r>
              <a:rPr lang="en-US" sz="6600" dirty="0" smtClean="0">
                <a:latin typeface="#9Slide03 AmpleSoft Bold" panose="02000000000000000000" pitchFamily="2" charset="0"/>
              </a:rPr>
              <a:t> </a:t>
            </a:r>
            <a:r>
              <a:rPr lang="en-US" sz="6600" dirty="0" err="1" smtClean="0">
                <a:latin typeface="#9Slide03 AmpleSoft Bold" panose="02000000000000000000" pitchFamily="2" charset="0"/>
              </a:rPr>
              <a:t>dò</a:t>
            </a:r>
            <a:endParaRPr lang="en-US" sz="6600" dirty="0">
              <a:latin typeface="#9Slide03 AmpleSoft Bol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343" y="2551837"/>
            <a:ext cx="8322196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phát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minh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loại</a:t>
            </a:r>
            <a:endParaRPr lang="en-US" altLang="zh-CN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58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xmlns="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7143" y="1060202"/>
            <a:ext cx="96812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1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55" y="1167188"/>
            <a:ext cx="824860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3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phic] 25 phát minh vĩ đại đã thay đổi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90" y="3646358"/>
            <a:ext cx="4131719" cy="2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bert Einstein Người Tái Phát Minh Ra Vũ Tr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86" y="3646358"/>
            <a:ext cx="4370126" cy="2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F8544315-28AD-4463-90C8-948490ACD223}"/>
              </a:ext>
            </a:extLst>
          </p:cNvPr>
          <p:cNvGrpSpPr/>
          <p:nvPr/>
        </p:nvGrpSpPr>
        <p:grpSpPr>
          <a:xfrm>
            <a:off x="2941792" y="581512"/>
            <a:ext cx="6248505" cy="2335308"/>
            <a:chOff x="-1950844" y="1692646"/>
            <a:chExt cx="8272169" cy="2741715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xmlns="" id="{FC005A91-1287-4A46-982E-B10734D5BE1F}"/>
                </a:ext>
              </a:extLst>
            </p:cNvPr>
            <p:cNvSpPr/>
            <p:nvPr/>
          </p:nvSpPr>
          <p:spPr>
            <a:xfrm>
              <a:off x="-1950844" y="1692646"/>
              <a:ext cx="8272169" cy="2741715"/>
            </a:xfrm>
            <a:prstGeom prst="wedgeRoundRectCallout">
              <a:avLst>
                <a:gd name="adj1" fmla="val -61770"/>
                <a:gd name="adj2" fmla="val 38422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xmlns="" id="{5BDC11FC-A39C-486F-A052-AFB970D7863D}"/>
                </a:ext>
              </a:extLst>
            </p:cNvPr>
            <p:cNvSpPr txBox="1"/>
            <p:nvPr/>
          </p:nvSpPr>
          <p:spPr>
            <a:xfrm>
              <a:off x="-1205507" y="1925289"/>
              <a:ext cx="7118607" cy="227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Hãy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chia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sẻ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biết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0" b="100000" l="9985" r="98157">
                        <a14:foregroundMark x1="78495" y1="25847" x2="75115" y2="34581"/>
                        <a14:foregroundMark x1="82488" y1="17112" x2="82488" y2="17112"/>
                        <a14:foregroundMark x1="87865" y1="31551" x2="85100" y2="27451"/>
                        <a14:foregroundMark x1="86636" y1="23708" x2="84793" y2="23708"/>
                        <a14:foregroundMark x1="75269" y1="16934" x2="76498" y2="19430"/>
                        <a14:foregroundMark x1="68971" y1="19430" x2="70661" y2="21569"/>
                        <a14:foregroundMark x1="66667" y1="26916" x2="69739" y2="26381"/>
                        <a14:foregroundMark x1="79724" y1="35116" x2="80799" y2="3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1331" y="2314056"/>
            <a:ext cx="4961050" cy="42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8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97" y="887541"/>
            <a:ext cx="11211516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33671A1-95A8-4A3F-BF40-9D7C7957ED6B}"/>
              </a:ext>
            </a:extLst>
          </p:cNvPr>
          <p:cNvGrpSpPr/>
          <p:nvPr/>
        </p:nvGrpSpPr>
        <p:grpSpPr>
          <a:xfrm>
            <a:off x="1205721" y="226185"/>
            <a:ext cx="10392873" cy="1333974"/>
            <a:chOff x="1617755" y="938933"/>
            <a:chExt cx="7222724" cy="133397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8F78EBDE-0225-4E2A-A234-AC2416DEA1BB}"/>
                </a:ext>
              </a:extLst>
            </p:cNvPr>
            <p:cNvSpPr txBox="1"/>
            <p:nvPr/>
          </p:nvSpPr>
          <p:spPr>
            <a:xfrm>
              <a:off x="1617755" y="938933"/>
              <a:ext cx="75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AED31447-43C3-4377-A44A-F53322D8A98F}"/>
                </a:ext>
              </a:extLst>
            </p:cNvPr>
            <p:cNvSpPr txBox="1"/>
            <p:nvPr/>
          </p:nvSpPr>
          <p:spPr>
            <a:xfrm>
              <a:off x="2060819" y="949468"/>
              <a:ext cx="67796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1F7B3A3-6E7B-41D8-9AA1-6F7C594801D7}"/>
              </a:ext>
            </a:extLst>
          </p:cNvPr>
          <p:cNvSpPr txBox="1"/>
          <p:nvPr/>
        </p:nvSpPr>
        <p:spPr>
          <a:xfrm>
            <a:off x="2429652" y="1498259"/>
            <a:ext cx="9283927" cy="1815882"/>
          </a:xfrm>
          <a:prstGeom prst="rect">
            <a:avLst/>
          </a:prstGeom>
          <a:solidFill>
            <a:srgbClr val="F5ECE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600" cap="none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sộ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71B0EC0B-77A8-4371-81A1-CC3FE51FD47E}"/>
              </a:ext>
            </a:extLst>
          </p:cNvPr>
          <p:cNvSpPr txBox="1"/>
          <p:nvPr/>
        </p:nvSpPr>
        <p:spPr>
          <a:xfrm>
            <a:off x="2437053" y="3310082"/>
            <a:ext cx="9301835" cy="1815882"/>
          </a:xfrm>
          <a:prstGeom prst="rect">
            <a:avLst/>
          </a:prstGeom>
          <a:solidFill>
            <a:srgbClr val="EFD0C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kumimoji="0" lang="en-US" altLang="zh-CN" sz="2800" b="0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0FE097E3-C3BE-42B2-907F-D18451F885F6}"/>
              </a:ext>
            </a:extLst>
          </p:cNvPr>
          <p:cNvSpPr txBox="1"/>
          <p:nvPr/>
        </p:nvSpPr>
        <p:spPr>
          <a:xfrm>
            <a:off x="2437052" y="5101194"/>
            <a:ext cx="9161541" cy="1384995"/>
          </a:xfrm>
          <a:prstGeom prst="rect">
            <a:avLst/>
          </a:prstGeom>
          <a:solidFill>
            <a:srgbClr val="F39FC7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2800" b="1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vi, ô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pic>
        <p:nvPicPr>
          <p:cNvPr id="1026" name="Picture 2" descr="10 vạn câu hỏi vì sao (dành cho thiếu nhi) - bìa mề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69">
            <a:off x="767333" y="1588532"/>
            <a:ext cx="1319912" cy="17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Tìm Hiểu Về Các Phát Minh - FAHASA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026" r="16646" b="1974"/>
          <a:stretch/>
        </p:blipFill>
        <p:spPr bwMode="auto">
          <a:xfrm rot="722526">
            <a:off x="813844" y="3110401"/>
            <a:ext cx="1323284" cy="1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 phát minh làm nên lịch sử – Nhà xuất bản Kim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990">
            <a:off x="837188" y="4679118"/>
            <a:ext cx="1350578" cy="17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7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sp>
        <p:nvSpPr>
          <p:cNvPr id="63" name="文本框 6">
            <a:extLst>
              <a:ext uri="{FF2B5EF4-FFF2-40B4-BE49-F238E27FC236}">
                <a16:creationId xmlns:a16="http://schemas.microsoft.com/office/drawing/2014/main" xmlns="" id="{AED31447-43C3-4377-A44A-F53322D8A98F}"/>
              </a:ext>
            </a:extLst>
          </p:cNvPr>
          <p:cNvSpPr txBox="1"/>
          <p:nvPr/>
        </p:nvSpPr>
        <p:spPr>
          <a:xfrm>
            <a:off x="354252" y="456446"/>
            <a:ext cx="975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4027D"/>
              </a:solidFill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graphicFrame>
        <p:nvGraphicFramePr>
          <p:cNvPr id="7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02405"/>
              </p:ext>
            </p:extLst>
          </p:nvPr>
        </p:nvGraphicFramePr>
        <p:xfrm>
          <a:off x="753036" y="1627017"/>
          <a:ext cx="11000799" cy="4541520"/>
        </p:xfrm>
        <a:graphic>
          <a:graphicData uri="http://schemas.openxmlformats.org/drawingml/2006/table">
            <a:tbl>
              <a:tblPr/>
              <a:tblGrid>
                <a:gridCol w="4435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87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66933">
                  <a:extLst>
                    <a:ext uri="{9D8B030D-6E8A-4147-A177-3AD203B41FA5}">
                      <a16:colId xmlns:a16="http://schemas.microsoft.com/office/drawing/2014/main" xmlns="" val="208437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4000" b="1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7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224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sách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báo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đọc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dung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chính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Kiến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thức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phát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minh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khoa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học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nói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tới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Thông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tin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bổ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ích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đối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thích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78" name="Group 77"/>
          <p:cNvGrpSpPr/>
          <p:nvPr/>
        </p:nvGrpSpPr>
        <p:grpSpPr>
          <a:xfrm>
            <a:off x="3697064" y="5460994"/>
            <a:ext cx="2937282" cy="614881"/>
            <a:chOff x="5823678" y="5037015"/>
            <a:chExt cx="2937282" cy="614881"/>
          </a:xfrm>
        </p:grpSpPr>
        <p:sp>
          <p:nvSpPr>
            <p:cNvPr id="79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0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1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2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3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841" y="2419808"/>
            <a:ext cx="766860" cy="54674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204" y="2419808"/>
            <a:ext cx="766860" cy="54674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691" y="4033289"/>
            <a:ext cx="766860" cy="54674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164" y="2419808"/>
            <a:ext cx="766860" cy="54674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634" y="3271482"/>
            <a:ext cx="766860" cy="54674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209" y="4724937"/>
            <a:ext cx="766860" cy="5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3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90" y="922119"/>
            <a:ext cx="852904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1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04C3A53-6BC2-4E1F-8AE9-37589F31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6333" r="16270" b="19618"/>
          <a:stretch/>
        </p:blipFill>
        <p:spPr>
          <a:xfrm>
            <a:off x="0" y="3912576"/>
            <a:ext cx="4871677" cy="276026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F8544315-28AD-4463-90C8-948490ACD223}"/>
              </a:ext>
            </a:extLst>
          </p:cNvPr>
          <p:cNvGrpSpPr/>
          <p:nvPr/>
        </p:nvGrpSpPr>
        <p:grpSpPr>
          <a:xfrm>
            <a:off x="658756" y="521752"/>
            <a:ext cx="7935056" cy="3390825"/>
            <a:chOff x="-1950843" y="1227360"/>
            <a:chExt cx="7935056" cy="3207001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xmlns="" id="{FC005A91-1287-4A46-982E-B10734D5BE1F}"/>
                </a:ext>
              </a:extLst>
            </p:cNvPr>
            <p:cNvSpPr/>
            <p:nvPr/>
          </p:nvSpPr>
          <p:spPr>
            <a:xfrm>
              <a:off x="-1950843" y="1227360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rgbClr val="F5EC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xmlns="" id="{5BDC11FC-A39C-486F-A052-AFB970D7863D}"/>
                </a:ext>
              </a:extLst>
            </p:cNvPr>
            <p:cNvSpPr txBox="1"/>
            <p:nvPr/>
          </p:nvSpPr>
          <p:spPr>
            <a:xfrm>
              <a:off x="-1055893" y="1676698"/>
              <a:ext cx="5995686" cy="218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3. </a:t>
              </a:r>
              <a:r>
                <a:rPr kumimoji="0" lang="en-US" altLang="zh-CN" sz="3600" b="1" i="0" u="none" strike="noStrike" kern="1200" cap="none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Trao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đổi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với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bạn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kiến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thức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hoặc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trong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sách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báo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đã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đọc</a:t>
              </a:r>
              <a:endParaRPr kumimoji="0" lang="zh-CN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42" y="894632"/>
            <a:ext cx="373717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1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62" y="1139932"/>
            <a:ext cx="9077731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78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281</Words>
  <Application>Microsoft Office PowerPoint</Application>
  <PresentationFormat>Custom</PresentationFormat>
  <Paragraphs>20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SKY</cp:lastModifiedBy>
  <cp:revision>10</cp:revision>
  <dcterms:created xsi:type="dcterms:W3CDTF">2023-09-27T07:34:27Z</dcterms:created>
  <dcterms:modified xsi:type="dcterms:W3CDTF">2023-10-25T05:09:46Z</dcterms:modified>
</cp:coreProperties>
</file>