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45"/>
  </p:notesMasterIdLst>
  <p:sldIdLst>
    <p:sldId id="257" r:id="rId3"/>
    <p:sldId id="258" r:id="rId4"/>
    <p:sldId id="256" r:id="rId5"/>
    <p:sldId id="296" r:id="rId6"/>
    <p:sldId id="297" r:id="rId7"/>
    <p:sldId id="298" r:id="rId8"/>
    <p:sldId id="299" r:id="rId9"/>
    <p:sldId id="285" r:id="rId10"/>
    <p:sldId id="286" r:id="rId11"/>
    <p:sldId id="280" r:id="rId12"/>
    <p:sldId id="259" r:id="rId13"/>
    <p:sldId id="268" r:id="rId14"/>
    <p:sldId id="287" r:id="rId15"/>
    <p:sldId id="288" r:id="rId16"/>
    <p:sldId id="260" r:id="rId17"/>
    <p:sldId id="261" r:id="rId18"/>
    <p:sldId id="272" r:id="rId19"/>
    <p:sldId id="290" r:id="rId20"/>
    <p:sldId id="289" r:id="rId21"/>
    <p:sldId id="262" r:id="rId22"/>
    <p:sldId id="263" r:id="rId23"/>
    <p:sldId id="264" r:id="rId24"/>
    <p:sldId id="265" r:id="rId25"/>
    <p:sldId id="266" r:id="rId26"/>
    <p:sldId id="291" r:id="rId27"/>
    <p:sldId id="292" r:id="rId28"/>
    <p:sldId id="267" r:id="rId29"/>
    <p:sldId id="279" r:id="rId30"/>
    <p:sldId id="269" r:id="rId31"/>
    <p:sldId id="270" r:id="rId32"/>
    <p:sldId id="271" r:id="rId33"/>
    <p:sldId id="276" r:id="rId34"/>
    <p:sldId id="293" r:id="rId35"/>
    <p:sldId id="275" r:id="rId36"/>
    <p:sldId id="294" r:id="rId37"/>
    <p:sldId id="277" r:id="rId38"/>
    <p:sldId id="281" r:id="rId39"/>
    <p:sldId id="278" r:id="rId40"/>
    <p:sldId id="273" r:id="rId41"/>
    <p:sldId id="295" r:id="rId42"/>
    <p:sldId id="282" r:id="rId43"/>
    <p:sldId id="283" r:id="rId44"/>
  </p:sldIdLst>
  <p:sldSz cx="12192000" cy="6858000"/>
  <p:notesSz cx="6858000" cy="9144000"/>
  <p:custDataLst>
    <p:tags r:id="rId4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0F0"/>
    <a:srgbClr val="2A3D52"/>
    <a:srgbClr val="FFFFFF"/>
    <a:srgbClr val="48698E"/>
    <a:srgbClr val="3E5B7A"/>
    <a:srgbClr val="4F4D63"/>
    <a:srgbClr val="F8F8F8"/>
    <a:srgbClr val="6F72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71" autoAdjust="0"/>
    <p:restoredTop sz="94660"/>
  </p:normalViewPr>
  <p:slideViewPr>
    <p:cSldViewPr snapToGrid="0">
      <p:cViewPr>
        <p:scale>
          <a:sx n="50" d="100"/>
          <a:sy n="50" d="100"/>
        </p:scale>
        <p:origin x="1608" y="8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28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gs" Target="tags/tag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slide" Target="../slides/slide3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3FF00F-347D-4FB2-A5FF-655F00E81A8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2F9CA1B-3FF0-4A84-9788-F36961AAB29B}">
      <dgm:prSet phldrT="[Text]"/>
      <dgm:spPr/>
      <dgm:t>
        <a:bodyPr/>
        <a:lstStyle/>
        <a:p>
          <a:r>
            <a:rPr lang="en-US" b="1" dirty="0" err="1">
              <a:latin typeface="Times New Roman" pitchFamily="18" charset="0"/>
            </a:rPr>
            <a:t>Lâm</a:t>
          </a:r>
          <a:r>
            <a:rPr lang="en-US" b="1" dirty="0">
              <a:latin typeface="Times New Roman" pitchFamily="18" charset="0"/>
            </a:rPr>
            <a:t> </a:t>
          </a:r>
          <a:r>
            <a:rPr lang="en-US" b="1" dirty="0" err="1">
              <a:latin typeface="Times New Roman" pitchFamily="18" charset="0"/>
            </a:rPr>
            <a:t>nghiệp</a:t>
          </a:r>
          <a:endParaRPr lang="en-US" dirty="0"/>
        </a:p>
      </dgm:t>
    </dgm:pt>
    <dgm:pt modelId="{F4E80B8A-2382-4794-A5EE-DDD989F35BE6}" type="parTrans" cxnId="{83AB820B-0239-4B7A-A121-F965C728011F}">
      <dgm:prSet/>
      <dgm:spPr/>
      <dgm:t>
        <a:bodyPr/>
        <a:lstStyle/>
        <a:p>
          <a:endParaRPr lang="en-US"/>
        </a:p>
      </dgm:t>
    </dgm:pt>
    <dgm:pt modelId="{5C974D9F-434C-4032-AE36-CF95511854ED}" type="sibTrans" cxnId="{83AB820B-0239-4B7A-A121-F965C728011F}">
      <dgm:prSet/>
      <dgm:spPr/>
      <dgm:t>
        <a:bodyPr/>
        <a:lstStyle/>
        <a:p>
          <a:endParaRPr lang="en-US"/>
        </a:p>
      </dgm:t>
    </dgm:pt>
    <dgm:pt modelId="{E967BAB3-FD11-4339-9580-AD44791B2DAC}">
      <dgm:prSet phldrT="[Text]"/>
      <dgm:spPr/>
      <dgm:t>
        <a:bodyPr/>
        <a:lstStyle/>
        <a:p>
          <a:r>
            <a:rPr lang="en-US" b="1" dirty="0" err="1">
              <a:latin typeface="Times New Roman" pitchFamily="18" charset="0"/>
            </a:rPr>
            <a:t>Trồng</a:t>
          </a:r>
          <a:r>
            <a:rPr lang="en-US" b="1" dirty="0">
              <a:latin typeface="Times New Roman" pitchFamily="18" charset="0"/>
            </a:rPr>
            <a:t> </a:t>
          </a:r>
          <a:r>
            <a:rPr lang="en-US" b="1" dirty="0" err="1">
              <a:latin typeface="Times New Roman" pitchFamily="18" charset="0"/>
            </a:rPr>
            <a:t>và</a:t>
          </a:r>
          <a:endParaRPr lang="en-US" b="1" dirty="0">
            <a:latin typeface="Times New Roman" pitchFamily="18" charset="0"/>
          </a:endParaRPr>
        </a:p>
        <a:p>
          <a:r>
            <a:rPr lang="en-US" b="1" dirty="0" err="1">
              <a:latin typeface="Times New Roman" pitchFamily="18" charset="0"/>
            </a:rPr>
            <a:t>bảo</a:t>
          </a:r>
          <a:r>
            <a:rPr lang="en-US" b="1" dirty="0">
              <a:latin typeface="Times New Roman" pitchFamily="18" charset="0"/>
            </a:rPr>
            <a:t> </a:t>
          </a:r>
          <a:r>
            <a:rPr lang="en-US" b="1" dirty="0" err="1">
              <a:latin typeface="Times New Roman" pitchFamily="18" charset="0"/>
            </a:rPr>
            <a:t>vệ</a:t>
          </a:r>
          <a:r>
            <a:rPr lang="en-US" b="1" dirty="0">
              <a:latin typeface="Times New Roman" pitchFamily="18" charset="0"/>
            </a:rPr>
            <a:t> </a:t>
          </a:r>
          <a:r>
            <a:rPr lang="en-US" b="1" dirty="0" err="1">
              <a:latin typeface="Times New Roman" pitchFamily="18" charset="0"/>
            </a:rPr>
            <a:t>rừng</a:t>
          </a:r>
          <a:endParaRPr lang="en-US" dirty="0"/>
        </a:p>
      </dgm:t>
    </dgm:pt>
    <dgm:pt modelId="{0564CDC7-3925-4543-860D-936E8A24378D}" type="parTrans" cxnId="{2290F0DF-74C7-4EEA-AE6B-EB50E4BB00A1}">
      <dgm:prSet/>
      <dgm:spPr/>
      <dgm:t>
        <a:bodyPr/>
        <a:lstStyle/>
        <a:p>
          <a:endParaRPr lang="en-US"/>
        </a:p>
      </dgm:t>
    </dgm:pt>
    <dgm:pt modelId="{E25D31F5-9451-4389-87F3-B89CC5B88393}" type="sibTrans" cxnId="{2290F0DF-74C7-4EEA-AE6B-EB50E4BB00A1}">
      <dgm:prSet/>
      <dgm:spPr/>
      <dgm:t>
        <a:bodyPr/>
        <a:lstStyle/>
        <a:p>
          <a:endParaRPr lang="en-US"/>
        </a:p>
      </dgm:t>
    </dgm:pt>
    <dgm:pt modelId="{09EC4625-FF90-43BD-A165-3F3020632F32}">
      <dgm:prSet phldrT="[Text]"/>
      <dgm:spPr/>
      <dgm:t>
        <a:bodyPr/>
        <a:lstStyle/>
        <a:p>
          <a:r>
            <a:rPr lang="en-US" b="1" dirty="0" err="1">
              <a:latin typeface="Times New Roman" pitchFamily="18" charset="0"/>
            </a:rPr>
            <a:t>Khai</a:t>
          </a:r>
          <a:r>
            <a:rPr lang="en-US" b="1" dirty="0">
              <a:latin typeface="Times New Roman" pitchFamily="18" charset="0"/>
            </a:rPr>
            <a:t> </a:t>
          </a:r>
          <a:r>
            <a:rPr lang="en-US" b="1" dirty="0" err="1">
              <a:latin typeface="Times New Roman" pitchFamily="18" charset="0"/>
            </a:rPr>
            <a:t>thác</a:t>
          </a:r>
          <a:r>
            <a:rPr lang="en-US" b="1" dirty="0">
              <a:latin typeface="Times New Roman" pitchFamily="18" charset="0"/>
            </a:rPr>
            <a:t> </a:t>
          </a:r>
          <a:r>
            <a:rPr lang="en-US" b="1" dirty="0" err="1">
              <a:latin typeface="Times New Roman" pitchFamily="18" charset="0"/>
            </a:rPr>
            <a:t>gỗ</a:t>
          </a:r>
          <a:r>
            <a:rPr lang="en-US" b="1" dirty="0">
              <a:latin typeface="Times New Roman" pitchFamily="18" charset="0"/>
            </a:rPr>
            <a:t> </a:t>
          </a:r>
          <a:r>
            <a:rPr lang="en-US" b="1" dirty="0" err="1">
              <a:latin typeface="Times New Roman" pitchFamily="18" charset="0"/>
            </a:rPr>
            <a:t>và</a:t>
          </a:r>
          <a:r>
            <a:rPr lang="en-US" b="1" dirty="0">
              <a:latin typeface="Times New Roman" pitchFamily="18" charset="0"/>
            </a:rPr>
            <a:t> </a:t>
          </a:r>
        </a:p>
        <a:p>
          <a:r>
            <a:rPr lang="en-US" b="1" dirty="0" err="1">
              <a:latin typeface="Times New Roman" pitchFamily="18" charset="0"/>
            </a:rPr>
            <a:t>lâm</a:t>
          </a:r>
          <a:r>
            <a:rPr lang="en-US" b="1" dirty="0">
              <a:latin typeface="Times New Roman" pitchFamily="18" charset="0"/>
            </a:rPr>
            <a:t> </a:t>
          </a:r>
          <a:r>
            <a:rPr lang="en-US" b="1" dirty="0" err="1">
              <a:latin typeface="Times New Roman" pitchFamily="18" charset="0"/>
            </a:rPr>
            <a:t>sản</a:t>
          </a:r>
          <a:r>
            <a:rPr lang="en-US" b="1" dirty="0">
              <a:latin typeface="Times New Roman" pitchFamily="18" charset="0"/>
            </a:rPr>
            <a:t> </a:t>
          </a:r>
          <a:r>
            <a:rPr lang="en-US" b="1" dirty="0" err="1">
              <a:latin typeface="Times New Roman" pitchFamily="18" charset="0"/>
            </a:rPr>
            <a:t>khác</a:t>
          </a:r>
          <a:endParaRPr lang="en-US" dirty="0"/>
        </a:p>
      </dgm:t>
    </dgm:pt>
    <dgm:pt modelId="{1D8AC0CC-E4A3-4183-B072-5BB22C7D0558}" type="parTrans" cxnId="{27C6E7EB-9C1F-4072-9B92-0335E61F2DA4}">
      <dgm:prSet/>
      <dgm:spPr/>
      <dgm:t>
        <a:bodyPr/>
        <a:lstStyle/>
        <a:p>
          <a:endParaRPr lang="en-US"/>
        </a:p>
      </dgm:t>
    </dgm:pt>
    <dgm:pt modelId="{69B18206-A759-48CF-835B-7B89B36FB3DC}" type="sibTrans" cxnId="{27C6E7EB-9C1F-4072-9B92-0335E61F2DA4}">
      <dgm:prSet/>
      <dgm:spPr/>
      <dgm:t>
        <a:bodyPr/>
        <a:lstStyle/>
        <a:p>
          <a:endParaRPr lang="en-US"/>
        </a:p>
      </dgm:t>
    </dgm:pt>
    <dgm:pt modelId="{E11BAF33-6FC7-4B6D-A022-4077F019E224}" type="pres">
      <dgm:prSet presAssocID="{513FF00F-347D-4FB2-A5FF-655F00E81A8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9408D09-F6FE-47CB-BCF3-7DCAB73B17C6}" type="pres">
      <dgm:prSet presAssocID="{42F9CA1B-3FF0-4A84-9788-F36961AAB29B}" presName="hierRoot1" presStyleCnt="0"/>
      <dgm:spPr/>
    </dgm:pt>
    <dgm:pt modelId="{C1372787-D3C4-4D5C-8C7F-81CF135713DF}" type="pres">
      <dgm:prSet presAssocID="{42F9CA1B-3FF0-4A84-9788-F36961AAB29B}" presName="composite" presStyleCnt="0"/>
      <dgm:spPr/>
    </dgm:pt>
    <dgm:pt modelId="{B438AC31-059A-4F58-989A-77F50F54D61F}" type="pres">
      <dgm:prSet presAssocID="{42F9CA1B-3FF0-4A84-9788-F36961AAB29B}" presName="background" presStyleLbl="node0" presStyleIdx="0" presStyleCnt="1"/>
      <dgm:spPr/>
    </dgm:pt>
    <dgm:pt modelId="{7B761E6C-DF0E-463B-8E94-A0868CA2E97D}" type="pres">
      <dgm:prSet presAssocID="{42F9CA1B-3FF0-4A84-9788-F36961AAB29B}" presName="text" presStyleLbl="fgAcc0" presStyleIdx="0" presStyleCnt="1">
        <dgm:presLayoutVars>
          <dgm:chPref val="3"/>
        </dgm:presLayoutVars>
      </dgm:prSet>
      <dgm:spPr/>
    </dgm:pt>
    <dgm:pt modelId="{49EA6B76-60E7-40B6-B0A6-81B2CE3B5D09}" type="pres">
      <dgm:prSet presAssocID="{42F9CA1B-3FF0-4A84-9788-F36961AAB29B}" presName="hierChild2" presStyleCnt="0"/>
      <dgm:spPr/>
    </dgm:pt>
    <dgm:pt modelId="{9360379D-343B-403B-958A-530BD3C790EE}" type="pres">
      <dgm:prSet presAssocID="{0564CDC7-3925-4543-860D-936E8A24378D}" presName="Name10" presStyleLbl="parChTrans1D2" presStyleIdx="0" presStyleCnt="2"/>
      <dgm:spPr/>
    </dgm:pt>
    <dgm:pt modelId="{40FB96CD-3F6B-42C0-AB43-3459EC9E7113}" type="pres">
      <dgm:prSet presAssocID="{E967BAB3-FD11-4339-9580-AD44791B2DAC}" presName="hierRoot2" presStyleCnt="0"/>
      <dgm:spPr/>
    </dgm:pt>
    <dgm:pt modelId="{F79EB98E-1763-4615-B306-76A2E46AE746}" type="pres">
      <dgm:prSet presAssocID="{E967BAB3-FD11-4339-9580-AD44791B2DAC}" presName="composite2" presStyleCnt="0"/>
      <dgm:spPr/>
    </dgm:pt>
    <dgm:pt modelId="{3EB0F91E-5025-4773-8C67-92887D5CBEED}" type="pres">
      <dgm:prSet presAssocID="{E967BAB3-FD11-4339-9580-AD44791B2DAC}" presName="background2" presStyleLbl="node2" presStyleIdx="0" presStyleCnt="2"/>
      <dgm:spPr/>
    </dgm:pt>
    <dgm:pt modelId="{0B90854A-11E6-432D-87C7-2877FB904538}" type="pres">
      <dgm:prSet presAssocID="{E967BAB3-FD11-4339-9580-AD44791B2DAC}" presName="text2" presStyleLbl="fgAcc2" presStyleIdx="0" presStyleCnt="2">
        <dgm:presLayoutVars>
          <dgm:chPref val="3"/>
        </dgm:presLayoutVars>
      </dgm:prSet>
      <dgm:spPr/>
    </dgm:pt>
    <dgm:pt modelId="{45F60553-80AD-4EF5-801C-B6F704B2FC8B}" type="pres">
      <dgm:prSet presAssocID="{E967BAB3-FD11-4339-9580-AD44791B2DAC}" presName="hierChild3" presStyleCnt="0"/>
      <dgm:spPr/>
    </dgm:pt>
    <dgm:pt modelId="{AE16B7E5-E6E3-4445-B393-B048D7CCAEE3}" type="pres">
      <dgm:prSet presAssocID="{1D8AC0CC-E4A3-4183-B072-5BB22C7D0558}" presName="Name10" presStyleLbl="parChTrans1D2" presStyleIdx="1" presStyleCnt="2"/>
      <dgm:spPr/>
    </dgm:pt>
    <dgm:pt modelId="{48BBC9A0-BFE1-4833-ADEF-8DB671A40D08}" type="pres">
      <dgm:prSet presAssocID="{09EC4625-FF90-43BD-A165-3F3020632F32}" presName="hierRoot2" presStyleCnt="0"/>
      <dgm:spPr/>
    </dgm:pt>
    <dgm:pt modelId="{0B270827-226D-4C9C-9D6D-2065615E3BAF}" type="pres">
      <dgm:prSet presAssocID="{09EC4625-FF90-43BD-A165-3F3020632F32}" presName="composite2" presStyleCnt="0"/>
      <dgm:spPr/>
    </dgm:pt>
    <dgm:pt modelId="{E10EB76D-E4BF-42C3-8622-901EEEC8D610}" type="pres">
      <dgm:prSet presAssocID="{09EC4625-FF90-43BD-A165-3F3020632F32}" presName="background2" presStyleLbl="node2" presStyleIdx="1" presStyleCnt="2"/>
      <dgm:spPr/>
    </dgm:pt>
    <dgm:pt modelId="{FAF78C2C-EA0C-427B-B38F-3034B601ED50}" type="pres">
      <dgm:prSet presAssocID="{09EC4625-FF90-43BD-A165-3F3020632F32}" presName="text2" presStyleLbl="fgAcc2" presStyleIdx="1" presStyleCnt="2">
        <dgm:presLayoutVars>
          <dgm:chPref val="3"/>
        </dgm:presLayoutVars>
      </dgm:prSet>
      <dgm:spPr/>
    </dgm:pt>
    <dgm:pt modelId="{E647E232-1CE9-4C37-929F-604BA77D2FC1}" type="pres">
      <dgm:prSet presAssocID="{09EC4625-FF90-43BD-A165-3F3020632F32}" presName="hierChild3" presStyleCnt="0"/>
      <dgm:spPr/>
    </dgm:pt>
  </dgm:ptLst>
  <dgm:cxnLst>
    <dgm:cxn modelId="{83AB820B-0239-4B7A-A121-F965C728011F}" srcId="{513FF00F-347D-4FB2-A5FF-655F00E81A84}" destId="{42F9CA1B-3FF0-4A84-9788-F36961AAB29B}" srcOrd="0" destOrd="0" parTransId="{F4E80B8A-2382-4794-A5EE-DDD989F35BE6}" sibTransId="{5C974D9F-434C-4032-AE36-CF95511854ED}"/>
    <dgm:cxn modelId="{40480F66-6090-4CB1-91A8-4177F08D3E34}" type="presOf" srcId="{42F9CA1B-3FF0-4A84-9788-F36961AAB29B}" destId="{7B761E6C-DF0E-463B-8E94-A0868CA2E97D}" srcOrd="0" destOrd="0" presId="urn:microsoft.com/office/officeart/2005/8/layout/hierarchy1"/>
    <dgm:cxn modelId="{E300A869-D5D6-4F9E-9E13-E7522A01734D}" type="presOf" srcId="{09EC4625-FF90-43BD-A165-3F3020632F32}" destId="{FAF78C2C-EA0C-427B-B38F-3034B601ED50}" srcOrd="0" destOrd="0" presId="urn:microsoft.com/office/officeart/2005/8/layout/hierarchy1"/>
    <dgm:cxn modelId="{628EBA75-E776-4554-A9B2-813A2F53933E}" type="presOf" srcId="{E967BAB3-FD11-4339-9580-AD44791B2DAC}" destId="{0B90854A-11E6-432D-87C7-2877FB904538}" srcOrd="0" destOrd="0" presId="urn:microsoft.com/office/officeart/2005/8/layout/hierarchy1"/>
    <dgm:cxn modelId="{DE8E4CAF-5CCA-4ED5-A554-78B950D896F8}" type="presOf" srcId="{513FF00F-347D-4FB2-A5FF-655F00E81A84}" destId="{E11BAF33-6FC7-4B6D-A022-4077F019E224}" srcOrd="0" destOrd="0" presId="urn:microsoft.com/office/officeart/2005/8/layout/hierarchy1"/>
    <dgm:cxn modelId="{C4FA69C5-C9D8-4DBB-BA91-EA3FEEBA20FF}" type="presOf" srcId="{1D8AC0CC-E4A3-4183-B072-5BB22C7D0558}" destId="{AE16B7E5-E6E3-4445-B393-B048D7CCAEE3}" srcOrd="0" destOrd="0" presId="urn:microsoft.com/office/officeart/2005/8/layout/hierarchy1"/>
    <dgm:cxn modelId="{3F46ACC6-1533-4AED-8DB2-37ECE6CB6A2B}" type="presOf" srcId="{0564CDC7-3925-4543-860D-936E8A24378D}" destId="{9360379D-343B-403B-958A-530BD3C790EE}" srcOrd="0" destOrd="0" presId="urn:microsoft.com/office/officeart/2005/8/layout/hierarchy1"/>
    <dgm:cxn modelId="{2290F0DF-74C7-4EEA-AE6B-EB50E4BB00A1}" srcId="{42F9CA1B-3FF0-4A84-9788-F36961AAB29B}" destId="{E967BAB3-FD11-4339-9580-AD44791B2DAC}" srcOrd="0" destOrd="0" parTransId="{0564CDC7-3925-4543-860D-936E8A24378D}" sibTransId="{E25D31F5-9451-4389-87F3-B89CC5B88393}"/>
    <dgm:cxn modelId="{27C6E7EB-9C1F-4072-9B92-0335E61F2DA4}" srcId="{42F9CA1B-3FF0-4A84-9788-F36961AAB29B}" destId="{09EC4625-FF90-43BD-A165-3F3020632F32}" srcOrd="1" destOrd="0" parTransId="{1D8AC0CC-E4A3-4183-B072-5BB22C7D0558}" sibTransId="{69B18206-A759-48CF-835B-7B89B36FB3DC}"/>
    <dgm:cxn modelId="{7E2D5404-0B63-4762-A099-EE6DF3DA1931}" type="presParOf" srcId="{E11BAF33-6FC7-4B6D-A022-4077F019E224}" destId="{89408D09-F6FE-47CB-BCF3-7DCAB73B17C6}" srcOrd="0" destOrd="0" presId="urn:microsoft.com/office/officeart/2005/8/layout/hierarchy1"/>
    <dgm:cxn modelId="{045BFBBA-8E7F-4A67-A4FA-99821CA2FDC1}" type="presParOf" srcId="{89408D09-F6FE-47CB-BCF3-7DCAB73B17C6}" destId="{C1372787-D3C4-4D5C-8C7F-81CF135713DF}" srcOrd="0" destOrd="0" presId="urn:microsoft.com/office/officeart/2005/8/layout/hierarchy1"/>
    <dgm:cxn modelId="{DF4B8F08-0BC1-4889-B76A-3A21B88C5EB9}" type="presParOf" srcId="{C1372787-D3C4-4D5C-8C7F-81CF135713DF}" destId="{B438AC31-059A-4F58-989A-77F50F54D61F}" srcOrd="0" destOrd="0" presId="urn:microsoft.com/office/officeart/2005/8/layout/hierarchy1"/>
    <dgm:cxn modelId="{22AF7723-070D-4AE5-B27E-565548ECFC93}" type="presParOf" srcId="{C1372787-D3C4-4D5C-8C7F-81CF135713DF}" destId="{7B761E6C-DF0E-463B-8E94-A0868CA2E97D}" srcOrd="1" destOrd="0" presId="urn:microsoft.com/office/officeart/2005/8/layout/hierarchy1"/>
    <dgm:cxn modelId="{DA5C2DD7-FCBB-4B5D-9F49-F497EE8AE15B}" type="presParOf" srcId="{89408D09-F6FE-47CB-BCF3-7DCAB73B17C6}" destId="{49EA6B76-60E7-40B6-B0A6-81B2CE3B5D09}" srcOrd="1" destOrd="0" presId="urn:microsoft.com/office/officeart/2005/8/layout/hierarchy1"/>
    <dgm:cxn modelId="{EEF5D592-6CCD-429D-849E-D64C258B5396}" type="presParOf" srcId="{49EA6B76-60E7-40B6-B0A6-81B2CE3B5D09}" destId="{9360379D-343B-403B-958A-530BD3C790EE}" srcOrd="0" destOrd="0" presId="urn:microsoft.com/office/officeart/2005/8/layout/hierarchy1"/>
    <dgm:cxn modelId="{FB4B1086-5E81-43C4-8A51-DCE8ECA77B14}" type="presParOf" srcId="{49EA6B76-60E7-40B6-B0A6-81B2CE3B5D09}" destId="{40FB96CD-3F6B-42C0-AB43-3459EC9E7113}" srcOrd="1" destOrd="0" presId="urn:microsoft.com/office/officeart/2005/8/layout/hierarchy1"/>
    <dgm:cxn modelId="{92FEEC81-8545-4F4D-BC20-C93318F62E98}" type="presParOf" srcId="{40FB96CD-3F6B-42C0-AB43-3459EC9E7113}" destId="{F79EB98E-1763-4615-B306-76A2E46AE746}" srcOrd="0" destOrd="0" presId="urn:microsoft.com/office/officeart/2005/8/layout/hierarchy1"/>
    <dgm:cxn modelId="{2531E32F-AD4D-49B2-B88F-EC168DB3E263}" type="presParOf" srcId="{F79EB98E-1763-4615-B306-76A2E46AE746}" destId="{3EB0F91E-5025-4773-8C67-92887D5CBEED}" srcOrd="0" destOrd="0" presId="urn:microsoft.com/office/officeart/2005/8/layout/hierarchy1"/>
    <dgm:cxn modelId="{234D91BD-BBCF-401F-98EC-8B4302726B63}" type="presParOf" srcId="{F79EB98E-1763-4615-B306-76A2E46AE746}" destId="{0B90854A-11E6-432D-87C7-2877FB904538}" srcOrd="1" destOrd="0" presId="urn:microsoft.com/office/officeart/2005/8/layout/hierarchy1"/>
    <dgm:cxn modelId="{97D9915D-342A-4892-9471-106F8248A86D}" type="presParOf" srcId="{40FB96CD-3F6B-42C0-AB43-3459EC9E7113}" destId="{45F60553-80AD-4EF5-801C-B6F704B2FC8B}" srcOrd="1" destOrd="0" presId="urn:microsoft.com/office/officeart/2005/8/layout/hierarchy1"/>
    <dgm:cxn modelId="{2F03CDF5-EF19-4AB9-B731-234484C9F79B}" type="presParOf" srcId="{49EA6B76-60E7-40B6-B0A6-81B2CE3B5D09}" destId="{AE16B7E5-E6E3-4445-B393-B048D7CCAEE3}" srcOrd="2" destOrd="0" presId="urn:microsoft.com/office/officeart/2005/8/layout/hierarchy1"/>
    <dgm:cxn modelId="{318DF7C7-B128-4F7E-AA49-6B78B6656968}" type="presParOf" srcId="{49EA6B76-60E7-40B6-B0A6-81B2CE3B5D09}" destId="{48BBC9A0-BFE1-4833-ADEF-8DB671A40D08}" srcOrd="3" destOrd="0" presId="urn:microsoft.com/office/officeart/2005/8/layout/hierarchy1"/>
    <dgm:cxn modelId="{5A309628-9C6A-4156-AF1A-FAD439538D60}" type="presParOf" srcId="{48BBC9A0-BFE1-4833-ADEF-8DB671A40D08}" destId="{0B270827-226D-4C9C-9D6D-2065615E3BAF}" srcOrd="0" destOrd="0" presId="urn:microsoft.com/office/officeart/2005/8/layout/hierarchy1"/>
    <dgm:cxn modelId="{F8CFB9AB-5500-4938-A3BB-CBD7050D7D71}" type="presParOf" srcId="{0B270827-226D-4C9C-9D6D-2065615E3BAF}" destId="{E10EB76D-E4BF-42C3-8622-901EEEC8D610}" srcOrd="0" destOrd="0" presId="urn:microsoft.com/office/officeart/2005/8/layout/hierarchy1"/>
    <dgm:cxn modelId="{05542A74-9BE1-432B-86FA-2A4F1A710A3F}" type="presParOf" srcId="{0B270827-226D-4C9C-9D6D-2065615E3BAF}" destId="{FAF78C2C-EA0C-427B-B38F-3034B601ED50}" srcOrd="1" destOrd="0" presId="urn:microsoft.com/office/officeart/2005/8/layout/hierarchy1"/>
    <dgm:cxn modelId="{74C008C5-BB0C-4FBA-B079-027A6A897061}" type="presParOf" srcId="{48BBC9A0-BFE1-4833-ADEF-8DB671A40D08}" destId="{E647E232-1CE9-4C37-929F-604BA77D2FC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42F163-764D-46A4-8BEB-38CB84BC2929}" type="doc">
      <dgm:prSet loTypeId="urn:microsoft.com/office/officeart/2009/3/layout/HorizontalOrganizationChart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8E72A5E-9701-47DC-9B7A-CC2BF580E2F9}">
      <dgm:prSet phldrT="[Text]"/>
      <dgm:spPr/>
      <dgm:t>
        <a:bodyPr/>
        <a:lstStyle/>
        <a:p>
          <a:r>
            <a:rPr lang="en-US" b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Vì sao phải phát triển </a:t>
          </a:r>
        </a:p>
        <a:p>
          <a:r>
            <a:rPr lang="en-US" b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trồng rừng?</a:t>
          </a:r>
          <a:endParaRPr lang="en-US" dirty="0"/>
        </a:p>
      </dgm:t>
    </dgm:pt>
    <dgm:pt modelId="{35287587-C181-410A-8A18-52B50AE1F619}" type="parTrans" cxnId="{C8E287EA-55E2-4BB9-9485-CDDCF273EBC6}">
      <dgm:prSet/>
      <dgm:spPr/>
      <dgm:t>
        <a:bodyPr/>
        <a:lstStyle/>
        <a:p>
          <a:endParaRPr lang="en-US"/>
        </a:p>
      </dgm:t>
    </dgm:pt>
    <dgm:pt modelId="{F9C4FDA1-D797-4557-BC21-F4092F0AD96B}" type="sibTrans" cxnId="{C8E287EA-55E2-4BB9-9485-CDDCF273EBC6}">
      <dgm:prSet/>
      <dgm:spPr/>
      <dgm:t>
        <a:bodyPr/>
        <a:lstStyle/>
        <a:p>
          <a:endParaRPr lang="en-US"/>
        </a:p>
      </dgm:t>
    </dgm:pt>
    <dgm:pt modelId="{88FC0C80-7A2F-40F7-91E8-72A41A1E724A}">
      <dgm:prSet phldrT="[Text]"/>
      <dgm:spPr/>
      <dgm:t>
        <a:bodyPr/>
        <a:lstStyle/>
        <a:p>
          <a:r>
            <a:rPr lang="en-US" b="1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Phát</a:t>
          </a:r>
          <a:r>
            <a:rPr lang="en-US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triển</a:t>
          </a:r>
          <a:r>
            <a:rPr lang="en-US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kinh</a:t>
          </a:r>
          <a:r>
            <a:rPr lang="en-US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tế</a:t>
          </a:r>
          <a:r>
            <a:rPr lang="en-US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từ</a:t>
          </a:r>
          <a:r>
            <a:rPr lang="en-US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rừng</a:t>
          </a:r>
          <a:endParaRPr lang="en-US" dirty="0"/>
        </a:p>
      </dgm:t>
    </dgm:pt>
    <dgm:pt modelId="{D492F1A3-27F6-4E77-B335-43B0B1621A98}" type="parTrans" cxnId="{B249F765-E749-4DBA-B610-619F30C01396}">
      <dgm:prSet/>
      <dgm:spPr/>
      <dgm:t>
        <a:bodyPr/>
        <a:lstStyle/>
        <a:p>
          <a:endParaRPr lang="en-US"/>
        </a:p>
      </dgm:t>
    </dgm:pt>
    <dgm:pt modelId="{916B7BC9-1A73-47FE-A694-EE3304145EAA}" type="sibTrans" cxnId="{B249F765-E749-4DBA-B610-619F30C01396}">
      <dgm:prSet/>
      <dgm:spPr/>
      <dgm:t>
        <a:bodyPr/>
        <a:lstStyle/>
        <a:p>
          <a:endParaRPr lang="en-US"/>
        </a:p>
      </dgm:t>
    </dgm:pt>
    <dgm:pt modelId="{058B9972-E3BE-466F-A889-2107F8A652AA}">
      <dgm:prSet phldrT="[Text]"/>
      <dgm:spPr/>
      <dgm:t>
        <a:bodyPr/>
        <a:lstStyle/>
        <a:p>
          <a:r>
            <a:rPr lang="en-US" b="1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Bảo</a:t>
          </a:r>
          <a:r>
            <a:rPr lang="en-US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vệ</a:t>
          </a:r>
          <a:r>
            <a:rPr lang="en-US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môi</a:t>
          </a:r>
          <a:r>
            <a:rPr lang="en-US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trường</a:t>
          </a:r>
          <a:r>
            <a:rPr lang="en-US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tránh</a:t>
          </a:r>
          <a:r>
            <a:rPr lang="en-US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</a:p>
        <a:p>
          <a:r>
            <a:rPr lang="en-US" b="1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thiên</a:t>
          </a:r>
          <a:r>
            <a:rPr lang="en-US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tai</a:t>
          </a:r>
          <a:endParaRPr lang="en-US" dirty="0"/>
        </a:p>
      </dgm:t>
    </dgm:pt>
    <dgm:pt modelId="{890E6ACE-54BC-411A-8D9D-D8F9D4E58DFE}" type="parTrans" cxnId="{A70B8E46-A73F-4A5F-BB60-FF0DE9A18FE0}">
      <dgm:prSet/>
      <dgm:spPr/>
      <dgm:t>
        <a:bodyPr/>
        <a:lstStyle/>
        <a:p>
          <a:endParaRPr lang="en-US"/>
        </a:p>
      </dgm:t>
    </dgm:pt>
    <dgm:pt modelId="{4F1DCDB0-70B6-4C0A-A55A-D087B4F3E256}" type="sibTrans" cxnId="{A70B8E46-A73F-4A5F-BB60-FF0DE9A18FE0}">
      <dgm:prSet/>
      <dgm:spPr/>
      <dgm:t>
        <a:bodyPr/>
        <a:lstStyle/>
        <a:p>
          <a:endParaRPr lang="en-US"/>
        </a:p>
      </dgm:t>
    </dgm:pt>
    <dgm:pt modelId="{AB07CB18-E62C-4438-9688-0CDAD2B17CD1}" type="pres">
      <dgm:prSet presAssocID="{0E42F163-764D-46A4-8BEB-38CB84BC292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01AE32A-5CDB-4DE9-ACB3-AB15CFB42E51}" type="pres">
      <dgm:prSet presAssocID="{08E72A5E-9701-47DC-9B7A-CC2BF580E2F9}" presName="hierRoot1" presStyleCnt="0">
        <dgm:presLayoutVars>
          <dgm:hierBranch val="init"/>
        </dgm:presLayoutVars>
      </dgm:prSet>
      <dgm:spPr/>
    </dgm:pt>
    <dgm:pt modelId="{2A8D5878-45BF-4E6D-BC62-B319802E1D47}" type="pres">
      <dgm:prSet presAssocID="{08E72A5E-9701-47DC-9B7A-CC2BF580E2F9}" presName="rootComposite1" presStyleCnt="0"/>
      <dgm:spPr/>
    </dgm:pt>
    <dgm:pt modelId="{6BB0BEE2-3A60-4D72-9112-933748E06ACF}" type="pres">
      <dgm:prSet presAssocID="{08E72A5E-9701-47DC-9B7A-CC2BF580E2F9}" presName="rootText1" presStyleLbl="node0" presStyleIdx="0" presStyleCnt="1">
        <dgm:presLayoutVars>
          <dgm:chPref val="3"/>
        </dgm:presLayoutVars>
      </dgm:prSet>
      <dgm:spPr/>
    </dgm:pt>
    <dgm:pt modelId="{655FF40F-BD95-4674-875E-06752471E407}" type="pres">
      <dgm:prSet presAssocID="{08E72A5E-9701-47DC-9B7A-CC2BF580E2F9}" presName="rootConnector1" presStyleLbl="node1" presStyleIdx="0" presStyleCnt="0"/>
      <dgm:spPr/>
    </dgm:pt>
    <dgm:pt modelId="{9CC88FEE-E2D8-4CB3-9B55-226BDD788079}" type="pres">
      <dgm:prSet presAssocID="{08E72A5E-9701-47DC-9B7A-CC2BF580E2F9}" presName="hierChild2" presStyleCnt="0"/>
      <dgm:spPr/>
    </dgm:pt>
    <dgm:pt modelId="{2D34D4B0-79DB-4CCC-AC55-FA9511357A8A}" type="pres">
      <dgm:prSet presAssocID="{D492F1A3-27F6-4E77-B335-43B0B1621A98}" presName="Name64" presStyleLbl="parChTrans1D2" presStyleIdx="0" presStyleCnt="2"/>
      <dgm:spPr/>
    </dgm:pt>
    <dgm:pt modelId="{8141F591-2383-455A-B7DC-C65FBFE7D38D}" type="pres">
      <dgm:prSet presAssocID="{88FC0C80-7A2F-40F7-91E8-72A41A1E724A}" presName="hierRoot2" presStyleCnt="0">
        <dgm:presLayoutVars>
          <dgm:hierBranch val="init"/>
        </dgm:presLayoutVars>
      </dgm:prSet>
      <dgm:spPr/>
    </dgm:pt>
    <dgm:pt modelId="{7AD374E6-3B62-4801-8C4B-360EE2F072C7}" type="pres">
      <dgm:prSet presAssocID="{88FC0C80-7A2F-40F7-91E8-72A41A1E724A}" presName="rootComposite" presStyleCnt="0"/>
      <dgm:spPr/>
    </dgm:pt>
    <dgm:pt modelId="{7B612E28-0A29-4266-B239-58199A19F99D}" type="pres">
      <dgm:prSet presAssocID="{88FC0C80-7A2F-40F7-91E8-72A41A1E724A}" presName="rootText" presStyleLbl="node2" presStyleIdx="0" presStyleCnt="2">
        <dgm:presLayoutVars>
          <dgm:chPref val="3"/>
        </dgm:presLayoutVars>
      </dgm:prSet>
      <dgm:spPr/>
    </dgm:pt>
    <dgm:pt modelId="{A39F6126-E71B-44E7-8F5F-312C7F9E3F2E}" type="pres">
      <dgm:prSet presAssocID="{88FC0C80-7A2F-40F7-91E8-72A41A1E724A}" presName="rootConnector" presStyleLbl="node2" presStyleIdx="0" presStyleCnt="2"/>
      <dgm:spPr/>
    </dgm:pt>
    <dgm:pt modelId="{02192F48-DED2-4F3E-BFE7-09D70F45ACC9}" type="pres">
      <dgm:prSet presAssocID="{88FC0C80-7A2F-40F7-91E8-72A41A1E724A}" presName="hierChild4" presStyleCnt="0"/>
      <dgm:spPr/>
    </dgm:pt>
    <dgm:pt modelId="{B104F745-7E9B-4FEC-9C67-0583EE772261}" type="pres">
      <dgm:prSet presAssocID="{88FC0C80-7A2F-40F7-91E8-72A41A1E724A}" presName="hierChild5" presStyleCnt="0"/>
      <dgm:spPr/>
    </dgm:pt>
    <dgm:pt modelId="{B87E3A1A-447E-4104-B98F-272123998EA9}" type="pres">
      <dgm:prSet presAssocID="{890E6ACE-54BC-411A-8D9D-D8F9D4E58DFE}" presName="Name64" presStyleLbl="parChTrans1D2" presStyleIdx="1" presStyleCnt="2"/>
      <dgm:spPr/>
    </dgm:pt>
    <dgm:pt modelId="{CFEC7DF8-44C5-4826-9D0D-1769A190DCBB}" type="pres">
      <dgm:prSet presAssocID="{058B9972-E3BE-466F-A889-2107F8A652AA}" presName="hierRoot2" presStyleCnt="0">
        <dgm:presLayoutVars>
          <dgm:hierBranch val="init"/>
        </dgm:presLayoutVars>
      </dgm:prSet>
      <dgm:spPr/>
    </dgm:pt>
    <dgm:pt modelId="{3F3F897B-32A3-48FC-A513-3BBD00CAD5CC}" type="pres">
      <dgm:prSet presAssocID="{058B9972-E3BE-466F-A889-2107F8A652AA}" presName="rootComposite" presStyleCnt="0"/>
      <dgm:spPr/>
    </dgm:pt>
    <dgm:pt modelId="{CCEE6A5A-4C8A-4136-9ACD-1DFB5C417CBD}" type="pres">
      <dgm:prSet presAssocID="{058B9972-E3BE-466F-A889-2107F8A652AA}" presName="rootText" presStyleLbl="node2" presStyleIdx="1" presStyleCnt="2">
        <dgm:presLayoutVars>
          <dgm:chPref val="3"/>
        </dgm:presLayoutVars>
      </dgm:prSet>
      <dgm:spPr/>
    </dgm:pt>
    <dgm:pt modelId="{5A266C1D-D17F-41F2-B8E9-3E6E0FD97823}" type="pres">
      <dgm:prSet presAssocID="{058B9972-E3BE-466F-A889-2107F8A652AA}" presName="rootConnector" presStyleLbl="node2" presStyleIdx="1" presStyleCnt="2"/>
      <dgm:spPr/>
    </dgm:pt>
    <dgm:pt modelId="{BBC6D5D7-CF3E-4E12-8AF9-109555A3657E}" type="pres">
      <dgm:prSet presAssocID="{058B9972-E3BE-466F-A889-2107F8A652AA}" presName="hierChild4" presStyleCnt="0"/>
      <dgm:spPr/>
    </dgm:pt>
    <dgm:pt modelId="{92A6074F-77B3-4CED-A5D8-75D1C9162556}" type="pres">
      <dgm:prSet presAssocID="{058B9972-E3BE-466F-A889-2107F8A652AA}" presName="hierChild5" presStyleCnt="0"/>
      <dgm:spPr/>
    </dgm:pt>
    <dgm:pt modelId="{704C36F2-5158-4B42-858E-96D8A11EB8D0}" type="pres">
      <dgm:prSet presAssocID="{08E72A5E-9701-47DC-9B7A-CC2BF580E2F9}" presName="hierChild3" presStyleCnt="0"/>
      <dgm:spPr/>
    </dgm:pt>
  </dgm:ptLst>
  <dgm:cxnLst>
    <dgm:cxn modelId="{74C8D15C-6319-4AE1-AA8D-7F4A1319D9A8}" type="presOf" srcId="{058B9972-E3BE-466F-A889-2107F8A652AA}" destId="{CCEE6A5A-4C8A-4136-9ACD-1DFB5C417CBD}" srcOrd="0" destOrd="0" presId="urn:microsoft.com/office/officeart/2009/3/layout/HorizontalOrganizationChart"/>
    <dgm:cxn modelId="{CCBF9C5D-DCC4-4919-A4CD-45158E1F516D}" type="presOf" srcId="{08E72A5E-9701-47DC-9B7A-CC2BF580E2F9}" destId="{6BB0BEE2-3A60-4D72-9112-933748E06ACF}" srcOrd="0" destOrd="0" presId="urn:microsoft.com/office/officeart/2009/3/layout/HorizontalOrganizationChart"/>
    <dgm:cxn modelId="{B249F765-E749-4DBA-B610-619F30C01396}" srcId="{08E72A5E-9701-47DC-9B7A-CC2BF580E2F9}" destId="{88FC0C80-7A2F-40F7-91E8-72A41A1E724A}" srcOrd="0" destOrd="0" parTransId="{D492F1A3-27F6-4E77-B335-43B0B1621A98}" sibTransId="{916B7BC9-1A73-47FE-A694-EE3304145EAA}"/>
    <dgm:cxn modelId="{A70B8E46-A73F-4A5F-BB60-FF0DE9A18FE0}" srcId="{08E72A5E-9701-47DC-9B7A-CC2BF580E2F9}" destId="{058B9972-E3BE-466F-A889-2107F8A652AA}" srcOrd="1" destOrd="0" parTransId="{890E6ACE-54BC-411A-8D9D-D8F9D4E58DFE}" sibTransId="{4F1DCDB0-70B6-4C0A-A55A-D087B4F3E256}"/>
    <dgm:cxn modelId="{B15BAE46-EA0D-422B-B0DC-2806AE77C9C7}" type="presOf" srcId="{88FC0C80-7A2F-40F7-91E8-72A41A1E724A}" destId="{A39F6126-E71B-44E7-8F5F-312C7F9E3F2E}" srcOrd="1" destOrd="0" presId="urn:microsoft.com/office/officeart/2009/3/layout/HorizontalOrganizationChart"/>
    <dgm:cxn modelId="{7318FD55-ED03-4D39-A56F-E8CD4749227D}" type="presOf" srcId="{D492F1A3-27F6-4E77-B335-43B0B1621A98}" destId="{2D34D4B0-79DB-4CCC-AC55-FA9511357A8A}" srcOrd="0" destOrd="0" presId="urn:microsoft.com/office/officeart/2009/3/layout/HorizontalOrganizationChart"/>
    <dgm:cxn modelId="{115D7285-A3DC-4850-AC19-F4FF3158D980}" type="presOf" srcId="{08E72A5E-9701-47DC-9B7A-CC2BF580E2F9}" destId="{655FF40F-BD95-4674-875E-06752471E407}" srcOrd="1" destOrd="0" presId="urn:microsoft.com/office/officeart/2009/3/layout/HorizontalOrganizationChart"/>
    <dgm:cxn modelId="{5865E9A2-803F-4E18-A6E3-CA680D9B588A}" type="presOf" srcId="{0E42F163-764D-46A4-8BEB-38CB84BC2929}" destId="{AB07CB18-E62C-4438-9688-0CDAD2B17CD1}" srcOrd="0" destOrd="0" presId="urn:microsoft.com/office/officeart/2009/3/layout/HorizontalOrganizationChart"/>
    <dgm:cxn modelId="{EAD14DA4-10F9-43DC-9A29-3768A022175A}" type="presOf" srcId="{88FC0C80-7A2F-40F7-91E8-72A41A1E724A}" destId="{7B612E28-0A29-4266-B239-58199A19F99D}" srcOrd="0" destOrd="0" presId="urn:microsoft.com/office/officeart/2009/3/layout/HorizontalOrganizationChart"/>
    <dgm:cxn modelId="{82699DB1-BD9D-4016-92AF-4AF20BD1AFBC}" type="presOf" srcId="{890E6ACE-54BC-411A-8D9D-D8F9D4E58DFE}" destId="{B87E3A1A-447E-4104-B98F-272123998EA9}" srcOrd="0" destOrd="0" presId="urn:microsoft.com/office/officeart/2009/3/layout/HorizontalOrganizationChart"/>
    <dgm:cxn modelId="{C8E287EA-55E2-4BB9-9485-CDDCF273EBC6}" srcId="{0E42F163-764D-46A4-8BEB-38CB84BC2929}" destId="{08E72A5E-9701-47DC-9B7A-CC2BF580E2F9}" srcOrd="0" destOrd="0" parTransId="{35287587-C181-410A-8A18-52B50AE1F619}" sibTransId="{F9C4FDA1-D797-4557-BC21-F4092F0AD96B}"/>
    <dgm:cxn modelId="{00B545EF-16FC-4204-825C-51B8CBE974C2}" type="presOf" srcId="{058B9972-E3BE-466F-A889-2107F8A652AA}" destId="{5A266C1D-D17F-41F2-B8E9-3E6E0FD97823}" srcOrd="1" destOrd="0" presId="urn:microsoft.com/office/officeart/2009/3/layout/HorizontalOrganizationChart"/>
    <dgm:cxn modelId="{5B22C52C-F6F5-4257-945E-E2EA42FF0D09}" type="presParOf" srcId="{AB07CB18-E62C-4438-9688-0CDAD2B17CD1}" destId="{201AE32A-5CDB-4DE9-ACB3-AB15CFB42E51}" srcOrd="0" destOrd="0" presId="urn:microsoft.com/office/officeart/2009/3/layout/HorizontalOrganizationChart"/>
    <dgm:cxn modelId="{1DD28A65-6B03-4C1E-B0FE-4BCE486E77FC}" type="presParOf" srcId="{201AE32A-5CDB-4DE9-ACB3-AB15CFB42E51}" destId="{2A8D5878-45BF-4E6D-BC62-B319802E1D47}" srcOrd="0" destOrd="0" presId="urn:microsoft.com/office/officeart/2009/3/layout/HorizontalOrganizationChart"/>
    <dgm:cxn modelId="{F81B07CD-28E5-48FB-A351-7B98662BF18E}" type="presParOf" srcId="{2A8D5878-45BF-4E6D-BC62-B319802E1D47}" destId="{6BB0BEE2-3A60-4D72-9112-933748E06ACF}" srcOrd="0" destOrd="0" presId="urn:microsoft.com/office/officeart/2009/3/layout/HorizontalOrganizationChart"/>
    <dgm:cxn modelId="{F12F4F9D-9576-4CDE-8A22-FC6C51B9DA4F}" type="presParOf" srcId="{2A8D5878-45BF-4E6D-BC62-B319802E1D47}" destId="{655FF40F-BD95-4674-875E-06752471E407}" srcOrd="1" destOrd="0" presId="urn:microsoft.com/office/officeart/2009/3/layout/HorizontalOrganizationChart"/>
    <dgm:cxn modelId="{C6B748F6-E9A8-48E2-B91A-2919F7B559CC}" type="presParOf" srcId="{201AE32A-5CDB-4DE9-ACB3-AB15CFB42E51}" destId="{9CC88FEE-E2D8-4CB3-9B55-226BDD788079}" srcOrd="1" destOrd="0" presId="urn:microsoft.com/office/officeart/2009/3/layout/HorizontalOrganizationChart"/>
    <dgm:cxn modelId="{6129AF66-A4E6-45BB-B3B8-5BED84064D3D}" type="presParOf" srcId="{9CC88FEE-E2D8-4CB3-9B55-226BDD788079}" destId="{2D34D4B0-79DB-4CCC-AC55-FA9511357A8A}" srcOrd="0" destOrd="0" presId="urn:microsoft.com/office/officeart/2009/3/layout/HorizontalOrganizationChart"/>
    <dgm:cxn modelId="{FB70024B-8513-4D49-A5D4-578224907410}" type="presParOf" srcId="{9CC88FEE-E2D8-4CB3-9B55-226BDD788079}" destId="{8141F591-2383-455A-B7DC-C65FBFE7D38D}" srcOrd="1" destOrd="0" presId="urn:microsoft.com/office/officeart/2009/3/layout/HorizontalOrganizationChart"/>
    <dgm:cxn modelId="{28262642-2FD5-4CB6-8724-8390B594AEBF}" type="presParOf" srcId="{8141F591-2383-455A-B7DC-C65FBFE7D38D}" destId="{7AD374E6-3B62-4801-8C4B-360EE2F072C7}" srcOrd="0" destOrd="0" presId="urn:microsoft.com/office/officeart/2009/3/layout/HorizontalOrganizationChart"/>
    <dgm:cxn modelId="{1B7C80E8-ECCE-4717-A486-DA23A6C3D6B9}" type="presParOf" srcId="{7AD374E6-3B62-4801-8C4B-360EE2F072C7}" destId="{7B612E28-0A29-4266-B239-58199A19F99D}" srcOrd="0" destOrd="0" presId="urn:microsoft.com/office/officeart/2009/3/layout/HorizontalOrganizationChart"/>
    <dgm:cxn modelId="{D539EFF7-AAB1-4ED2-959D-6BDA70AFC516}" type="presParOf" srcId="{7AD374E6-3B62-4801-8C4B-360EE2F072C7}" destId="{A39F6126-E71B-44E7-8F5F-312C7F9E3F2E}" srcOrd="1" destOrd="0" presId="urn:microsoft.com/office/officeart/2009/3/layout/HorizontalOrganizationChart"/>
    <dgm:cxn modelId="{B8B47B13-F8CB-4BB4-A5A6-2965C65A46F0}" type="presParOf" srcId="{8141F591-2383-455A-B7DC-C65FBFE7D38D}" destId="{02192F48-DED2-4F3E-BFE7-09D70F45ACC9}" srcOrd="1" destOrd="0" presId="urn:microsoft.com/office/officeart/2009/3/layout/HorizontalOrganizationChart"/>
    <dgm:cxn modelId="{178F81DE-D668-4FEB-BBF6-F82D41DD1D93}" type="presParOf" srcId="{8141F591-2383-455A-B7DC-C65FBFE7D38D}" destId="{B104F745-7E9B-4FEC-9C67-0583EE772261}" srcOrd="2" destOrd="0" presId="urn:microsoft.com/office/officeart/2009/3/layout/HorizontalOrganizationChart"/>
    <dgm:cxn modelId="{CBF25DDB-93A0-4B8B-89EE-EB312CD2FE96}" type="presParOf" srcId="{9CC88FEE-E2D8-4CB3-9B55-226BDD788079}" destId="{B87E3A1A-447E-4104-B98F-272123998EA9}" srcOrd="2" destOrd="0" presId="urn:microsoft.com/office/officeart/2009/3/layout/HorizontalOrganizationChart"/>
    <dgm:cxn modelId="{741EEDCB-E2F5-485A-A37E-56666547D054}" type="presParOf" srcId="{9CC88FEE-E2D8-4CB3-9B55-226BDD788079}" destId="{CFEC7DF8-44C5-4826-9D0D-1769A190DCBB}" srcOrd="3" destOrd="0" presId="urn:microsoft.com/office/officeart/2009/3/layout/HorizontalOrganizationChart"/>
    <dgm:cxn modelId="{5EBB12AD-E720-4DDE-9784-6B5143954C80}" type="presParOf" srcId="{CFEC7DF8-44C5-4826-9D0D-1769A190DCBB}" destId="{3F3F897B-32A3-48FC-A513-3BBD00CAD5CC}" srcOrd="0" destOrd="0" presId="urn:microsoft.com/office/officeart/2009/3/layout/HorizontalOrganizationChart"/>
    <dgm:cxn modelId="{CF8EC410-B21A-4520-B5DD-C361E5C4824E}" type="presParOf" srcId="{3F3F897B-32A3-48FC-A513-3BBD00CAD5CC}" destId="{CCEE6A5A-4C8A-4136-9ACD-1DFB5C417CBD}" srcOrd="0" destOrd="0" presId="urn:microsoft.com/office/officeart/2009/3/layout/HorizontalOrganizationChart"/>
    <dgm:cxn modelId="{CC78E2C3-C7A8-435A-898A-7820CB1D9CFD}" type="presParOf" srcId="{3F3F897B-32A3-48FC-A513-3BBD00CAD5CC}" destId="{5A266C1D-D17F-41F2-B8E9-3E6E0FD97823}" srcOrd="1" destOrd="0" presId="urn:microsoft.com/office/officeart/2009/3/layout/HorizontalOrganizationChart"/>
    <dgm:cxn modelId="{502CBE4E-0DE4-4B6B-871B-B45CF93C8157}" type="presParOf" srcId="{CFEC7DF8-44C5-4826-9D0D-1769A190DCBB}" destId="{BBC6D5D7-CF3E-4E12-8AF9-109555A3657E}" srcOrd="1" destOrd="0" presId="urn:microsoft.com/office/officeart/2009/3/layout/HorizontalOrganizationChart"/>
    <dgm:cxn modelId="{B1614245-D6B1-481F-BC94-E922C3E43C55}" type="presParOf" srcId="{CFEC7DF8-44C5-4826-9D0D-1769A190DCBB}" destId="{92A6074F-77B3-4CED-A5D8-75D1C9162556}" srcOrd="2" destOrd="0" presId="urn:microsoft.com/office/officeart/2009/3/layout/HorizontalOrganizationChart"/>
    <dgm:cxn modelId="{C94004A1-3CFC-4B19-A6B7-3E7CF6BE8A33}" type="presParOf" srcId="{201AE32A-5CDB-4DE9-ACB3-AB15CFB42E51}" destId="{704C36F2-5158-4B42-858E-96D8A11EB8D0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DA5873F-1B90-4E7F-A822-A260435BC7F1}" type="doc">
      <dgm:prSet loTypeId="urn:microsoft.com/office/officeart/2005/8/layout/process1" loCatId="process" qsTypeId="urn:microsoft.com/office/officeart/2005/8/quickstyle/simple3" qsCatId="simple" csTypeId="urn:microsoft.com/office/officeart/2005/8/colors/colorful5" csCatId="colorful" phldr="1"/>
      <dgm:spPr/>
    </dgm:pt>
    <dgm:pt modelId="{548CC496-DF18-4EFF-A456-5F1AF92A1991}">
      <dgm:prSet phldrT="[Text]"/>
      <dgm:spPr/>
      <dgm:t>
        <a:bodyPr/>
        <a:lstStyle/>
        <a:p>
          <a:r>
            <a:rPr lang="en-US" b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Khi khai thác gỗ và lâm sản khác cần chú ý điều gì?</a:t>
          </a:r>
          <a:endParaRPr lang="en-US" dirty="0"/>
        </a:p>
      </dgm:t>
    </dgm:pt>
    <dgm:pt modelId="{E33DD6EA-C210-46FD-91BC-7F4EF8DA4778}" type="parTrans" cxnId="{673FB264-7E24-4212-84B3-EA3659F3CB64}">
      <dgm:prSet/>
      <dgm:spPr/>
      <dgm:t>
        <a:bodyPr/>
        <a:lstStyle/>
        <a:p>
          <a:endParaRPr lang="en-US"/>
        </a:p>
      </dgm:t>
    </dgm:pt>
    <dgm:pt modelId="{E257400D-64B7-489E-BC2F-5F3F447BF4C0}" type="sibTrans" cxnId="{673FB264-7E24-4212-84B3-EA3659F3CB64}">
      <dgm:prSet/>
      <dgm:spPr/>
      <dgm:t>
        <a:bodyPr/>
        <a:lstStyle/>
        <a:p>
          <a:endParaRPr lang="en-US"/>
        </a:p>
      </dgm:t>
    </dgm:pt>
    <dgm:pt modelId="{130F31ED-ED74-430F-87E2-BD9BD9C2EC21}">
      <dgm:prSet phldrT="[Text]"/>
      <dgm:spPr/>
      <dgm:t>
        <a:bodyPr/>
        <a:lstStyle/>
        <a:p>
          <a:r>
            <a:rPr lang="en-US" b="1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Khai</a:t>
          </a:r>
          <a:r>
            <a:rPr lang="en-US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thác</a:t>
          </a:r>
          <a:r>
            <a:rPr lang="en-US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hợp</a:t>
          </a:r>
          <a:r>
            <a:rPr lang="en-US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lí</a:t>
          </a:r>
          <a:r>
            <a:rPr lang="en-US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, </a:t>
          </a:r>
          <a:r>
            <a:rPr lang="en-US" b="1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đúng</a:t>
          </a:r>
          <a:r>
            <a:rPr lang="en-US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qui </a:t>
          </a:r>
          <a:r>
            <a:rPr lang="en-US" b="1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định</a:t>
          </a:r>
          <a:r>
            <a:rPr lang="en-US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, </a:t>
          </a:r>
          <a:r>
            <a:rPr lang="en-US" b="1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khai</a:t>
          </a:r>
          <a:r>
            <a:rPr lang="en-US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thác</a:t>
          </a:r>
          <a:r>
            <a:rPr lang="en-US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đi</a:t>
          </a:r>
          <a:r>
            <a:rPr lang="en-US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đôi</a:t>
          </a:r>
          <a:r>
            <a:rPr lang="en-US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với</a:t>
          </a:r>
          <a:r>
            <a:rPr lang="en-US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bảo</a:t>
          </a:r>
          <a:r>
            <a:rPr lang="en-US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vệ</a:t>
          </a:r>
          <a:endParaRPr lang="en-US" dirty="0"/>
        </a:p>
      </dgm:t>
    </dgm:pt>
    <dgm:pt modelId="{C61F6DA1-905B-4994-A2DA-13FBDF9800DF}" type="parTrans" cxnId="{AB18736D-9A68-4EC4-A91C-210430F3AA58}">
      <dgm:prSet/>
      <dgm:spPr/>
      <dgm:t>
        <a:bodyPr/>
        <a:lstStyle/>
        <a:p>
          <a:endParaRPr lang="en-US"/>
        </a:p>
      </dgm:t>
    </dgm:pt>
    <dgm:pt modelId="{B5A323FB-DA32-40E7-A270-7A7C1B8AF52F}" type="sibTrans" cxnId="{AB18736D-9A68-4EC4-A91C-210430F3AA58}">
      <dgm:prSet/>
      <dgm:spPr/>
      <dgm:t>
        <a:bodyPr/>
        <a:lstStyle/>
        <a:p>
          <a:endParaRPr lang="en-US"/>
        </a:p>
      </dgm:t>
    </dgm:pt>
    <dgm:pt modelId="{3F132CF7-7F76-403D-B6DF-AA06DF7629B7}" type="pres">
      <dgm:prSet presAssocID="{6DA5873F-1B90-4E7F-A822-A260435BC7F1}" presName="Name0" presStyleCnt="0">
        <dgm:presLayoutVars>
          <dgm:dir/>
          <dgm:resizeHandles val="exact"/>
        </dgm:presLayoutVars>
      </dgm:prSet>
      <dgm:spPr/>
    </dgm:pt>
    <dgm:pt modelId="{7EF405A1-3F36-40C1-97E5-F53CEEF8CD49}" type="pres">
      <dgm:prSet presAssocID="{548CC496-DF18-4EFF-A456-5F1AF92A1991}" presName="node" presStyleLbl="node1" presStyleIdx="0" presStyleCnt="2">
        <dgm:presLayoutVars>
          <dgm:bulletEnabled val="1"/>
        </dgm:presLayoutVars>
      </dgm:prSet>
      <dgm:spPr/>
    </dgm:pt>
    <dgm:pt modelId="{E72C65A5-EC4A-46B8-86E9-80EF917C3108}" type="pres">
      <dgm:prSet presAssocID="{E257400D-64B7-489E-BC2F-5F3F447BF4C0}" presName="sibTrans" presStyleLbl="sibTrans2D1" presStyleIdx="0" presStyleCnt="1"/>
      <dgm:spPr/>
    </dgm:pt>
    <dgm:pt modelId="{EEEFF122-2844-4729-B8A8-71D2FE5361C2}" type="pres">
      <dgm:prSet presAssocID="{E257400D-64B7-489E-BC2F-5F3F447BF4C0}" presName="connectorText" presStyleLbl="sibTrans2D1" presStyleIdx="0" presStyleCnt="1"/>
      <dgm:spPr/>
    </dgm:pt>
    <dgm:pt modelId="{9B77FA64-FFD8-448F-8D32-06A50FB6F49E}" type="pres">
      <dgm:prSet presAssocID="{130F31ED-ED74-430F-87E2-BD9BD9C2EC21}" presName="node" presStyleLbl="node1" presStyleIdx="1" presStyleCnt="2">
        <dgm:presLayoutVars>
          <dgm:bulletEnabled val="1"/>
        </dgm:presLayoutVars>
      </dgm:prSet>
      <dgm:spPr/>
    </dgm:pt>
  </dgm:ptLst>
  <dgm:cxnLst>
    <dgm:cxn modelId="{F6311610-5A6B-415A-A781-39C7264ADF6C}" type="presOf" srcId="{548CC496-DF18-4EFF-A456-5F1AF92A1991}" destId="{7EF405A1-3F36-40C1-97E5-F53CEEF8CD49}" srcOrd="0" destOrd="0" presId="urn:microsoft.com/office/officeart/2005/8/layout/process1"/>
    <dgm:cxn modelId="{ECEC142C-2DAC-4ACE-A928-D33DAF1C80C1}" type="presOf" srcId="{E257400D-64B7-489E-BC2F-5F3F447BF4C0}" destId="{EEEFF122-2844-4729-B8A8-71D2FE5361C2}" srcOrd="1" destOrd="0" presId="urn:microsoft.com/office/officeart/2005/8/layout/process1"/>
    <dgm:cxn modelId="{673FB264-7E24-4212-84B3-EA3659F3CB64}" srcId="{6DA5873F-1B90-4E7F-A822-A260435BC7F1}" destId="{548CC496-DF18-4EFF-A456-5F1AF92A1991}" srcOrd="0" destOrd="0" parTransId="{E33DD6EA-C210-46FD-91BC-7F4EF8DA4778}" sibTransId="{E257400D-64B7-489E-BC2F-5F3F447BF4C0}"/>
    <dgm:cxn modelId="{E6E27C66-BDD3-4BCA-9576-E19DFFCFA222}" type="presOf" srcId="{E257400D-64B7-489E-BC2F-5F3F447BF4C0}" destId="{E72C65A5-EC4A-46B8-86E9-80EF917C3108}" srcOrd="0" destOrd="0" presId="urn:microsoft.com/office/officeart/2005/8/layout/process1"/>
    <dgm:cxn modelId="{AB18736D-9A68-4EC4-A91C-210430F3AA58}" srcId="{6DA5873F-1B90-4E7F-A822-A260435BC7F1}" destId="{130F31ED-ED74-430F-87E2-BD9BD9C2EC21}" srcOrd="1" destOrd="0" parTransId="{C61F6DA1-905B-4994-A2DA-13FBDF9800DF}" sibTransId="{B5A323FB-DA32-40E7-A270-7A7C1B8AF52F}"/>
    <dgm:cxn modelId="{51E98BC6-FD13-47A9-AB10-1ECCAAEE556C}" type="presOf" srcId="{6DA5873F-1B90-4E7F-A822-A260435BC7F1}" destId="{3F132CF7-7F76-403D-B6DF-AA06DF7629B7}" srcOrd="0" destOrd="0" presId="urn:microsoft.com/office/officeart/2005/8/layout/process1"/>
    <dgm:cxn modelId="{E93BB9F4-292B-415A-8BC0-67366E9D297B}" type="presOf" srcId="{130F31ED-ED74-430F-87E2-BD9BD9C2EC21}" destId="{9B77FA64-FFD8-448F-8D32-06A50FB6F49E}" srcOrd="0" destOrd="0" presId="urn:microsoft.com/office/officeart/2005/8/layout/process1"/>
    <dgm:cxn modelId="{24612365-C685-4A01-B198-063B430EA699}" type="presParOf" srcId="{3F132CF7-7F76-403D-B6DF-AA06DF7629B7}" destId="{7EF405A1-3F36-40C1-97E5-F53CEEF8CD49}" srcOrd="0" destOrd="0" presId="urn:microsoft.com/office/officeart/2005/8/layout/process1"/>
    <dgm:cxn modelId="{35052638-5F86-4E4A-B31B-B99E4618D96D}" type="presParOf" srcId="{3F132CF7-7F76-403D-B6DF-AA06DF7629B7}" destId="{E72C65A5-EC4A-46B8-86E9-80EF917C3108}" srcOrd="1" destOrd="0" presId="urn:microsoft.com/office/officeart/2005/8/layout/process1"/>
    <dgm:cxn modelId="{09378DFD-9C23-488B-B0C0-EF7FF18B7D16}" type="presParOf" srcId="{E72C65A5-EC4A-46B8-86E9-80EF917C3108}" destId="{EEEFF122-2844-4729-B8A8-71D2FE5361C2}" srcOrd="0" destOrd="0" presId="urn:microsoft.com/office/officeart/2005/8/layout/process1"/>
    <dgm:cxn modelId="{52F5DE90-3DB3-46C1-AAB3-E4547C92774C}" type="presParOf" srcId="{3F132CF7-7F76-403D-B6DF-AA06DF7629B7}" destId="{9B77FA64-FFD8-448F-8D32-06A50FB6F49E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8E64825-358E-4BF8-9A00-D8634F0A34CF}" type="doc">
      <dgm:prSet loTypeId="urn:microsoft.com/office/officeart/2005/8/layout/hierarchy2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720A423-90EF-4281-BBEB-65F1FB399AAB}">
      <dgm:prSet phldrT="[Text]"/>
      <dgm:spPr/>
      <dgm:t>
        <a:bodyPr/>
        <a:lstStyle/>
        <a:p>
          <a:r>
            <a:rPr lang="en-US" b="1" dirty="0" err="1">
              <a:latin typeface="Times New Roman" pitchFamily="18" charset="0"/>
              <a:cs typeface="Times New Roman" pitchFamily="18" charset="0"/>
            </a:rPr>
            <a:t>Lâm</a:t>
          </a:r>
          <a:r>
            <a:rPr lang="en-US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latin typeface="Times New Roman" pitchFamily="18" charset="0"/>
              <a:cs typeface="Times New Roman" pitchFamily="18" charset="0"/>
            </a:rPr>
            <a:t>nghiệp</a:t>
          </a:r>
          <a:endParaRPr lang="en-US" dirty="0"/>
        </a:p>
      </dgm:t>
    </dgm:pt>
    <dgm:pt modelId="{4624B04A-E5D8-4882-95C1-63154C57ED36}" type="parTrans" cxnId="{062A8382-8A45-449F-8481-30C8A4EEA436}">
      <dgm:prSet/>
      <dgm:spPr/>
      <dgm:t>
        <a:bodyPr/>
        <a:lstStyle/>
        <a:p>
          <a:endParaRPr lang="en-US"/>
        </a:p>
      </dgm:t>
    </dgm:pt>
    <dgm:pt modelId="{7ADD14EA-2E8C-4293-A4D1-598F8C14540F}" type="sibTrans" cxnId="{062A8382-8A45-449F-8481-30C8A4EEA436}">
      <dgm:prSet/>
      <dgm:spPr/>
      <dgm:t>
        <a:bodyPr/>
        <a:lstStyle/>
        <a:p>
          <a:endParaRPr lang="en-US"/>
        </a:p>
      </dgm:t>
    </dgm:pt>
    <dgm:pt modelId="{BB9AFDB3-8304-4888-BC96-4C918A0C955C}">
      <dgm:prSet phldrT="[Text]"/>
      <dgm:spPr/>
      <dgm:t>
        <a:bodyPr/>
        <a:lstStyle/>
        <a:p>
          <a:r>
            <a:rPr lang="en-US" dirty="0" err="1">
              <a:latin typeface="Times New Roman" pitchFamily="18" charset="0"/>
              <a:cs typeface="Times New Roman" pitchFamily="18" charset="0"/>
            </a:rPr>
            <a:t>Hoạt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động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chính</a:t>
          </a:r>
          <a:endParaRPr lang="en-US" dirty="0"/>
        </a:p>
      </dgm:t>
    </dgm:pt>
    <dgm:pt modelId="{AA3D4985-68B9-48FB-83EE-6FE8D1C313E2}" type="parTrans" cxnId="{A463B3DC-AD69-4401-9A64-C55FA701CDD0}">
      <dgm:prSet/>
      <dgm:spPr/>
      <dgm:t>
        <a:bodyPr/>
        <a:lstStyle/>
        <a:p>
          <a:endParaRPr lang="en-US"/>
        </a:p>
      </dgm:t>
    </dgm:pt>
    <dgm:pt modelId="{A1805E96-4302-4FED-893A-1F02F4663C41}" type="sibTrans" cxnId="{A463B3DC-AD69-4401-9A64-C55FA701CDD0}">
      <dgm:prSet/>
      <dgm:spPr/>
      <dgm:t>
        <a:bodyPr/>
        <a:lstStyle/>
        <a:p>
          <a:endParaRPr lang="en-US"/>
        </a:p>
      </dgm:t>
    </dgm:pt>
    <dgm:pt modelId="{98AACBB5-8980-4C36-A8EE-F04364B0051D}">
      <dgm:prSet phldrT="[Text]"/>
      <dgm:spPr/>
      <dgm:t>
        <a:bodyPr/>
        <a:lstStyle/>
        <a:p>
          <a:r>
            <a:rPr lang="en-US" dirty="0" err="1"/>
            <a:t>Trồng</a:t>
          </a:r>
          <a:r>
            <a:rPr lang="en-US" dirty="0"/>
            <a:t> </a:t>
          </a:r>
          <a:r>
            <a:rPr lang="en-US" dirty="0" err="1"/>
            <a:t>và</a:t>
          </a:r>
          <a:r>
            <a:rPr lang="en-US" dirty="0"/>
            <a:t> </a:t>
          </a:r>
          <a:r>
            <a:rPr lang="en-US" dirty="0" err="1"/>
            <a:t>bảo</a:t>
          </a:r>
          <a:r>
            <a:rPr lang="en-US" dirty="0"/>
            <a:t> </a:t>
          </a:r>
          <a:r>
            <a:rPr lang="en-US" dirty="0" err="1"/>
            <a:t>vệ</a:t>
          </a:r>
          <a:r>
            <a:rPr lang="en-US" dirty="0"/>
            <a:t> </a:t>
          </a:r>
          <a:r>
            <a:rPr lang="en-US" dirty="0" err="1"/>
            <a:t>rừng</a:t>
          </a:r>
          <a:endParaRPr lang="en-US" dirty="0"/>
        </a:p>
      </dgm:t>
    </dgm:pt>
    <dgm:pt modelId="{42D1698F-9C77-4AEE-868F-876D3858C3E7}" type="parTrans" cxnId="{661D6679-6EC3-4182-9CAC-11F68D0042F0}">
      <dgm:prSet/>
      <dgm:spPr/>
      <dgm:t>
        <a:bodyPr/>
        <a:lstStyle/>
        <a:p>
          <a:endParaRPr lang="en-US"/>
        </a:p>
      </dgm:t>
    </dgm:pt>
    <dgm:pt modelId="{12E90A37-7E3C-4F27-8ECB-ED0A90188630}" type="sibTrans" cxnId="{661D6679-6EC3-4182-9CAC-11F68D0042F0}">
      <dgm:prSet/>
      <dgm:spPr/>
      <dgm:t>
        <a:bodyPr/>
        <a:lstStyle/>
        <a:p>
          <a:endParaRPr lang="en-US"/>
        </a:p>
      </dgm:t>
    </dgm:pt>
    <dgm:pt modelId="{5C421E72-5A8D-4C6A-A1D2-26167129943F}">
      <dgm:prSet phldrT="[Text]"/>
      <dgm:spPr/>
      <dgm:t>
        <a:bodyPr/>
        <a:lstStyle/>
        <a:p>
          <a:r>
            <a:rPr lang="en-US" dirty="0" err="1">
              <a:latin typeface="Times New Roman" pitchFamily="18" charset="0"/>
              <a:cs typeface="Times New Roman" pitchFamily="18" charset="0"/>
            </a:rPr>
            <a:t>Khai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thác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gỗ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và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lâm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sản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khác</a:t>
          </a:r>
          <a:endParaRPr lang="en-US" dirty="0"/>
        </a:p>
      </dgm:t>
    </dgm:pt>
    <dgm:pt modelId="{26A9CADD-A08C-4D0D-ABA6-F7F1B746C48C}" type="parTrans" cxnId="{BF1AAA15-2D66-4633-89F9-6ADA25909F7D}">
      <dgm:prSet/>
      <dgm:spPr/>
      <dgm:t>
        <a:bodyPr/>
        <a:lstStyle/>
        <a:p>
          <a:endParaRPr lang="en-US"/>
        </a:p>
      </dgm:t>
    </dgm:pt>
    <dgm:pt modelId="{0897B11D-5136-4097-A3EE-74CFF98D8598}" type="sibTrans" cxnId="{BF1AAA15-2D66-4633-89F9-6ADA25909F7D}">
      <dgm:prSet/>
      <dgm:spPr/>
      <dgm:t>
        <a:bodyPr/>
        <a:lstStyle/>
        <a:p>
          <a:endParaRPr lang="en-US"/>
        </a:p>
      </dgm:t>
    </dgm:pt>
    <dgm:pt modelId="{992AB5B7-4DCF-46FD-8B98-08D6CDFA7519}">
      <dgm:prSet phldrT="[Text]"/>
      <dgm:spPr/>
      <dgm:t>
        <a:bodyPr/>
        <a:lstStyle/>
        <a:p>
          <a:r>
            <a:rPr lang="en-US" dirty="0" err="1">
              <a:latin typeface="Times New Roman" pitchFamily="18" charset="0"/>
              <a:cs typeface="Times New Roman" pitchFamily="18" charset="0"/>
            </a:rPr>
            <a:t>Phân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bố</a:t>
          </a:r>
          <a:endParaRPr lang="en-US" dirty="0"/>
        </a:p>
      </dgm:t>
    </dgm:pt>
    <dgm:pt modelId="{F2C5B46A-2AB1-4A49-BD97-472027E030CD}" type="parTrans" cxnId="{E3B40871-CE63-4AC1-A496-DB43884AF05C}">
      <dgm:prSet/>
      <dgm:spPr/>
      <dgm:t>
        <a:bodyPr/>
        <a:lstStyle/>
        <a:p>
          <a:endParaRPr lang="en-US"/>
        </a:p>
      </dgm:t>
    </dgm:pt>
    <dgm:pt modelId="{32AEE184-5DCF-4D22-9DCE-DD7A65942AD6}" type="sibTrans" cxnId="{E3B40871-CE63-4AC1-A496-DB43884AF05C}">
      <dgm:prSet/>
      <dgm:spPr/>
      <dgm:t>
        <a:bodyPr/>
        <a:lstStyle/>
        <a:p>
          <a:endParaRPr lang="en-US"/>
        </a:p>
      </dgm:t>
    </dgm:pt>
    <dgm:pt modelId="{718CB869-D6A3-4313-9D15-21826CE22CA9}">
      <dgm:prSet phldrT="[Text]"/>
      <dgm:spPr/>
      <dgm:t>
        <a:bodyPr/>
        <a:lstStyle/>
        <a:p>
          <a:r>
            <a:rPr lang="en-US" dirty="0" err="1">
              <a:latin typeface="Times New Roman" pitchFamily="18" charset="0"/>
              <a:cs typeface="Times New Roman" pitchFamily="18" charset="0"/>
            </a:rPr>
            <a:t>Đồi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núi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và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trung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du</a:t>
          </a:r>
          <a:endParaRPr lang="en-US" dirty="0"/>
        </a:p>
      </dgm:t>
    </dgm:pt>
    <dgm:pt modelId="{7503D19D-8A1D-489D-A3DA-AADD6C4C7180}" type="parTrans" cxnId="{5D13DE28-BD4B-4851-AB96-97FC05EB418B}">
      <dgm:prSet/>
      <dgm:spPr/>
      <dgm:t>
        <a:bodyPr/>
        <a:lstStyle/>
        <a:p>
          <a:endParaRPr lang="en-US"/>
        </a:p>
      </dgm:t>
    </dgm:pt>
    <dgm:pt modelId="{D0DC383F-8C94-497B-BF01-1F159CE61179}" type="sibTrans" cxnId="{5D13DE28-BD4B-4851-AB96-97FC05EB418B}">
      <dgm:prSet/>
      <dgm:spPr/>
      <dgm:t>
        <a:bodyPr/>
        <a:lstStyle/>
        <a:p>
          <a:endParaRPr lang="en-US"/>
        </a:p>
      </dgm:t>
    </dgm:pt>
    <dgm:pt modelId="{2D8A6115-C656-4806-9298-B67D3288C70A}" type="pres">
      <dgm:prSet presAssocID="{38E64825-358E-4BF8-9A00-D8634F0A34C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A47A899-F174-436A-A4A7-47982687A91E}" type="pres">
      <dgm:prSet presAssocID="{4720A423-90EF-4281-BBEB-65F1FB399AAB}" presName="root1" presStyleCnt="0"/>
      <dgm:spPr/>
    </dgm:pt>
    <dgm:pt modelId="{25EA15EC-959B-488F-B424-3E98E559019F}" type="pres">
      <dgm:prSet presAssocID="{4720A423-90EF-4281-BBEB-65F1FB399AAB}" presName="LevelOneTextNode" presStyleLbl="node0" presStyleIdx="0" presStyleCnt="1">
        <dgm:presLayoutVars>
          <dgm:chPref val="3"/>
        </dgm:presLayoutVars>
      </dgm:prSet>
      <dgm:spPr/>
    </dgm:pt>
    <dgm:pt modelId="{33DA342F-6C49-4861-B4D4-EA6D516856B7}" type="pres">
      <dgm:prSet presAssocID="{4720A423-90EF-4281-BBEB-65F1FB399AAB}" presName="level2hierChild" presStyleCnt="0"/>
      <dgm:spPr/>
    </dgm:pt>
    <dgm:pt modelId="{50D1A82F-2812-4218-93DA-E65CD84E323D}" type="pres">
      <dgm:prSet presAssocID="{AA3D4985-68B9-48FB-83EE-6FE8D1C313E2}" presName="conn2-1" presStyleLbl="parChTrans1D2" presStyleIdx="0" presStyleCnt="2"/>
      <dgm:spPr/>
    </dgm:pt>
    <dgm:pt modelId="{8C1D8890-644E-496F-8C2F-B0CD375BE4E8}" type="pres">
      <dgm:prSet presAssocID="{AA3D4985-68B9-48FB-83EE-6FE8D1C313E2}" presName="connTx" presStyleLbl="parChTrans1D2" presStyleIdx="0" presStyleCnt="2"/>
      <dgm:spPr/>
    </dgm:pt>
    <dgm:pt modelId="{EED39A71-4DDE-4039-A2E1-6151C9187D3E}" type="pres">
      <dgm:prSet presAssocID="{BB9AFDB3-8304-4888-BC96-4C918A0C955C}" presName="root2" presStyleCnt="0"/>
      <dgm:spPr/>
    </dgm:pt>
    <dgm:pt modelId="{4B3F7B7B-45A3-4B87-A619-7BBF5292899D}" type="pres">
      <dgm:prSet presAssocID="{BB9AFDB3-8304-4888-BC96-4C918A0C955C}" presName="LevelTwoTextNode" presStyleLbl="node2" presStyleIdx="0" presStyleCnt="2">
        <dgm:presLayoutVars>
          <dgm:chPref val="3"/>
        </dgm:presLayoutVars>
      </dgm:prSet>
      <dgm:spPr/>
    </dgm:pt>
    <dgm:pt modelId="{D1B857A7-5D64-4853-843A-C0F50C03914F}" type="pres">
      <dgm:prSet presAssocID="{BB9AFDB3-8304-4888-BC96-4C918A0C955C}" presName="level3hierChild" presStyleCnt="0"/>
      <dgm:spPr/>
    </dgm:pt>
    <dgm:pt modelId="{C2ABE9AF-5D4E-4CE7-9131-11C1E6688C54}" type="pres">
      <dgm:prSet presAssocID="{42D1698F-9C77-4AEE-868F-876D3858C3E7}" presName="conn2-1" presStyleLbl="parChTrans1D3" presStyleIdx="0" presStyleCnt="3"/>
      <dgm:spPr/>
    </dgm:pt>
    <dgm:pt modelId="{5D808C5A-CE79-4788-91F7-9CCDEA77CB0A}" type="pres">
      <dgm:prSet presAssocID="{42D1698F-9C77-4AEE-868F-876D3858C3E7}" presName="connTx" presStyleLbl="parChTrans1D3" presStyleIdx="0" presStyleCnt="3"/>
      <dgm:spPr/>
    </dgm:pt>
    <dgm:pt modelId="{A3BEA714-F2F2-46DA-9DEA-4DC28F869297}" type="pres">
      <dgm:prSet presAssocID="{98AACBB5-8980-4C36-A8EE-F04364B0051D}" presName="root2" presStyleCnt="0"/>
      <dgm:spPr/>
    </dgm:pt>
    <dgm:pt modelId="{C8A597AA-1547-4ADC-B1EC-9689B9194633}" type="pres">
      <dgm:prSet presAssocID="{98AACBB5-8980-4C36-A8EE-F04364B0051D}" presName="LevelTwoTextNode" presStyleLbl="node3" presStyleIdx="0" presStyleCnt="3">
        <dgm:presLayoutVars>
          <dgm:chPref val="3"/>
        </dgm:presLayoutVars>
      </dgm:prSet>
      <dgm:spPr/>
    </dgm:pt>
    <dgm:pt modelId="{13F1AADA-6852-498E-B5CA-C99717D4DE47}" type="pres">
      <dgm:prSet presAssocID="{98AACBB5-8980-4C36-A8EE-F04364B0051D}" presName="level3hierChild" presStyleCnt="0"/>
      <dgm:spPr/>
    </dgm:pt>
    <dgm:pt modelId="{5FE70F5E-020B-4A81-8F95-C6A3563DE574}" type="pres">
      <dgm:prSet presAssocID="{26A9CADD-A08C-4D0D-ABA6-F7F1B746C48C}" presName="conn2-1" presStyleLbl="parChTrans1D3" presStyleIdx="1" presStyleCnt="3"/>
      <dgm:spPr/>
    </dgm:pt>
    <dgm:pt modelId="{D1D994F1-3230-41A4-BBFD-A55FCDFA58C4}" type="pres">
      <dgm:prSet presAssocID="{26A9CADD-A08C-4D0D-ABA6-F7F1B746C48C}" presName="connTx" presStyleLbl="parChTrans1D3" presStyleIdx="1" presStyleCnt="3"/>
      <dgm:spPr/>
    </dgm:pt>
    <dgm:pt modelId="{9026CA14-DF43-40BC-ADC5-D4A05C7E1B02}" type="pres">
      <dgm:prSet presAssocID="{5C421E72-5A8D-4C6A-A1D2-26167129943F}" presName="root2" presStyleCnt="0"/>
      <dgm:spPr/>
    </dgm:pt>
    <dgm:pt modelId="{B9D1EE76-AD27-432E-83A9-67DE0DA978BB}" type="pres">
      <dgm:prSet presAssocID="{5C421E72-5A8D-4C6A-A1D2-26167129943F}" presName="LevelTwoTextNode" presStyleLbl="node3" presStyleIdx="1" presStyleCnt="3">
        <dgm:presLayoutVars>
          <dgm:chPref val="3"/>
        </dgm:presLayoutVars>
      </dgm:prSet>
      <dgm:spPr/>
    </dgm:pt>
    <dgm:pt modelId="{BC0EEEDA-B0D2-4209-846A-0E76968C3B14}" type="pres">
      <dgm:prSet presAssocID="{5C421E72-5A8D-4C6A-A1D2-26167129943F}" presName="level3hierChild" presStyleCnt="0"/>
      <dgm:spPr/>
    </dgm:pt>
    <dgm:pt modelId="{C719C0D5-D16D-4387-8F28-FD7847EB484B}" type="pres">
      <dgm:prSet presAssocID="{F2C5B46A-2AB1-4A49-BD97-472027E030CD}" presName="conn2-1" presStyleLbl="parChTrans1D2" presStyleIdx="1" presStyleCnt="2"/>
      <dgm:spPr/>
    </dgm:pt>
    <dgm:pt modelId="{5A201414-DA7D-4839-971F-8BF12D21B228}" type="pres">
      <dgm:prSet presAssocID="{F2C5B46A-2AB1-4A49-BD97-472027E030CD}" presName="connTx" presStyleLbl="parChTrans1D2" presStyleIdx="1" presStyleCnt="2"/>
      <dgm:spPr/>
    </dgm:pt>
    <dgm:pt modelId="{142C6592-B331-44FA-B17A-4C9C4798EC12}" type="pres">
      <dgm:prSet presAssocID="{992AB5B7-4DCF-46FD-8B98-08D6CDFA7519}" presName="root2" presStyleCnt="0"/>
      <dgm:spPr/>
    </dgm:pt>
    <dgm:pt modelId="{95E76AFE-C51A-4B8D-BDF5-B225F42BE84E}" type="pres">
      <dgm:prSet presAssocID="{992AB5B7-4DCF-46FD-8B98-08D6CDFA7519}" presName="LevelTwoTextNode" presStyleLbl="node2" presStyleIdx="1" presStyleCnt="2">
        <dgm:presLayoutVars>
          <dgm:chPref val="3"/>
        </dgm:presLayoutVars>
      </dgm:prSet>
      <dgm:spPr/>
    </dgm:pt>
    <dgm:pt modelId="{EAE8A01B-F366-4032-B667-C57CFD9515E3}" type="pres">
      <dgm:prSet presAssocID="{992AB5B7-4DCF-46FD-8B98-08D6CDFA7519}" presName="level3hierChild" presStyleCnt="0"/>
      <dgm:spPr/>
    </dgm:pt>
    <dgm:pt modelId="{4E0D2849-C080-44B1-AC52-FE3C2B4975B5}" type="pres">
      <dgm:prSet presAssocID="{7503D19D-8A1D-489D-A3DA-AADD6C4C7180}" presName="conn2-1" presStyleLbl="parChTrans1D3" presStyleIdx="2" presStyleCnt="3"/>
      <dgm:spPr/>
    </dgm:pt>
    <dgm:pt modelId="{FE269DF2-3BCD-423B-9F60-CED27AFC1A25}" type="pres">
      <dgm:prSet presAssocID="{7503D19D-8A1D-489D-A3DA-AADD6C4C7180}" presName="connTx" presStyleLbl="parChTrans1D3" presStyleIdx="2" presStyleCnt="3"/>
      <dgm:spPr/>
    </dgm:pt>
    <dgm:pt modelId="{68039C0C-E973-4A55-B7D6-552109AC39EB}" type="pres">
      <dgm:prSet presAssocID="{718CB869-D6A3-4313-9D15-21826CE22CA9}" presName="root2" presStyleCnt="0"/>
      <dgm:spPr/>
    </dgm:pt>
    <dgm:pt modelId="{F2701052-47F4-41F7-BF9E-BF2296C16CD8}" type="pres">
      <dgm:prSet presAssocID="{718CB869-D6A3-4313-9D15-21826CE22CA9}" presName="LevelTwoTextNode" presStyleLbl="node3" presStyleIdx="2" presStyleCnt="3">
        <dgm:presLayoutVars>
          <dgm:chPref val="3"/>
        </dgm:presLayoutVars>
      </dgm:prSet>
      <dgm:spPr/>
    </dgm:pt>
    <dgm:pt modelId="{48BF7F11-AE01-43E0-95D7-F2B60CD4414E}" type="pres">
      <dgm:prSet presAssocID="{718CB869-D6A3-4313-9D15-21826CE22CA9}" presName="level3hierChild" presStyleCnt="0"/>
      <dgm:spPr/>
    </dgm:pt>
  </dgm:ptLst>
  <dgm:cxnLst>
    <dgm:cxn modelId="{E09A2500-26A5-4052-8B08-06EA9F8A9A14}" type="presOf" srcId="{AA3D4985-68B9-48FB-83EE-6FE8D1C313E2}" destId="{50D1A82F-2812-4218-93DA-E65CD84E323D}" srcOrd="0" destOrd="0" presId="urn:microsoft.com/office/officeart/2005/8/layout/hierarchy2"/>
    <dgm:cxn modelId="{9A553911-BBA2-404A-B146-038599258D9A}" type="presOf" srcId="{42D1698F-9C77-4AEE-868F-876D3858C3E7}" destId="{C2ABE9AF-5D4E-4CE7-9131-11C1E6688C54}" srcOrd="0" destOrd="0" presId="urn:microsoft.com/office/officeart/2005/8/layout/hierarchy2"/>
    <dgm:cxn modelId="{BF1AAA15-2D66-4633-89F9-6ADA25909F7D}" srcId="{BB9AFDB3-8304-4888-BC96-4C918A0C955C}" destId="{5C421E72-5A8D-4C6A-A1D2-26167129943F}" srcOrd="1" destOrd="0" parTransId="{26A9CADD-A08C-4D0D-ABA6-F7F1B746C48C}" sibTransId="{0897B11D-5136-4097-A3EE-74CFF98D8598}"/>
    <dgm:cxn modelId="{F575CA15-C360-4CD2-89CD-EAA61B603D42}" type="presOf" srcId="{BB9AFDB3-8304-4888-BC96-4C918A0C955C}" destId="{4B3F7B7B-45A3-4B87-A619-7BBF5292899D}" srcOrd="0" destOrd="0" presId="urn:microsoft.com/office/officeart/2005/8/layout/hierarchy2"/>
    <dgm:cxn modelId="{67B05C20-FC92-4755-8889-DAFEE5DE11B1}" type="presOf" srcId="{98AACBB5-8980-4C36-A8EE-F04364B0051D}" destId="{C8A597AA-1547-4ADC-B1EC-9689B9194633}" srcOrd="0" destOrd="0" presId="urn:microsoft.com/office/officeart/2005/8/layout/hierarchy2"/>
    <dgm:cxn modelId="{9C9FAC25-846C-4662-8FB8-E1010970D66B}" type="presOf" srcId="{42D1698F-9C77-4AEE-868F-876D3858C3E7}" destId="{5D808C5A-CE79-4788-91F7-9CCDEA77CB0A}" srcOrd="1" destOrd="0" presId="urn:microsoft.com/office/officeart/2005/8/layout/hierarchy2"/>
    <dgm:cxn modelId="{5D13DE28-BD4B-4851-AB96-97FC05EB418B}" srcId="{992AB5B7-4DCF-46FD-8B98-08D6CDFA7519}" destId="{718CB869-D6A3-4313-9D15-21826CE22CA9}" srcOrd="0" destOrd="0" parTransId="{7503D19D-8A1D-489D-A3DA-AADD6C4C7180}" sibTransId="{D0DC383F-8C94-497B-BF01-1F159CE61179}"/>
    <dgm:cxn modelId="{61D34829-DC77-489F-8659-C198A2592F4D}" type="presOf" srcId="{7503D19D-8A1D-489D-A3DA-AADD6C4C7180}" destId="{FE269DF2-3BCD-423B-9F60-CED27AFC1A25}" srcOrd="1" destOrd="0" presId="urn:microsoft.com/office/officeart/2005/8/layout/hierarchy2"/>
    <dgm:cxn modelId="{2D019429-3716-4727-809C-093900439D5E}" type="presOf" srcId="{AA3D4985-68B9-48FB-83EE-6FE8D1C313E2}" destId="{8C1D8890-644E-496F-8C2F-B0CD375BE4E8}" srcOrd="1" destOrd="0" presId="urn:microsoft.com/office/officeart/2005/8/layout/hierarchy2"/>
    <dgm:cxn modelId="{CF391534-61FE-4F29-85CF-869CE9CB909D}" type="presOf" srcId="{7503D19D-8A1D-489D-A3DA-AADD6C4C7180}" destId="{4E0D2849-C080-44B1-AC52-FE3C2B4975B5}" srcOrd="0" destOrd="0" presId="urn:microsoft.com/office/officeart/2005/8/layout/hierarchy2"/>
    <dgm:cxn modelId="{37C6773D-212B-4D01-9F04-B8E7EC97A49C}" type="presOf" srcId="{5C421E72-5A8D-4C6A-A1D2-26167129943F}" destId="{B9D1EE76-AD27-432E-83A9-67DE0DA978BB}" srcOrd="0" destOrd="0" presId="urn:microsoft.com/office/officeart/2005/8/layout/hierarchy2"/>
    <dgm:cxn modelId="{E3B40871-CE63-4AC1-A496-DB43884AF05C}" srcId="{4720A423-90EF-4281-BBEB-65F1FB399AAB}" destId="{992AB5B7-4DCF-46FD-8B98-08D6CDFA7519}" srcOrd="1" destOrd="0" parTransId="{F2C5B46A-2AB1-4A49-BD97-472027E030CD}" sibTransId="{32AEE184-5DCF-4D22-9DCE-DD7A65942AD6}"/>
    <dgm:cxn modelId="{661D6679-6EC3-4182-9CAC-11F68D0042F0}" srcId="{BB9AFDB3-8304-4888-BC96-4C918A0C955C}" destId="{98AACBB5-8980-4C36-A8EE-F04364B0051D}" srcOrd="0" destOrd="0" parTransId="{42D1698F-9C77-4AEE-868F-876D3858C3E7}" sibTransId="{12E90A37-7E3C-4F27-8ECB-ED0A90188630}"/>
    <dgm:cxn modelId="{2C5B707C-14DA-4826-A7A2-6A4F4E5E0E91}" type="presOf" srcId="{F2C5B46A-2AB1-4A49-BD97-472027E030CD}" destId="{5A201414-DA7D-4839-971F-8BF12D21B228}" srcOrd="1" destOrd="0" presId="urn:microsoft.com/office/officeart/2005/8/layout/hierarchy2"/>
    <dgm:cxn modelId="{062A8382-8A45-449F-8481-30C8A4EEA436}" srcId="{38E64825-358E-4BF8-9A00-D8634F0A34CF}" destId="{4720A423-90EF-4281-BBEB-65F1FB399AAB}" srcOrd="0" destOrd="0" parTransId="{4624B04A-E5D8-4882-95C1-63154C57ED36}" sibTransId="{7ADD14EA-2E8C-4293-A4D1-598F8C14540F}"/>
    <dgm:cxn modelId="{BBC07D91-FFF5-4326-8541-FFE27D01D483}" type="presOf" srcId="{38E64825-358E-4BF8-9A00-D8634F0A34CF}" destId="{2D8A6115-C656-4806-9298-B67D3288C70A}" srcOrd="0" destOrd="0" presId="urn:microsoft.com/office/officeart/2005/8/layout/hierarchy2"/>
    <dgm:cxn modelId="{352E3495-3B1A-4418-B88F-170CEF719791}" type="presOf" srcId="{26A9CADD-A08C-4D0D-ABA6-F7F1B746C48C}" destId="{5FE70F5E-020B-4A81-8F95-C6A3563DE574}" srcOrd="0" destOrd="0" presId="urn:microsoft.com/office/officeart/2005/8/layout/hierarchy2"/>
    <dgm:cxn modelId="{9FA30CA0-CE31-42C1-9D66-167B9C1A3993}" type="presOf" srcId="{992AB5B7-4DCF-46FD-8B98-08D6CDFA7519}" destId="{95E76AFE-C51A-4B8D-BDF5-B225F42BE84E}" srcOrd="0" destOrd="0" presId="urn:microsoft.com/office/officeart/2005/8/layout/hierarchy2"/>
    <dgm:cxn modelId="{49CBE7B8-4F1C-4BDB-9CE0-61C778049AE9}" type="presOf" srcId="{4720A423-90EF-4281-BBEB-65F1FB399AAB}" destId="{25EA15EC-959B-488F-B424-3E98E559019F}" srcOrd="0" destOrd="0" presId="urn:microsoft.com/office/officeart/2005/8/layout/hierarchy2"/>
    <dgm:cxn modelId="{A51942C1-6149-4CA3-A87B-DF96A8B2C857}" type="presOf" srcId="{718CB869-D6A3-4313-9D15-21826CE22CA9}" destId="{F2701052-47F4-41F7-BF9E-BF2296C16CD8}" srcOrd="0" destOrd="0" presId="urn:microsoft.com/office/officeart/2005/8/layout/hierarchy2"/>
    <dgm:cxn modelId="{AF235FC4-8B5F-45AA-A4F3-73407B1CA325}" type="presOf" srcId="{F2C5B46A-2AB1-4A49-BD97-472027E030CD}" destId="{C719C0D5-D16D-4387-8F28-FD7847EB484B}" srcOrd="0" destOrd="0" presId="urn:microsoft.com/office/officeart/2005/8/layout/hierarchy2"/>
    <dgm:cxn modelId="{6CAD4BC9-B9DE-46A8-AF15-FCF25ACB8739}" type="presOf" srcId="{26A9CADD-A08C-4D0D-ABA6-F7F1B746C48C}" destId="{D1D994F1-3230-41A4-BBFD-A55FCDFA58C4}" srcOrd="1" destOrd="0" presId="urn:microsoft.com/office/officeart/2005/8/layout/hierarchy2"/>
    <dgm:cxn modelId="{A463B3DC-AD69-4401-9A64-C55FA701CDD0}" srcId="{4720A423-90EF-4281-BBEB-65F1FB399AAB}" destId="{BB9AFDB3-8304-4888-BC96-4C918A0C955C}" srcOrd="0" destOrd="0" parTransId="{AA3D4985-68B9-48FB-83EE-6FE8D1C313E2}" sibTransId="{A1805E96-4302-4FED-893A-1F02F4663C41}"/>
    <dgm:cxn modelId="{A83832A8-968D-420F-8230-01BA563C7921}" type="presParOf" srcId="{2D8A6115-C656-4806-9298-B67D3288C70A}" destId="{BA47A899-F174-436A-A4A7-47982687A91E}" srcOrd="0" destOrd="0" presId="urn:microsoft.com/office/officeart/2005/8/layout/hierarchy2"/>
    <dgm:cxn modelId="{43882853-2753-4F3D-8B7D-4931F0946087}" type="presParOf" srcId="{BA47A899-F174-436A-A4A7-47982687A91E}" destId="{25EA15EC-959B-488F-B424-3E98E559019F}" srcOrd="0" destOrd="0" presId="urn:microsoft.com/office/officeart/2005/8/layout/hierarchy2"/>
    <dgm:cxn modelId="{EDEF652B-570C-42FC-8C7D-4C47DBA39386}" type="presParOf" srcId="{BA47A899-F174-436A-A4A7-47982687A91E}" destId="{33DA342F-6C49-4861-B4D4-EA6D516856B7}" srcOrd="1" destOrd="0" presId="urn:microsoft.com/office/officeart/2005/8/layout/hierarchy2"/>
    <dgm:cxn modelId="{1B94B629-48F4-476A-9CF6-BDF07E67E406}" type="presParOf" srcId="{33DA342F-6C49-4861-B4D4-EA6D516856B7}" destId="{50D1A82F-2812-4218-93DA-E65CD84E323D}" srcOrd="0" destOrd="0" presId="urn:microsoft.com/office/officeart/2005/8/layout/hierarchy2"/>
    <dgm:cxn modelId="{7968F7F3-70A0-4442-AD0A-E0E3A23E8E3F}" type="presParOf" srcId="{50D1A82F-2812-4218-93DA-E65CD84E323D}" destId="{8C1D8890-644E-496F-8C2F-B0CD375BE4E8}" srcOrd="0" destOrd="0" presId="urn:microsoft.com/office/officeart/2005/8/layout/hierarchy2"/>
    <dgm:cxn modelId="{37C15327-B7A0-42D5-AB0E-A5766A091824}" type="presParOf" srcId="{33DA342F-6C49-4861-B4D4-EA6D516856B7}" destId="{EED39A71-4DDE-4039-A2E1-6151C9187D3E}" srcOrd="1" destOrd="0" presId="urn:microsoft.com/office/officeart/2005/8/layout/hierarchy2"/>
    <dgm:cxn modelId="{C01F317B-9515-41D2-A5BA-CE0CA2EA82DF}" type="presParOf" srcId="{EED39A71-4DDE-4039-A2E1-6151C9187D3E}" destId="{4B3F7B7B-45A3-4B87-A619-7BBF5292899D}" srcOrd="0" destOrd="0" presId="urn:microsoft.com/office/officeart/2005/8/layout/hierarchy2"/>
    <dgm:cxn modelId="{3CE0D1EE-4412-426F-B5A0-9489DBAD60D4}" type="presParOf" srcId="{EED39A71-4DDE-4039-A2E1-6151C9187D3E}" destId="{D1B857A7-5D64-4853-843A-C0F50C03914F}" srcOrd="1" destOrd="0" presId="urn:microsoft.com/office/officeart/2005/8/layout/hierarchy2"/>
    <dgm:cxn modelId="{7DB21DFA-B0C4-4BB6-81F6-FB2490301DCE}" type="presParOf" srcId="{D1B857A7-5D64-4853-843A-C0F50C03914F}" destId="{C2ABE9AF-5D4E-4CE7-9131-11C1E6688C54}" srcOrd="0" destOrd="0" presId="urn:microsoft.com/office/officeart/2005/8/layout/hierarchy2"/>
    <dgm:cxn modelId="{A1FFD5E2-5256-454D-BCF1-764C29DF02FE}" type="presParOf" srcId="{C2ABE9AF-5D4E-4CE7-9131-11C1E6688C54}" destId="{5D808C5A-CE79-4788-91F7-9CCDEA77CB0A}" srcOrd="0" destOrd="0" presId="urn:microsoft.com/office/officeart/2005/8/layout/hierarchy2"/>
    <dgm:cxn modelId="{B9DC5448-EEAC-45C9-BB55-6B9361FF65F3}" type="presParOf" srcId="{D1B857A7-5D64-4853-843A-C0F50C03914F}" destId="{A3BEA714-F2F2-46DA-9DEA-4DC28F869297}" srcOrd="1" destOrd="0" presId="urn:microsoft.com/office/officeart/2005/8/layout/hierarchy2"/>
    <dgm:cxn modelId="{4FC30045-7764-4E13-B743-61DDEB528448}" type="presParOf" srcId="{A3BEA714-F2F2-46DA-9DEA-4DC28F869297}" destId="{C8A597AA-1547-4ADC-B1EC-9689B9194633}" srcOrd="0" destOrd="0" presId="urn:microsoft.com/office/officeart/2005/8/layout/hierarchy2"/>
    <dgm:cxn modelId="{0207B885-6E01-4A10-A0A2-58E101630AC1}" type="presParOf" srcId="{A3BEA714-F2F2-46DA-9DEA-4DC28F869297}" destId="{13F1AADA-6852-498E-B5CA-C99717D4DE47}" srcOrd="1" destOrd="0" presId="urn:microsoft.com/office/officeart/2005/8/layout/hierarchy2"/>
    <dgm:cxn modelId="{08708B18-87D4-4BC9-BDA3-6F968D9DD07E}" type="presParOf" srcId="{D1B857A7-5D64-4853-843A-C0F50C03914F}" destId="{5FE70F5E-020B-4A81-8F95-C6A3563DE574}" srcOrd="2" destOrd="0" presId="urn:microsoft.com/office/officeart/2005/8/layout/hierarchy2"/>
    <dgm:cxn modelId="{9A0797BC-8E6B-41A8-B76E-E0BFEFD188DD}" type="presParOf" srcId="{5FE70F5E-020B-4A81-8F95-C6A3563DE574}" destId="{D1D994F1-3230-41A4-BBFD-A55FCDFA58C4}" srcOrd="0" destOrd="0" presId="urn:microsoft.com/office/officeart/2005/8/layout/hierarchy2"/>
    <dgm:cxn modelId="{777F2F4E-684D-4811-86B5-1FFDC97304E3}" type="presParOf" srcId="{D1B857A7-5D64-4853-843A-C0F50C03914F}" destId="{9026CA14-DF43-40BC-ADC5-D4A05C7E1B02}" srcOrd="3" destOrd="0" presId="urn:microsoft.com/office/officeart/2005/8/layout/hierarchy2"/>
    <dgm:cxn modelId="{C54D9828-F4E7-407C-949D-894ED0388FF0}" type="presParOf" srcId="{9026CA14-DF43-40BC-ADC5-D4A05C7E1B02}" destId="{B9D1EE76-AD27-432E-83A9-67DE0DA978BB}" srcOrd="0" destOrd="0" presId="urn:microsoft.com/office/officeart/2005/8/layout/hierarchy2"/>
    <dgm:cxn modelId="{1CC5F2FE-30D8-445A-9729-092101D75915}" type="presParOf" srcId="{9026CA14-DF43-40BC-ADC5-D4A05C7E1B02}" destId="{BC0EEEDA-B0D2-4209-846A-0E76968C3B14}" srcOrd="1" destOrd="0" presId="urn:microsoft.com/office/officeart/2005/8/layout/hierarchy2"/>
    <dgm:cxn modelId="{EDAF947D-7B36-4A28-AFAC-D706560F6247}" type="presParOf" srcId="{33DA342F-6C49-4861-B4D4-EA6D516856B7}" destId="{C719C0D5-D16D-4387-8F28-FD7847EB484B}" srcOrd="2" destOrd="0" presId="urn:microsoft.com/office/officeart/2005/8/layout/hierarchy2"/>
    <dgm:cxn modelId="{349F9771-3547-4B48-9E6D-94D5E7CB32F9}" type="presParOf" srcId="{C719C0D5-D16D-4387-8F28-FD7847EB484B}" destId="{5A201414-DA7D-4839-971F-8BF12D21B228}" srcOrd="0" destOrd="0" presId="urn:microsoft.com/office/officeart/2005/8/layout/hierarchy2"/>
    <dgm:cxn modelId="{B6BD1B57-76AA-4E02-96F5-55BA95EE2EFF}" type="presParOf" srcId="{33DA342F-6C49-4861-B4D4-EA6D516856B7}" destId="{142C6592-B331-44FA-B17A-4C9C4798EC12}" srcOrd="3" destOrd="0" presId="urn:microsoft.com/office/officeart/2005/8/layout/hierarchy2"/>
    <dgm:cxn modelId="{9C966C0C-D629-4B6C-AC3C-4598D1E68403}" type="presParOf" srcId="{142C6592-B331-44FA-B17A-4C9C4798EC12}" destId="{95E76AFE-C51A-4B8D-BDF5-B225F42BE84E}" srcOrd="0" destOrd="0" presId="urn:microsoft.com/office/officeart/2005/8/layout/hierarchy2"/>
    <dgm:cxn modelId="{51A6414C-A800-4A0A-93E3-5AA1AE1BCDD8}" type="presParOf" srcId="{142C6592-B331-44FA-B17A-4C9C4798EC12}" destId="{EAE8A01B-F366-4032-B667-C57CFD9515E3}" srcOrd="1" destOrd="0" presId="urn:microsoft.com/office/officeart/2005/8/layout/hierarchy2"/>
    <dgm:cxn modelId="{F76372A0-D3C1-4F72-9EC1-0A04338A80A8}" type="presParOf" srcId="{EAE8A01B-F366-4032-B667-C57CFD9515E3}" destId="{4E0D2849-C080-44B1-AC52-FE3C2B4975B5}" srcOrd="0" destOrd="0" presId="urn:microsoft.com/office/officeart/2005/8/layout/hierarchy2"/>
    <dgm:cxn modelId="{3A4251BD-D973-491B-8757-EF534C0C4BD2}" type="presParOf" srcId="{4E0D2849-C080-44B1-AC52-FE3C2B4975B5}" destId="{FE269DF2-3BCD-423B-9F60-CED27AFC1A25}" srcOrd="0" destOrd="0" presId="urn:microsoft.com/office/officeart/2005/8/layout/hierarchy2"/>
    <dgm:cxn modelId="{3774C62C-24F0-4A49-A81E-9FE03B82ADA1}" type="presParOf" srcId="{EAE8A01B-F366-4032-B667-C57CFD9515E3}" destId="{68039C0C-E973-4A55-B7D6-552109AC39EB}" srcOrd="1" destOrd="0" presId="urn:microsoft.com/office/officeart/2005/8/layout/hierarchy2"/>
    <dgm:cxn modelId="{78207849-4590-4CAF-A2E9-1F46F00E374A}" type="presParOf" srcId="{68039C0C-E973-4A55-B7D6-552109AC39EB}" destId="{F2701052-47F4-41F7-BF9E-BF2296C16CD8}" srcOrd="0" destOrd="0" presId="urn:microsoft.com/office/officeart/2005/8/layout/hierarchy2"/>
    <dgm:cxn modelId="{27D2CF50-0920-4A12-ADA6-0EA69B43F708}" type="presParOf" srcId="{68039C0C-E973-4A55-B7D6-552109AC39EB}" destId="{48BF7F11-AE01-43E0-95D7-F2B60CD4414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D3C4FA6-1997-4016-BC19-FE532EDFF09D}" type="doc">
      <dgm:prSet loTypeId="urn:microsoft.com/office/officeart/2005/8/layout/orgChart1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45E41CD-E61A-4A93-ABC4-4161E3994537}">
      <dgm:prSet phldrT="[Text]"/>
      <dgm:spPr/>
      <dgm:t>
        <a:bodyPr/>
        <a:lstStyle/>
        <a:p>
          <a:r>
            <a:rPr lang="en-US" b="1">
              <a:latin typeface="Times New Roman" pitchFamily="18" charset="0"/>
            </a:rPr>
            <a:t>Thủy sản</a:t>
          </a:r>
          <a:endParaRPr lang="en-US" dirty="0"/>
        </a:p>
      </dgm:t>
    </dgm:pt>
    <dgm:pt modelId="{F8066961-41E1-4742-B807-27BB36348573}" type="parTrans" cxnId="{2FD06BF3-BC94-43EA-B50C-715E102F2E76}">
      <dgm:prSet/>
      <dgm:spPr/>
      <dgm:t>
        <a:bodyPr/>
        <a:lstStyle/>
        <a:p>
          <a:endParaRPr lang="en-US"/>
        </a:p>
      </dgm:t>
    </dgm:pt>
    <dgm:pt modelId="{C0F4178D-5EB7-48C9-AF67-1DDCDCDC268B}" type="sibTrans" cxnId="{2FD06BF3-BC94-43EA-B50C-715E102F2E76}">
      <dgm:prSet/>
      <dgm:spPr/>
      <dgm:t>
        <a:bodyPr/>
        <a:lstStyle/>
        <a:p>
          <a:endParaRPr lang="en-US"/>
        </a:p>
      </dgm:t>
    </dgm:pt>
    <dgm:pt modelId="{081BEEC6-82C9-41D2-A923-E82BECC45D01}">
      <dgm:prSet phldrT="[Text]"/>
      <dgm:spPr/>
      <dgm:t>
        <a:bodyPr/>
        <a:lstStyle/>
        <a:p>
          <a:r>
            <a:rPr lang="en-US" b="1" dirty="0" err="1">
              <a:latin typeface="Times New Roman" pitchFamily="18" charset="0"/>
            </a:rPr>
            <a:t>Nuôi</a:t>
          </a:r>
          <a:r>
            <a:rPr lang="en-US" b="1" dirty="0">
              <a:latin typeface="Times New Roman" pitchFamily="18" charset="0"/>
            </a:rPr>
            <a:t> </a:t>
          </a:r>
          <a:r>
            <a:rPr lang="en-US" b="1" dirty="0" err="1">
              <a:latin typeface="Times New Roman" pitchFamily="18" charset="0"/>
            </a:rPr>
            <a:t>trồng</a:t>
          </a:r>
          <a:r>
            <a:rPr lang="en-US" b="1" dirty="0">
              <a:latin typeface="Times New Roman" pitchFamily="18" charset="0"/>
            </a:rPr>
            <a:t> </a:t>
          </a:r>
          <a:r>
            <a:rPr lang="en-US" b="1" dirty="0" err="1">
              <a:latin typeface="Times New Roman" pitchFamily="18" charset="0"/>
            </a:rPr>
            <a:t>thủy</a:t>
          </a:r>
          <a:r>
            <a:rPr lang="en-US" b="1" dirty="0">
              <a:latin typeface="Times New Roman" pitchFamily="18" charset="0"/>
            </a:rPr>
            <a:t> </a:t>
          </a:r>
          <a:r>
            <a:rPr lang="en-US" b="1" dirty="0" err="1">
              <a:latin typeface="Times New Roman" pitchFamily="18" charset="0"/>
            </a:rPr>
            <a:t>sản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F02DD97D-B648-4683-A490-5934816A6913}" type="parTrans" cxnId="{56ABDBD6-8C14-4DFD-86DB-F5454F08480B}">
      <dgm:prSet/>
      <dgm:spPr/>
      <dgm:t>
        <a:bodyPr/>
        <a:lstStyle/>
        <a:p>
          <a:endParaRPr lang="en-US"/>
        </a:p>
      </dgm:t>
    </dgm:pt>
    <dgm:pt modelId="{17A1BE9C-4400-4577-97E1-48906E0AA5A7}" type="sibTrans" cxnId="{56ABDBD6-8C14-4DFD-86DB-F5454F08480B}">
      <dgm:prSet/>
      <dgm:spPr/>
      <dgm:t>
        <a:bodyPr/>
        <a:lstStyle/>
        <a:p>
          <a:endParaRPr lang="en-US"/>
        </a:p>
      </dgm:t>
    </dgm:pt>
    <dgm:pt modelId="{AB6835AE-CDFF-4EF6-B7E8-1A43329B75C6}">
      <dgm:prSet phldrT="[Text]"/>
      <dgm:spPr/>
      <dgm:t>
        <a:bodyPr/>
        <a:lstStyle/>
        <a:p>
          <a:r>
            <a:rPr lang="en-US" b="1" dirty="0" err="1">
              <a:latin typeface="Times New Roman" pitchFamily="18" charset="0"/>
            </a:rPr>
            <a:t>Khai</a:t>
          </a:r>
          <a:r>
            <a:rPr lang="en-US" b="1" dirty="0">
              <a:latin typeface="Times New Roman" pitchFamily="18" charset="0"/>
            </a:rPr>
            <a:t> </a:t>
          </a:r>
          <a:r>
            <a:rPr lang="en-US" b="1" dirty="0" err="1">
              <a:latin typeface="Times New Roman" pitchFamily="18" charset="0"/>
            </a:rPr>
            <a:t>thác</a:t>
          </a:r>
          <a:r>
            <a:rPr lang="en-US" b="1" dirty="0">
              <a:latin typeface="Times New Roman" pitchFamily="18" charset="0"/>
            </a:rPr>
            <a:t> </a:t>
          </a:r>
          <a:r>
            <a:rPr lang="en-US" b="1" dirty="0" err="1">
              <a:latin typeface="Times New Roman" pitchFamily="18" charset="0"/>
            </a:rPr>
            <a:t>thủy</a:t>
          </a:r>
          <a:r>
            <a:rPr lang="en-US" b="1" dirty="0">
              <a:latin typeface="Times New Roman" pitchFamily="18" charset="0"/>
            </a:rPr>
            <a:t> </a:t>
          </a:r>
          <a:r>
            <a:rPr lang="en-US" b="1" dirty="0" err="1">
              <a:latin typeface="Times New Roman" pitchFamily="18" charset="0"/>
            </a:rPr>
            <a:t>sản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B50A1987-D1CB-4206-8AE4-2D58D28750FA}" type="parTrans" cxnId="{D8875957-EED0-447B-9DF2-1A2F5F4BAE0F}">
      <dgm:prSet/>
      <dgm:spPr/>
      <dgm:t>
        <a:bodyPr/>
        <a:lstStyle/>
        <a:p>
          <a:endParaRPr lang="en-US"/>
        </a:p>
      </dgm:t>
    </dgm:pt>
    <dgm:pt modelId="{3F56AF7C-26A1-436A-857B-8FCCEB5E8804}" type="sibTrans" cxnId="{D8875957-EED0-447B-9DF2-1A2F5F4BAE0F}">
      <dgm:prSet/>
      <dgm:spPr/>
      <dgm:t>
        <a:bodyPr/>
        <a:lstStyle/>
        <a:p>
          <a:endParaRPr lang="en-US"/>
        </a:p>
      </dgm:t>
    </dgm:pt>
    <dgm:pt modelId="{C10B9959-8FB9-47D8-A6A5-94D1CA3DE5D4}" type="pres">
      <dgm:prSet presAssocID="{7D3C4FA6-1997-4016-BC19-FE532EDFF09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FE091FE-D997-43E3-AA40-987CC1FEF77B}" type="pres">
      <dgm:prSet presAssocID="{A45E41CD-E61A-4A93-ABC4-4161E3994537}" presName="hierRoot1" presStyleCnt="0">
        <dgm:presLayoutVars>
          <dgm:hierBranch val="init"/>
        </dgm:presLayoutVars>
      </dgm:prSet>
      <dgm:spPr/>
    </dgm:pt>
    <dgm:pt modelId="{1C191763-BF77-47FB-9AF8-79985ED71605}" type="pres">
      <dgm:prSet presAssocID="{A45E41CD-E61A-4A93-ABC4-4161E3994537}" presName="rootComposite1" presStyleCnt="0"/>
      <dgm:spPr/>
    </dgm:pt>
    <dgm:pt modelId="{75AE3461-A2B4-4A1B-8375-334C40A28552}" type="pres">
      <dgm:prSet presAssocID="{A45E41CD-E61A-4A93-ABC4-4161E3994537}" presName="rootText1" presStyleLbl="node0" presStyleIdx="0" presStyleCnt="1">
        <dgm:presLayoutVars>
          <dgm:chPref val="3"/>
        </dgm:presLayoutVars>
      </dgm:prSet>
      <dgm:spPr/>
    </dgm:pt>
    <dgm:pt modelId="{257A04FE-5876-424C-95C1-83A6E2E65A93}" type="pres">
      <dgm:prSet presAssocID="{A45E41CD-E61A-4A93-ABC4-4161E3994537}" presName="rootConnector1" presStyleLbl="node1" presStyleIdx="0" presStyleCnt="0"/>
      <dgm:spPr/>
    </dgm:pt>
    <dgm:pt modelId="{8A64B954-09D2-416B-8672-DAFE8AE5C7A3}" type="pres">
      <dgm:prSet presAssocID="{A45E41CD-E61A-4A93-ABC4-4161E3994537}" presName="hierChild2" presStyleCnt="0"/>
      <dgm:spPr/>
    </dgm:pt>
    <dgm:pt modelId="{C449FA45-45B4-4551-876E-39BF4E1EBF54}" type="pres">
      <dgm:prSet presAssocID="{F02DD97D-B648-4683-A490-5934816A6913}" presName="Name37" presStyleLbl="parChTrans1D2" presStyleIdx="0" presStyleCnt="2"/>
      <dgm:spPr/>
    </dgm:pt>
    <dgm:pt modelId="{472B54C1-4BDA-476E-9C94-1697C4FA4CC4}" type="pres">
      <dgm:prSet presAssocID="{081BEEC6-82C9-41D2-A923-E82BECC45D01}" presName="hierRoot2" presStyleCnt="0">
        <dgm:presLayoutVars>
          <dgm:hierBranch val="init"/>
        </dgm:presLayoutVars>
      </dgm:prSet>
      <dgm:spPr/>
    </dgm:pt>
    <dgm:pt modelId="{3483B535-C7D8-45B3-823E-F494ACF141B3}" type="pres">
      <dgm:prSet presAssocID="{081BEEC6-82C9-41D2-A923-E82BECC45D01}" presName="rootComposite" presStyleCnt="0"/>
      <dgm:spPr/>
    </dgm:pt>
    <dgm:pt modelId="{4FE1A98F-6375-4D87-8A6C-9864E644CB5E}" type="pres">
      <dgm:prSet presAssocID="{081BEEC6-82C9-41D2-A923-E82BECC45D01}" presName="rootText" presStyleLbl="node2" presStyleIdx="0" presStyleCnt="2">
        <dgm:presLayoutVars>
          <dgm:chPref val="3"/>
        </dgm:presLayoutVars>
      </dgm:prSet>
      <dgm:spPr/>
    </dgm:pt>
    <dgm:pt modelId="{BAA837F7-4DD6-45A4-8ACF-BDE28A3BFB5F}" type="pres">
      <dgm:prSet presAssocID="{081BEEC6-82C9-41D2-A923-E82BECC45D01}" presName="rootConnector" presStyleLbl="node2" presStyleIdx="0" presStyleCnt="2"/>
      <dgm:spPr/>
    </dgm:pt>
    <dgm:pt modelId="{26E7C295-E1EF-4E9D-8AC5-5CB0E547B493}" type="pres">
      <dgm:prSet presAssocID="{081BEEC6-82C9-41D2-A923-E82BECC45D01}" presName="hierChild4" presStyleCnt="0"/>
      <dgm:spPr/>
    </dgm:pt>
    <dgm:pt modelId="{72E32BA5-1406-4DFE-BA6D-E9BDA39CB14E}" type="pres">
      <dgm:prSet presAssocID="{081BEEC6-82C9-41D2-A923-E82BECC45D01}" presName="hierChild5" presStyleCnt="0"/>
      <dgm:spPr/>
    </dgm:pt>
    <dgm:pt modelId="{A376A79A-02E0-443A-BA29-C3999D497022}" type="pres">
      <dgm:prSet presAssocID="{B50A1987-D1CB-4206-8AE4-2D58D28750FA}" presName="Name37" presStyleLbl="parChTrans1D2" presStyleIdx="1" presStyleCnt="2"/>
      <dgm:spPr/>
    </dgm:pt>
    <dgm:pt modelId="{F723B778-1F85-4B62-9DBC-7A72B2C69668}" type="pres">
      <dgm:prSet presAssocID="{AB6835AE-CDFF-4EF6-B7E8-1A43329B75C6}" presName="hierRoot2" presStyleCnt="0">
        <dgm:presLayoutVars>
          <dgm:hierBranch val="init"/>
        </dgm:presLayoutVars>
      </dgm:prSet>
      <dgm:spPr/>
    </dgm:pt>
    <dgm:pt modelId="{E38AADDD-DC36-4CD2-B43C-05D01EAAA482}" type="pres">
      <dgm:prSet presAssocID="{AB6835AE-CDFF-4EF6-B7E8-1A43329B75C6}" presName="rootComposite" presStyleCnt="0"/>
      <dgm:spPr/>
    </dgm:pt>
    <dgm:pt modelId="{F8A0DF50-5619-4290-9087-32B6F76A0BF4}" type="pres">
      <dgm:prSet presAssocID="{AB6835AE-CDFF-4EF6-B7E8-1A43329B75C6}" presName="rootText" presStyleLbl="node2" presStyleIdx="1" presStyleCnt="2">
        <dgm:presLayoutVars>
          <dgm:chPref val="3"/>
        </dgm:presLayoutVars>
      </dgm:prSet>
      <dgm:spPr/>
    </dgm:pt>
    <dgm:pt modelId="{FE040DEB-E47F-44AE-BDA2-FBB4AAA8DBB4}" type="pres">
      <dgm:prSet presAssocID="{AB6835AE-CDFF-4EF6-B7E8-1A43329B75C6}" presName="rootConnector" presStyleLbl="node2" presStyleIdx="1" presStyleCnt="2"/>
      <dgm:spPr/>
    </dgm:pt>
    <dgm:pt modelId="{BA3CEE9F-0ECD-4D85-ADD7-F1B4D49EC50B}" type="pres">
      <dgm:prSet presAssocID="{AB6835AE-CDFF-4EF6-B7E8-1A43329B75C6}" presName="hierChild4" presStyleCnt="0"/>
      <dgm:spPr/>
    </dgm:pt>
    <dgm:pt modelId="{73B27C7D-621D-4561-8401-CDCCD3518346}" type="pres">
      <dgm:prSet presAssocID="{AB6835AE-CDFF-4EF6-B7E8-1A43329B75C6}" presName="hierChild5" presStyleCnt="0"/>
      <dgm:spPr/>
    </dgm:pt>
    <dgm:pt modelId="{55B0E219-7659-4EAB-A8A7-B2377D945D10}" type="pres">
      <dgm:prSet presAssocID="{A45E41CD-E61A-4A93-ABC4-4161E3994537}" presName="hierChild3" presStyleCnt="0"/>
      <dgm:spPr/>
    </dgm:pt>
  </dgm:ptLst>
  <dgm:cxnLst>
    <dgm:cxn modelId="{7AC25005-4C67-4EA1-91B1-F2F72C4408A4}" type="presOf" srcId="{F02DD97D-B648-4683-A490-5934816A6913}" destId="{C449FA45-45B4-4551-876E-39BF4E1EBF54}" srcOrd="0" destOrd="0" presId="urn:microsoft.com/office/officeart/2005/8/layout/orgChart1"/>
    <dgm:cxn modelId="{D5B52A61-515F-4B39-A2F0-9221282EE405}" type="presOf" srcId="{081BEEC6-82C9-41D2-A923-E82BECC45D01}" destId="{4FE1A98F-6375-4D87-8A6C-9864E644CB5E}" srcOrd="0" destOrd="0" presId="urn:microsoft.com/office/officeart/2005/8/layout/orgChart1"/>
    <dgm:cxn modelId="{1D567B69-BD3C-489A-91DD-9DF56EE143F9}" type="presOf" srcId="{B50A1987-D1CB-4206-8AE4-2D58D28750FA}" destId="{A376A79A-02E0-443A-BA29-C3999D497022}" srcOrd="0" destOrd="0" presId="urn:microsoft.com/office/officeart/2005/8/layout/orgChart1"/>
    <dgm:cxn modelId="{D8875957-EED0-447B-9DF2-1A2F5F4BAE0F}" srcId="{A45E41CD-E61A-4A93-ABC4-4161E3994537}" destId="{AB6835AE-CDFF-4EF6-B7E8-1A43329B75C6}" srcOrd="1" destOrd="0" parTransId="{B50A1987-D1CB-4206-8AE4-2D58D28750FA}" sibTransId="{3F56AF7C-26A1-436A-857B-8FCCEB5E8804}"/>
    <dgm:cxn modelId="{DD84FD92-6498-466C-8CE0-06C602CE31CA}" type="presOf" srcId="{AB6835AE-CDFF-4EF6-B7E8-1A43329B75C6}" destId="{F8A0DF50-5619-4290-9087-32B6F76A0BF4}" srcOrd="0" destOrd="0" presId="urn:microsoft.com/office/officeart/2005/8/layout/orgChart1"/>
    <dgm:cxn modelId="{7E6FB7A2-A9D4-483C-8F92-2EF3D2462C55}" type="presOf" srcId="{A45E41CD-E61A-4A93-ABC4-4161E3994537}" destId="{75AE3461-A2B4-4A1B-8375-334C40A28552}" srcOrd="0" destOrd="0" presId="urn:microsoft.com/office/officeart/2005/8/layout/orgChart1"/>
    <dgm:cxn modelId="{6CA57BB5-DF28-4EB1-905B-3F4EE2DD5BC4}" type="presOf" srcId="{081BEEC6-82C9-41D2-A923-E82BECC45D01}" destId="{BAA837F7-4DD6-45A4-8ACF-BDE28A3BFB5F}" srcOrd="1" destOrd="0" presId="urn:microsoft.com/office/officeart/2005/8/layout/orgChart1"/>
    <dgm:cxn modelId="{9A2662B6-9CE1-44A0-89A5-D53E1CA4FF82}" type="presOf" srcId="{A45E41CD-E61A-4A93-ABC4-4161E3994537}" destId="{257A04FE-5876-424C-95C1-83A6E2E65A93}" srcOrd="1" destOrd="0" presId="urn:microsoft.com/office/officeart/2005/8/layout/orgChart1"/>
    <dgm:cxn modelId="{56ABDBD6-8C14-4DFD-86DB-F5454F08480B}" srcId="{A45E41CD-E61A-4A93-ABC4-4161E3994537}" destId="{081BEEC6-82C9-41D2-A923-E82BECC45D01}" srcOrd="0" destOrd="0" parTransId="{F02DD97D-B648-4683-A490-5934816A6913}" sibTransId="{17A1BE9C-4400-4577-97E1-48906E0AA5A7}"/>
    <dgm:cxn modelId="{7633C5E6-1356-44E1-9533-276059A0EE68}" type="presOf" srcId="{7D3C4FA6-1997-4016-BC19-FE532EDFF09D}" destId="{C10B9959-8FB9-47D8-A6A5-94D1CA3DE5D4}" srcOrd="0" destOrd="0" presId="urn:microsoft.com/office/officeart/2005/8/layout/orgChart1"/>
    <dgm:cxn modelId="{2FD06BF3-BC94-43EA-B50C-715E102F2E76}" srcId="{7D3C4FA6-1997-4016-BC19-FE532EDFF09D}" destId="{A45E41CD-E61A-4A93-ABC4-4161E3994537}" srcOrd="0" destOrd="0" parTransId="{F8066961-41E1-4742-B807-27BB36348573}" sibTransId="{C0F4178D-5EB7-48C9-AF67-1DDCDCDC268B}"/>
    <dgm:cxn modelId="{20B8A9FD-A8BD-4521-92BF-D4C0ACA84A8C}" type="presOf" srcId="{AB6835AE-CDFF-4EF6-B7E8-1A43329B75C6}" destId="{FE040DEB-E47F-44AE-BDA2-FBB4AAA8DBB4}" srcOrd="1" destOrd="0" presId="urn:microsoft.com/office/officeart/2005/8/layout/orgChart1"/>
    <dgm:cxn modelId="{DB83AED2-809D-486B-88F2-BE67AB153046}" type="presParOf" srcId="{C10B9959-8FB9-47D8-A6A5-94D1CA3DE5D4}" destId="{BFE091FE-D997-43E3-AA40-987CC1FEF77B}" srcOrd="0" destOrd="0" presId="urn:microsoft.com/office/officeart/2005/8/layout/orgChart1"/>
    <dgm:cxn modelId="{1FB5B25B-460A-42F1-A02B-C43B9AEC39E2}" type="presParOf" srcId="{BFE091FE-D997-43E3-AA40-987CC1FEF77B}" destId="{1C191763-BF77-47FB-9AF8-79985ED71605}" srcOrd="0" destOrd="0" presId="urn:microsoft.com/office/officeart/2005/8/layout/orgChart1"/>
    <dgm:cxn modelId="{9CA29508-638A-4978-B65E-17B951345FFF}" type="presParOf" srcId="{1C191763-BF77-47FB-9AF8-79985ED71605}" destId="{75AE3461-A2B4-4A1B-8375-334C40A28552}" srcOrd="0" destOrd="0" presId="urn:microsoft.com/office/officeart/2005/8/layout/orgChart1"/>
    <dgm:cxn modelId="{31B4752C-B191-4497-AD17-93E87218462E}" type="presParOf" srcId="{1C191763-BF77-47FB-9AF8-79985ED71605}" destId="{257A04FE-5876-424C-95C1-83A6E2E65A93}" srcOrd="1" destOrd="0" presId="urn:microsoft.com/office/officeart/2005/8/layout/orgChart1"/>
    <dgm:cxn modelId="{88A60307-3665-4920-9692-826686637DB6}" type="presParOf" srcId="{BFE091FE-D997-43E3-AA40-987CC1FEF77B}" destId="{8A64B954-09D2-416B-8672-DAFE8AE5C7A3}" srcOrd="1" destOrd="0" presId="urn:microsoft.com/office/officeart/2005/8/layout/orgChart1"/>
    <dgm:cxn modelId="{B3419FC7-89B1-42DE-9825-F41B9BCD0B4E}" type="presParOf" srcId="{8A64B954-09D2-416B-8672-DAFE8AE5C7A3}" destId="{C449FA45-45B4-4551-876E-39BF4E1EBF54}" srcOrd="0" destOrd="0" presId="urn:microsoft.com/office/officeart/2005/8/layout/orgChart1"/>
    <dgm:cxn modelId="{99C1E6AD-E535-42EB-B187-DF7727986A8C}" type="presParOf" srcId="{8A64B954-09D2-416B-8672-DAFE8AE5C7A3}" destId="{472B54C1-4BDA-476E-9C94-1697C4FA4CC4}" srcOrd="1" destOrd="0" presId="urn:microsoft.com/office/officeart/2005/8/layout/orgChart1"/>
    <dgm:cxn modelId="{10D9EDAE-93E6-4639-AD8D-A68A1FFC98E0}" type="presParOf" srcId="{472B54C1-4BDA-476E-9C94-1697C4FA4CC4}" destId="{3483B535-C7D8-45B3-823E-F494ACF141B3}" srcOrd="0" destOrd="0" presId="urn:microsoft.com/office/officeart/2005/8/layout/orgChart1"/>
    <dgm:cxn modelId="{3254CDBE-869F-4F89-9F97-0FD74E73A1F8}" type="presParOf" srcId="{3483B535-C7D8-45B3-823E-F494ACF141B3}" destId="{4FE1A98F-6375-4D87-8A6C-9864E644CB5E}" srcOrd="0" destOrd="0" presId="urn:microsoft.com/office/officeart/2005/8/layout/orgChart1"/>
    <dgm:cxn modelId="{74FBFD66-609F-4A17-ABE4-EADFE119D94E}" type="presParOf" srcId="{3483B535-C7D8-45B3-823E-F494ACF141B3}" destId="{BAA837F7-4DD6-45A4-8ACF-BDE28A3BFB5F}" srcOrd="1" destOrd="0" presId="urn:microsoft.com/office/officeart/2005/8/layout/orgChart1"/>
    <dgm:cxn modelId="{91FA61B3-4305-49FF-9B1D-DCAF95CAB6DE}" type="presParOf" srcId="{472B54C1-4BDA-476E-9C94-1697C4FA4CC4}" destId="{26E7C295-E1EF-4E9D-8AC5-5CB0E547B493}" srcOrd="1" destOrd="0" presId="urn:microsoft.com/office/officeart/2005/8/layout/orgChart1"/>
    <dgm:cxn modelId="{CB51383A-AEE8-41D2-9241-B7447CD01B2E}" type="presParOf" srcId="{472B54C1-4BDA-476E-9C94-1697C4FA4CC4}" destId="{72E32BA5-1406-4DFE-BA6D-E9BDA39CB14E}" srcOrd="2" destOrd="0" presId="urn:microsoft.com/office/officeart/2005/8/layout/orgChart1"/>
    <dgm:cxn modelId="{BE3AB6FD-75D3-4F22-AF8E-D32AE5955E8A}" type="presParOf" srcId="{8A64B954-09D2-416B-8672-DAFE8AE5C7A3}" destId="{A376A79A-02E0-443A-BA29-C3999D497022}" srcOrd="2" destOrd="0" presId="urn:microsoft.com/office/officeart/2005/8/layout/orgChart1"/>
    <dgm:cxn modelId="{A00359CC-1E78-4C1A-A676-3C110CAEABAC}" type="presParOf" srcId="{8A64B954-09D2-416B-8672-DAFE8AE5C7A3}" destId="{F723B778-1F85-4B62-9DBC-7A72B2C69668}" srcOrd="3" destOrd="0" presId="urn:microsoft.com/office/officeart/2005/8/layout/orgChart1"/>
    <dgm:cxn modelId="{7C2835D8-7FA1-4FBC-9B28-81DADD0B22AD}" type="presParOf" srcId="{F723B778-1F85-4B62-9DBC-7A72B2C69668}" destId="{E38AADDD-DC36-4CD2-B43C-05D01EAAA482}" srcOrd="0" destOrd="0" presId="urn:microsoft.com/office/officeart/2005/8/layout/orgChart1"/>
    <dgm:cxn modelId="{D1BF4C6B-7BC4-4D0B-968C-F7FC1F38EA2E}" type="presParOf" srcId="{E38AADDD-DC36-4CD2-B43C-05D01EAAA482}" destId="{F8A0DF50-5619-4290-9087-32B6F76A0BF4}" srcOrd="0" destOrd="0" presId="urn:microsoft.com/office/officeart/2005/8/layout/orgChart1"/>
    <dgm:cxn modelId="{A65FF3CD-BE19-45EF-922D-BF7E79DD2E7E}" type="presParOf" srcId="{E38AADDD-DC36-4CD2-B43C-05D01EAAA482}" destId="{FE040DEB-E47F-44AE-BDA2-FBB4AAA8DBB4}" srcOrd="1" destOrd="0" presId="urn:microsoft.com/office/officeart/2005/8/layout/orgChart1"/>
    <dgm:cxn modelId="{55D46CC7-D3F9-4297-87F5-5A0E47EF50F9}" type="presParOf" srcId="{F723B778-1F85-4B62-9DBC-7A72B2C69668}" destId="{BA3CEE9F-0ECD-4D85-ADD7-F1B4D49EC50B}" srcOrd="1" destOrd="0" presId="urn:microsoft.com/office/officeart/2005/8/layout/orgChart1"/>
    <dgm:cxn modelId="{F915A3E8-0B3C-4E3F-8433-66A7F34656A8}" type="presParOf" srcId="{F723B778-1F85-4B62-9DBC-7A72B2C69668}" destId="{73B27C7D-621D-4561-8401-CDCCD3518346}" srcOrd="2" destOrd="0" presId="urn:microsoft.com/office/officeart/2005/8/layout/orgChart1"/>
    <dgm:cxn modelId="{8AAE79E7-0DE9-4AA8-A548-7849C71C6AAB}" type="presParOf" srcId="{BFE091FE-D997-43E3-AA40-987CC1FEF77B}" destId="{55B0E219-7659-4EAB-A8A7-B2377D945D1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9D726A1-CD2D-4097-A0DF-219C7F643EEE}" type="doc">
      <dgm:prSet loTypeId="urn:microsoft.com/office/officeart/2005/8/layout/radial4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C58BBEC-8CAE-4DCA-8E40-0B6070E4DC97}">
      <dgm:prSet phldrT="[Text]"/>
      <dgm:spPr/>
      <dgm:t>
        <a:bodyPr/>
        <a:lstStyle/>
        <a:p>
          <a:r>
            <a:rPr lang="en-US" b="1" noProof="1">
              <a:solidFill>
                <a:schemeClr val="tx1"/>
              </a:solidFill>
              <a:cs typeface="Calibri" panose="020F0502020204030204" pitchFamily="34" charset="0"/>
            </a:rPr>
            <a:t>Những điều kiện </a:t>
          </a:r>
          <a:r>
            <a:rPr lang="en-US" altLang="x-none" b="1" noProof="1">
              <a:solidFill>
                <a:schemeClr val="tx1"/>
              </a:solidFill>
              <a:cs typeface="Calibri" panose="020F0502020204030204" pitchFamily="34" charset="0"/>
            </a:rPr>
            <a:t>thuận lợi </a:t>
          </a:r>
          <a:r>
            <a:rPr lang="en-US" b="1" noProof="1">
              <a:solidFill>
                <a:schemeClr val="tx1"/>
              </a:solidFill>
              <a:cs typeface="Calibri" panose="020F0502020204030204" pitchFamily="34" charset="0"/>
            </a:rPr>
            <a:t>để phát triển ng</a:t>
          </a:r>
          <a:r>
            <a:rPr lang="en-US" b="1" noProof="1">
              <a:solidFill>
                <a:schemeClr val="tx1"/>
              </a:solidFill>
              <a:ea typeface="Calibri" panose="020F0502020204030204" pitchFamily="34" charset="0"/>
            </a:rPr>
            <a:t>à</a:t>
          </a:r>
          <a:r>
            <a:rPr lang="en-US" b="1" noProof="1">
              <a:solidFill>
                <a:schemeClr val="tx1"/>
              </a:solidFill>
              <a:cs typeface="Calibri" panose="020F0502020204030204" pitchFamily="34" charset="0"/>
            </a:rPr>
            <a:t>nh thủy sản</a:t>
          </a:r>
          <a:endParaRPr lang="en-US" dirty="0">
            <a:solidFill>
              <a:schemeClr val="tx1"/>
            </a:solidFill>
          </a:endParaRPr>
        </a:p>
      </dgm:t>
    </dgm:pt>
    <dgm:pt modelId="{13805669-8ADB-4A1C-AB1A-5A2B80C51B27}" type="parTrans" cxnId="{7CE4FB57-888F-4CE3-A0EF-0DB4AF44318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121F775-3C65-4CB9-9033-8A227C5CB1A2}" type="sibTrans" cxnId="{7CE4FB57-888F-4CE3-A0EF-0DB4AF44318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3FF7945-A2A1-45D2-A14F-BBA65E08E5A9}">
      <dgm:prSet phldrT="[Text]"/>
      <dgm:spPr/>
      <dgm:t>
        <a:bodyPr/>
        <a:lstStyle/>
        <a:p>
          <a:r>
            <a:rPr lang="vi-VN" noProof="1">
              <a:solidFill>
                <a:schemeClr val="tx1"/>
              </a:solidFill>
              <a:latin typeface="Times New Roman" pitchFamily="18" charset="0"/>
              <a:cs typeface="Calibri" pitchFamily="34" charset="0"/>
            </a:rPr>
            <a:t>Vùng biển rộng, có nhiều hải sản</a:t>
          </a:r>
          <a:endParaRPr lang="en-US" dirty="0">
            <a:solidFill>
              <a:schemeClr val="tx1"/>
            </a:solidFill>
          </a:endParaRPr>
        </a:p>
      </dgm:t>
    </dgm:pt>
    <dgm:pt modelId="{875D9A0E-0E5C-4A3D-9852-9C5240AF9DB2}" type="parTrans" cxnId="{40E474D1-FB59-49F5-9E68-D4F71C9F883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6A12612-C88F-414A-9D44-7A192CB1EE06}" type="sibTrans" cxnId="{40E474D1-FB59-49F5-9E68-D4F71C9F883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1CD4FAC-35A3-482D-83D6-83A36163E272}">
      <dgm:prSet phldrT="[Text]"/>
      <dgm:spPr/>
      <dgm:t>
        <a:bodyPr/>
        <a:lstStyle/>
        <a:p>
          <a:r>
            <a:rPr lang="en-GB" altLang="x-none" noProof="1">
              <a:solidFill>
                <a:schemeClr val="tx1"/>
              </a:solidFill>
              <a:cs typeface="Calibri" panose="020F0502020204030204" pitchFamily="34" charset="0"/>
            </a:rPr>
            <a:t>Mạng lưới sông ngòi d</a:t>
          </a:r>
          <a:r>
            <a:rPr lang="en-GB" altLang="x-none" noProof="1">
              <a:solidFill>
                <a:schemeClr val="tx1"/>
              </a:solidFill>
              <a:ea typeface="Calibri" panose="020F0502020204030204" pitchFamily="34" charset="0"/>
            </a:rPr>
            <a:t>à</a:t>
          </a:r>
          <a:r>
            <a:rPr lang="en-GB" altLang="x-none" noProof="1">
              <a:solidFill>
                <a:schemeClr val="tx1"/>
              </a:solidFill>
              <a:cs typeface="Calibri" panose="020F0502020204030204" pitchFamily="34" charset="0"/>
            </a:rPr>
            <a:t>y đặc</a:t>
          </a:r>
          <a:endParaRPr lang="en-US" dirty="0">
            <a:solidFill>
              <a:schemeClr val="tx1"/>
            </a:solidFill>
          </a:endParaRPr>
        </a:p>
      </dgm:t>
    </dgm:pt>
    <dgm:pt modelId="{29DBDF27-D0D6-4C40-81AD-D604E0593390}" type="parTrans" cxnId="{31F62B4D-DC48-43D4-82D5-0F96529DEFC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4559DDC-3B63-46CD-A382-FD98213A4F6C}" type="sibTrans" cxnId="{31F62B4D-DC48-43D4-82D5-0F96529DEFC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A2A803F-A2BD-425D-9746-FB77B2335347}">
      <dgm:prSet phldrT="[Text]"/>
      <dgm:spPr/>
      <dgm:t>
        <a:bodyPr/>
        <a:lstStyle/>
        <a:p>
          <a:r>
            <a:rPr lang="vi-VN" noProof="1">
              <a:solidFill>
                <a:schemeClr val="tx1"/>
              </a:solidFill>
              <a:latin typeface="Times New Roman" pitchFamily="18" charset="0"/>
              <a:cs typeface="Calibri" pitchFamily="34" charset="0"/>
            </a:rPr>
            <a:t>Người dân có nhiều kinh nghiệm</a:t>
          </a:r>
          <a:endParaRPr lang="en-US" dirty="0">
            <a:solidFill>
              <a:schemeClr val="tx1"/>
            </a:solidFill>
          </a:endParaRPr>
        </a:p>
      </dgm:t>
    </dgm:pt>
    <dgm:pt modelId="{94467D24-5D60-42FD-81C0-A999508C2A6F}" type="parTrans" cxnId="{2D6E349B-87B7-4C70-9FA9-36532BA88C5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980EC26-007B-4828-ABC9-5D19DD7EE8BD}" type="sibTrans" cxnId="{2D6E349B-87B7-4C70-9FA9-36532BA88C5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08827AF-9265-442D-89CF-DE3869E39641}">
      <dgm:prSet phldrT="[Text]"/>
      <dgm:spPr/>
      <dgm:t>
        <a:bodyPr/>
        <a:lstStyle/>
        <a:p>
          <a:r>
            <a:rPr lang="vi-VN" noProof="1">
              <a:solidFill>
                <a:schemeClr val="tx1"/>
              </a:solidFill>
              <a:latin typeface="Times New Roman" pitchFamily="18" charset="0"/>
              <a:cs typeface="Calibri" pitchFamily="34" charset="0"/>
            </a:rPr>
            <a:t>Nhu cầu về thủy sản ngày càng tăng</a:t>
          </a:r>
          <a:endParaRPr lang="en-US" dirty="0">
            <a:solidFill>
              <a:schemeClr val="tx1"/>
            </a:solidFill>
          </a:endParaRPr>
        </a:p>
      </dgm:t>
    </dgm:pt>
    <dgm:pt modelId="{EAC7F963-30CF-484D-B2EB-30574C711C22}" type="parTrans" cxnId="{67C2A3F0-0638-4296-BE20-4208523992C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A4A9F31-1A39-4D42-8B88-F57313F706EE}" type="sibTrans" cxnId="{67C2A3F0-0638-4296-BE20-4208523992C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790F6C7-0141-4809-BDD4-6C3CC8405BAF}" type="pres">
      <dgm:prSet presAssocID="{79D726A1-CD2D-4097-A0DF-219C7F643EE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98A696A-8F5C-4619-BE87-F3E45538619A}" type="pres">
      <dgm:prSet presAssocID="{5C58BBEC-8CAE-4DCA-8E40-0B6070E4DC97}" presName="centerShape" presStyleLbl="node0" presStyleIdx="0" presStyleCnt="1"/>
      <dgm:spPr/>
    </dgm:pt>
    <dgm:pt modelId="{74B0BEFF-7731-4B8C-B4F9-73E17A458CBE}" type="pres">
      <dgm:prSet presAssocID="{875D9A0E-0E5C-4A3D-9852-9C5240AF9DB2}" presName="parTrans" presStyleLbl="bgSibTrans2D1" presStyleIdx="0" presStyleCnt="4"/>
      <dgm:spPr/>
    </dgm:pt>
    <dgm:pt modelId="{BD52C611-69E1-48A4-9A62-3856A4575372}" type="pres">
      <dgm:prSet presAssocID="{B3FF7945-A2A1-45D2-A14F-BBA65E08E5A9}" presName="node" presStyleLbl="node1" presStyleIdx="0" presStyleCnt="4">
        <dgm:presLayoutVars>
          <dgm:bulletEnabled val="1"/>
        </dgm:presLayoutVars>
      </dgm:prSet>
      <dgm:spPr/>
    </dgm:pt>
    <dgm:pt modelId="{C72D2277-61B3-4BC8-885E-2673550640FF}" type="pres">
      <dgm:prSet presAssocID="{29DBDF27-D0D6-4C40-81AD-D604E0593390}" presName="parTrans" presStyleLbl="bgSibTrans2D1" presStyleIdx="1" presStyleCnt="4"/>
      <dgm:spPr/>
    </dgm:pt>
    <dgm:pt modelId="{E6DA9EA0-4FCE-431C-967F-CFC27F0367C8}" type="pres">
      <dgm:prSet presAssocID="{91CD4FAC-35A3-482D-83D6-83A36163E272}" presName="node" presStyleLbl="node1" presStyleIdx="1" presStyleCnt="4">
        <dgm:presLayoutVars>
          <dgm:bulletEnabled val="1"/>
        </dgm:presLayoutVars>
      </dgm:prSet>
      <dgm:spPr/>
    </dgm:pt>
    <dgm:pt modelId="{1B2790CF-AFD7-4E25-8F82-3CAE3DDFDDFE}" type="pres">
      <dgm:prSet presAssocID="{94467D24-5D60-42FD-81C0-A999508C2A6F}" presName="parTrans" presStyleLbl="bgSibTrans2D1" presStyleIdx="2" presStyleCnt="4"/>
      <dgm:spPr/>
    </dgm:pt>
    <dgm:pt modelId="{CED04F93-A2A3-4F83-BF1D-330B2F012BBC}" type="pres">
      <dgm:prSet presAssocID="{8A2A803F-A2BD-425D-9746-FB77B2335347}" presName="node" presStyleLbl="node1" presStyleIdx="2" presStyleCnt="4">
        <dgm:presLayoutVars>
          <dgm:bulletEnabled val="1"/>
        </dgm:presLayoutVars>
      </dgm:prSet>
      <dgm:spPr/>
    </dgm:pt>
    <dgm:pt modelId="{4F393A27-F8EA-427A-981D-A2D5E7B773FA}" type="pres">
      <dgm:prSet presAssocID="{EAC7F963-30CF-484D-B2EB-30574C711C22}" presName="parTrans" presStyleLbl="bgSibTrans2D1" presStyleIdx="3" presStyleCnt="4"/>
      <dgm:spPr/>
    </dgm:pt>
    <dgm:pt modelId="{68329760-FE3A-4AD4-89F5-22CF0F7FD6A4}" type="pres">
      <dgm:prSet presAssocID="{008827AF-9265-442D-89CF-DE3869E39641}" presName="node" presStyleLbl="node1" presStyleIdx="3" presStyleCnt="4">
        <dgm:presLayoutVars>
          <dgm:bulletEnabled val="1"/>
        </dgm:presLayoutVars>
      </dgm:prSet>
      <dgm:spPr/>
    </dgm:pt>
  </dgm:ptLst>
  <dgm:cxnLst>
    <dgm:cxn modelId="{9959E907-E1A6-4A59-9656-B16F66AD49CF}" type="presOf" srcId="{91CD4FAC-35A3-482D-83D6-83A36163E272}" destId="{E6DA9EA0-4FCE-431C-967F-CFC27F0367C8}" srcOrd="0" destOrd="0" presId="urn:microsoft.com/office/officeart/2005/8/layout/radial4"/>
    <dgm:cxn modelId="{81ABA10C-9B52-4024-8425-38B5502043CC}" type="presOf" srcId="{EAC7F963-30CF-484D-B2EB-30574C711C22}" destId="{4F393A27-F8EA-427A-981D-A2D5E7B773FA}" srcOrd="0" destOrd="0" presId="urn:microsoft.com/office/officeart/2005/8/layout/radial4"/>
    <dgm:cxn modelId="{BEFF8B2F-5A22-408E-AD08-E731BA46E09E}" type="presOf" srcId="{B3FF7945-A2A1-45D2-A14F-BBA65E08E5A9}" destId="{BD52C611-69E1-48A4-9A62-3856A4575372}" srcOrd="0" destOrd="0" presId="urn:microsoft.com/office/officeart/2005/8/layout/radial4"/>
    <dgm:cxn modelId="{C9E05039-07B5-4A55-B75A-438E36DCADCA}" type="presOf" srcId="{29DBDF27-D0D6-4C40-81AD-D604E0593390}" destId="{C72D2277-61B3-4BC8-885E-2673550640FF}" srcOrd="0" destOrd="0" presId="urn:microsoft.com/office/officeart/2005/8/layout/radial4"/>
    <dgm:cxn modelId="{31F62B4D-DC48-43D4-82D5-0F96529DEFC8}" srcId="{5C58BBEC-8CAE-4DCA-8E40-0B6070E4DC97}" destId="{91CD4FAC-35A3-482D-83D6-83A36163E272}" srcOrd="1" destOrd="0" parTransId="{29DBDF27-D0D6-4C40-81AD-D604E0593390}" sibTransId="{54559DDC-3B63-46CD-A382-FD98213A4F6C}"/>
    <dgm:cxn modelId="{E5804873-8980-4495-AD44-5AB61FC9F381}" type="presOf" srcId="{94467D24-5D60-42FD-81C0-A999508C2A6F}" destId="{1B2790CF-AFD7-4E25-8F82-3CAE3DDFDDFE}" srcOrd="0" destOrd="0" presId="urn:microsoft.com/office/officeart/2005/8/layout/radial4"/>
    <dgm:cxn modelId="{7CE4FB57-888F-4CE3-A0EF-0DB4AF44318C}" srcId="{79D726A1-CD2D-4097-A0DF-219C7F643EEE}" destId="{5C58BBEC-8CAE-4DCA-8E40-0B6070E4DC97}" srcOrd="0" destOrd="0" parTransId="{13805669-8ADB-4A1C-AB1A-5A2B80C51B27}" sibTransId="{6121F775-3C65-4CB9-9033-8A227C5CB1A2}"/>
    <dgm:cxn modelId="{F4A23778-135B-4E60-B33E-BC37E5818919}" type="presOf" srcId="{5C58BBEC-8CAE-4DCA-8E40-0B6070E4DC97}" destId="{398A696A-8F5C-4619-BE87-F3E45538619A}" srcOrd="0" destOrd="0" presId="urn:microsoft.com/office/officeart/2005/8/layout/radial4"/>
    <dgm:cxn modelId="{B747D689-D9D5-43EF-B4CC-01169AE15CF1}" type="presOf" srcId="{8A2A803F-A2BD-425D-9746-FB77B2335347}" destId="{CED04F93-A2A3-4F83-BF1D-330B2F012BBC}" srcOrd="0" destOrd="0" presId="urn:microsoft.com/office/officeart/2005/8/layout/radial4"/>
    <dgm:cxn modelId="{2D6E349B-87B7-4C70-9FA9-36532BA88C5C}" srcId="{5C58BBEC-8CAE-4DCA-8E40-0B6070E4DC97}" destId="{8A2A803F-A2BD-425D-9746-FB77B2335347}" srcOrd="2" destOrd="0" parTransId="{94467D24-5D60-42FD-81C0-A999508C2A6F}" sibTransId="{4980EC26-007B-4828-ABC9-5D19DD7EE8BD}"/>
    <dgm:cxn modelId="{E95861A4-E116-4329-B1E4-6B7151FF1EF2}" type="presOf" srcId="{875D9A0E-0E5C-4A3D-9852-9C5240AF9DB2}" destId="{74B0BEFF-7731-4B8C-B4F9-73E17A458CBE}" srcOrd="0" destOrd="0" presId="urn:microsoft.com/office/officeart/2005/8/layout/radial4"/>
    <dgm:cxn modelId="{5DEA29C9-014F-4FE2-B329-E01CA48D02FF}" type="presOf" srcId="{79D726A1-CD2D-4097-A0DF-219C7F643EEE}" destId="{1790F6C7-0141-4809-BDD4-6C3CC8405BAF}" srcOrd="0" destOrd="0" presId="urn:microsoft.com/office/officeart/2005/8/layout/radial4"/>
    <dgm:cxn modelId="{CDD93DCB-FC3F-4C98-9C77-1FB6ABF5D2F0}" type="presOf" srcId="{008827AF-9265-442D-89CF-DE3869E39641}" destId="{68329760-FE3A-4AD4-89F5-22CF0F7FD6A4}" srcOrd="0" destOrd="0" presId="urn:microsoft.com/office/officeart/2005/8/layout/radial4"/>
    <dgm:cxn modelId="{40E474D1-FB59-49F5-9E68-D4F71C9F8830}" srcId="{5C58BBEC-8CAE-4DCA-8E40-0B6070E4DC97}" destId="{B3FF7945-A2A1-45D2-A14F-BBA65E08E5A9}" srcOrd="0" destOrd="0" parTransId="{875D9A0E-0E5C-4A3D-9852-9C5240AF9DB2}" sibTransId="{56A12612-C88F-414A-9D44-7A192CB1EE06}"/>
    <dgm:cxn modelId="{67C2A3F0-0638-4296-BE20-4208523992CB}" srcId="{5C58BBEC-8CAE-4DCA-8E40-0B6070E4DC97}" destId="{008827AF-9265-442D-89CF-DE3869E39641}" srcOrd="3" destOrd="0" parTransId="{EAC7F963-30CF-484D-B2EB-30574C711C22}" sibTransId="{5A4A9F31-1A39-4D42-8B88-F57313F706EE}"/>
    <dgm:cxn modelId="{E8C9E6A3-BA81-4AE2-BE23-AF4B8A7B5515}" type="presParOf" srcId="{1790F6C7-0141-4809-BDD4-6C3CC8405BAF}" destId="{398A696A-8F5C-4619-BE87-F3E45538619A}" srcOrd="0" destOrd="0" presId="urn:microsoft.com/office/officeart/2005/8/layout/radial4"/>
    <dgm:cxn modelId="{870A69AF-F808-4D5D-84CC-66663B7C125A}" type="presParOf" srcId="{1790F6C7-0141-4809-BDD4-6C3CC8405BAF}" destId="{74B0BEFF-7731-4B8C-B4F9-73E17A458CBE}" srcOrd="1" destOrd="0" presId="urn:microsoft.com/office/officeart/2005/8/layout/radial4"/>
    <dgm:cxn modelId="{77890BE1-5FC6-46AA-B480-BD713CA8DC63}" type="presParOf" srcId="{1790F6C7-0141-4809-BDD4-6C3CC8405BAF}" destId="{BD52C611-69E1-48A4-9A62-3856A4575372}" srcOrd="2" destOrd="0" presId="urn:microsoft.com/office/officeart/2005/8/layout/radial4"/>
    <dgm:cxn modelId="{6BCCEAC5-7160-43E1-B654-3B498EE005F2}" type="presParOf" srcId="{1790F6C7-0141-4809-BDD4-6C3CC8405BAF}" destId="{C72D2277-61B3-4BC8-885E-2673550640FF}" srcOrd="3" destOrd="0" presId="urn:microsoft.com/office/officeart/2005/8/layout/radial4"/>
    <dgm:cxn modelId="{CE5E1570-AD4C-4047-AE8E-16E1C0DA11A7}" type="presParOf" srcId="{1790F6C7-0141-4809-BDD4-6C3CC8405BAF}" destId="{E6DA9EA0-4FCE-431C-967F-CFC27F0367C8}" srcOrd="4" destOrd="0" presId="urn:microsoft.com/office/officeart/2005/8/layout/radial4"/>
    <dgm:cxn modelId="{F1749157-0D9A-4020-A0ED-8FF4D7C1DCEC}" type="presParOf" srcId="{1790F6C7-0141-4809-BDD4-6C3CC8405BAF}" destId="{1B2790CF-AFD7-4E25-8F82-3CAE3DDFDDFE}" srcOrd="5" destOrd="0" presId="urn:microsoft.com/office/officeart/2005/8/layout/radial4"/>
    <dgm:cxn modelId="{B3CEDF46-109E-42C9-A2E0-F3D3C02BD761}" type="presParOf" srcId="{1790F6C7-0141-4809-BDD4-6C3CC8405BAF}" destId="{CED04F93-A2A3-4F83-BF1D-330B2F012BBC}" srcOrd="6" destOrd="0" presId="urn:microsoft.com/office/officeart/2005/8/layout/radial4"/>
    <dgm:cxn modelId="{F157A547-CA74-4E0F-BB89-D8ACDEAEFD59}" type="presParOf" srcId="{1790F6C7-0141-4809-BDD4-6C3CC8405BAF}" destId="{4F393A27-F8EA-427A-981D-A2D5E7B773FA}" srcOrd="7" destOrd="0" presId="urn:microsoft.com/office/officeart/2005/8/layout/radial4"/>
    <dgm:cxn modelId="{C885F0F8-3AE8-46C7-BD74-B90DA78F3A1C}" type="presParOf" srcId="{1790F6C7-0141-4809-BDD4-6C3CC8405BAF}" destId="{68329760-FE3A-4AD4-89F5-22CF0F7FD6A4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480F0CA-DCF2-4F59-880D-E79358106D8D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BAA68A9-F01D-4A62-9278-0FCB83225A8B}">
      <dgm:prSet phldrT="[Text]"/>
      <dgm:spPr/>
      <dgm:t>
        <a:bodyPr/>
        <a:lstStyle/>
        <a:p>
          <a:r>
            <a:rPr lang="en-US" b="1" i="1" dirty="0" err="1">
              <a:latin typeface="Times New Roman" pitchFamily="18" charset="0"/>
              <a:cs typeface="Times New Roman" pitchFamily="18" charset="0"/>
            </a:rPr>
            <a:t>Để</a:t>
          </a:r>
          <a:r>
            <a:rPr lang="en-US" b="1" i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i="1" dirty="0" err="1">
              <a:latin typeface="Times New Roman" pitchFamily="18" charset="0"/>
              <a:cs typeface="Times New Roman" pitchFamily="18" charset="0"/>
            </a:rPr>
            <a:t>nuôi</a:t>
          </a:r>
          <a:r>
            <a:rPr lang="en-US" b="1" i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i="1" dirty="0" err="1">
              <a:latin typeface="Times New Roman" pitchFamily="18" charset="0"/>
              <a:cs typeface="Times New Roman" pitchFamily="18" charset="0"/>
            </a:rPr>
            <a:t>trồng</a:t>
          </a:r>
          <a:r>
            <a:rPr lang="en-US" b="1" i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i="1" dirty="0" err="1">
              <a:latin typeface="Times New Roman" pitchFamily="18" charset="0"/>
              <a:cs typeface="Times New Roman" pitchFamily="18" charset="0"/>
            </a:rPr>
            <a:t>và</a:t>
          </a:r>
          <a:r>
            <a:rPr lang="en-US" b="1" i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i="1" dirty="0" err="1">
              <a:latin typeface="Times New Roman" pitchFamily="18" charset="0"/>
              <a:cs typeface="Times New Roman" pitchFamily="18" charset="0"/>
            </a:rPr>
            <a:t>khai</a:t>
          </a:r>
          <a:r>
            <a:rPr lang="en-US" b="1" i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i="1" dirty="0" err="1">
              <a:latin typeface="Times New Roman" pitchFamily="18" charset="0"/>
              <a:cs typeface="Times New Roman" pitchFamily="18" charset="0"/>
            </a:rPr>
            <a:t>thác</a:t>
          </a:r>
          <a:r>
            <a:rPr lang="en-US" b="1" i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i="1" dirty="0" err="1">
              <a:latin typeface="Times New Roman" pitchFamily="18" charset="0"/>
              <a:cs typeface="Times New Roman" pitchFamily="18" charset="0"/>
            </a:rPr>
            <a:t>lâu</a:t>
          </a:r>
          <a:r>
            <a:rPr lang="en-US" b="1" i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i="1" dirty="0" err="1">
              <a:latin typeface="Times New Roman" pitchFamily="18" charset="0"/>
              <a:cs typeface="Times New Roman" pitchFamily="18" charset="0"/>
            </a:rPr>
            <a:t>dài</a:t>
          </a:r>
          <a:r>
            <a:rPr lang="en-US" b="1" i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i="1" dirty="0" err="1">
              <a:latin typeface="Times New Roman" pitchFamily="18" charset="0"/>
              <a:cs typeface="Times New Roman" pitchFamily="18" charset="0"/>
            </a:rPr>
            <a:t>nguồn</a:t>
          </a:r>
          <a:r>
            <a:rPr lang="en-US" b="1" i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i="1" dirty="0" err="1">
              <a:latin typeface="Times New Roman" pitchFamily="18" charset="0"/>
              <a:cs typeface="Times New Roman" pitchFamily="18" charset="0"/>
            </a:rPr>
            <a:t>lợi</a:t>
          </a:r>
          <a:r>
            <a:rPr lang="en-US" b="1" i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i="1" dirty="0" err="1">
              <a:latin typeface="Times New Roman" pitchFamily="18" charset="0"/>
              <a:cs typeface="Times New Roman" pitchFamily="18" charset="0"/>
            </a:rPr>
            <a:t>thủy</a:t>
          </a:r>
          <a:r>
            <a:rPr lang="en-US" b="1" i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i="1" dirty="0" err="1">
              <a:latin typeface="Times New Roman" pitchFamily="18" charset="0"/>
              <a:cs typeface="Times New Roman" pitchFamily="18" charset="0"/>
            </a:rPr>
            <a:t>sản</a:t>
          </a:r>
          <a:r>
            <a:rPr lang="en-US" b="1" i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i="1" dirty="0" err="1">
              <a:latin typeface="Times New Roman" pitchFamily="18" charset="0"/>
              <a:cs typeface="Times New Roman" pitchFamily="18" charset="0"/>
            </a:rPr>
            <a:t>cần</a:t>
          </a:r>
          <a:endParaRPr lang="en-US" dirty="0"/>
        </a:p>
      </dgm:t>
    </dgm:pt>
    <dgm:pt modelId="{C704401A-8404-4CEC-9A5E-BD729DA726CC}" type="parTrans" cxnId="{8895B873-1B55-461B-8E53-B3AEF31D3526}">
      <dgm:prSet/>
      <dgm:spPr/>
      <dgm:t>
        <a:bodyPr/>
        <a:lstStyle/>
        <a:p>
          <a:endParaRPr lang="en-US"/>
        </a:p>
      </dgm:t>
    </dgm:pt>
    <dgm:pt modelId="{911E5B1B-02C3-41BA-9C1D-4D92CC772377}" type="sibTrans" cxnId="{8895B873-1B55-461B-8E53-B3AEF31D3526}">
      <dgm:prSet/>
      <dgm:spPr/>
      <dgm:t>
        <a:bodyPr/>
        <a:lstStyle/>
        <a:p>
          <a:endParaRPr lang="en-US"/>
        </a:p>
      </dgm:t>
    </dgm:pt>
    <dgm:pt modelId="{0E324F5D-4DEF-4D81-B943-084952B1A356}">
      <dgm:prSet phldrT="[Text]"/>
      <dgm:spPr/>
      <dgm:t>
        <a:bodyPr/>
        <a:lstStyle/>
        <a:p>
          <a:r>
            <a:rPr lang="en-US" dirty="0" err="1"/>
            <a:t>Bảo</a:t>
          </a:r>
          <a:r>
            <a:rPr lang="en-US" dirty="0"/>
            <a:t> </a:t>
          </a:r>
          <a:r>
            <a:rPr lang="en-US" dirty="0" err="1"/>
            <a:t>vệ</a:t>
          </a:r>
          <a:r>
            <a:rPr lang="en-US" dirty="0"/>
            <a:t> </a:t>
          </a:r>
          <a:r>
            <a:rPr lang="en-US" dirty="0" err="1"/>
            <a:t>môi</a:t>
          </a:r>
          <a:r>
            <a:rPr lang="en-US" dirty="0"/>
            <a:t> </a:t>
          </a:r>
          <a:r>
            <a:rPr lang="en-US" dirty="0" err="1"/>
            <a:t>trường</a:t>
          </a:r>
          <a:r>
            <a:rPr lang="en-US" dirty="0"/>
            <a:t> </a:t>
          </a:r>
          <a:r>
            <a:rPr lang="en-US" dirty="0" err="1"/>
            <a:t>nước</a:t>
          </a:r>
          <a:endParaRPr lang="en-US" dirty="0"/>
        </a:p>
      </dgm:t>
    </dgm:pt>
    <dgm:pt modelId="{DF5EA919-BCA1-41D6-B1E7-0A832715CF66}" type="parTrans" cxnId="{CD90CCD2-9574-4146-A7C1-E51B529CFBBD}">
      <dgm:prSet/>
      <dgm:spPr/>
      <dgm:t>
        <a:bodyPr/>
        <a:lstStyle/>
        <a:p>
          <a:endParaRPr lang="en-US"/>
        </a:p>
      </dgm:t>
    </dgm:pt>
    <dgm:pt modelId="{EA944DAC-6E25-4254-AC22-93466B585195}" type="sibTrans" cxnId="{CD90CCD2-9574-4146-A7C1-E51B529CFBBD}">
      <dgm:prSet/>
      <dgm:spPr/>
      <dgm:t>
        <a:bodyPr/>
        <a:lstStyle/>
        <a:p>
          <a:endParaRPr lang="en-US"/>
        </a:p>
      </dgm:t>
    </dgm:pt>
    <dgm:pt modelId="{22932C28-436F-4726-AA0D-7A9BBD1008B8}">
      <dgm:prSet phldrT="[Text]"/>
      <dgm:spPr/>
      <dgm:t>
        <a:bodyPr/>
        <a:lstStyle/>
        <a:p>
          <a:r>
            <a:rPr lang="en-US" dirty="0" err="1"/>
            <a:t>Đẩy</a:t>
          </a:r>
          <a:r>
            <a:rPr lang="en-US" dirty="0"/>
            <a:t> </a:t>
          </a:r>
          <a:r>
            <a:rPr lang="en-US" dirty="0" err="1"/>
            <a:t>mạnh</a:t>
          </a:r>
          <a:r>
            <a:rPr lang="en-US" dirty="0"/>
            <a:t> </a:t>
          </a:r>
          <a:r>
            <a:rPr lang="en-US" dirty="0" err="1"/>
            <a:t>nuôi</a:t>
          </a:r>
          <a:r>
            <a:rPr lang="en-US" dirty="0"/>
            <a:t> </a:t>
          </a:r>
          <a:r>
            <a:rPr lang="en-US" dirty="0" err="1"/>
            <a:t>trồng</a:t>
          </a:r>
          <a:r>
            <a:rPr lang="en-US" dirty="0"/>
            <a:t> </a:t>
          </a:r>
          <a:r>
            <a:rPr lang="en-US" dirty="0" err="1"/>
            <a:t>thủy</a:t>
          </a:r>
          <a:r>
            <a:rPr lang="en-US" dirty="0"/>
            <a:t> </a:t>
          </a:r>
          <a:r>
            <a:rPr lang="en-US" dirty="0" err="1"/>
            <a:t>sản</a:t>
          </a:r>
          <a:endParaRPr lang="en-US" dirty="0"/>
        </a:p>
      </dgm:t>
    </dgm:pt>
    <dgm:pt modelId="{6B37934F-2E8D-4C05-B7B9-954B70AB29BC}" type="parTrans" cxnId="{F6A998A3-A4DA-4500-A6EA-DA13A4063885}">
      <dgm:prSet/>
      <dgm:spPr/>
      <dgm:t>
        <a:bodyPr/>
        <a:lstStyle/>
        <a:p>
          <a:endParaRPr lang="en-US"/>
        </a:p>
      </dgm:t>
    </dgm:pt>
    <dgm:pt modelId="{80095D76-98B7-4B86-98C7-923C79BDE924}" type="sibTrans" cxnId="{F6A998A3-A4DA-4500-A6EA-DA13A4063885}">
      <dgm:prSet/>
      <dgm:spPr/>
      <dgm:t>
        <a:bodyPr/>
        <a:lstStyle/>
        <a:p>
          <a:endParaRPr lang="en-US"/>
        </a:p>
      </dgm:t>
    </dgm:pt>
    <dgm:pt modelId="{9A0E7EA8-F0A9-4CD0-BE03-25699FFC84CA}">
      <dgm:prSet phldrT="[Text]"/>
      <dgm:spPr/>
      <dgm:t>
        <a:bodyPr/>
        <a:lstStyle/>
        <a:p>
          <a:r>
            <a:rPr lang="en-US" dirty="0" err="1"/>
            <a:t>Khai</a:t>
          </a:r>
          <a:r>
            <a:rPr lang="en-US" dirty="0"/>
            <a:t> </a:t>
          </a:r>
          <a:r>
            <a:rPr lang="en-US" dirty="0" err="1"/>
            <a:t>thác</a:t>
          </a:r>
          <a:r>
            <a:rPr lang="en-US" dirty="0"/>
            <a:t> </a:t>
          </a:r>
          <a:r>
            <a:rPr lang="en-US" dirty="0" err="1"/>
            <a:t>hợp</a:t>
          </a:r>
          <a:r>
            <a:rPr lang="en-US" dirty="0"/>
            <a:t> </a:t>
          </a:r>
          <a:r>
            <a:rPr lang="en-US" dirty="0" err="1"/>
            <a:t>lý</a:t>
          </a:r>
          <a:r>
            <a:rPr lang="en-US" dirty="0"/>
            <a:t>, </a:t>
          </a:r>
          <a:r>
            <a:rPr lang="en-US" dirty="0" err="1"/>
            <a:t>khai</a:t>
          </a:r>
          <a:r>
            <a:rPr lang="en-US" dirty="0"/>
            <a:t> </a:t>
          </a:r>
          <a:r>
            <a:rPr lang="en-US" dirty="0" err="1"/>
            <a:t>thác</a:t>
          </a:r>
          <a:r>
            <a:rPr lang="en-US" dirty="0"/>
            <a:t> </a:t>
          </a:r>
          <a:r>
            <a:rPr lang="en-US" dirty="0" err="1"/>
            <a:t>đi</a:t>
          </a:r>
          <a:r>
            <a:rPr lang="en-US" dirty="0"/>
            <a:t> </a:t>
          </a:r>
          <a:r>
            <a:rPr lang="en-US" dirty="0" err="1"/>
            <a:t>đôi</a:t>
          </a:r>
          <a:r>
            <a:rPr lang="en-US" dirty="0"/>
            <a:t> </a:t>
          </a:r>
          <a:r>
            <a:rPr lang="en-US" dirty="0" err="1"/>
            <a:t>với</a:t>
          </a:r>
          <a:r>
            <a:rPr lang="en-US" dirty="0"/>
            <a:t> </a:t>
          </a:r>
          <a:r>
            <a:rPr lang="en-US" dirty="0" err="1"/>
            <a:t>nuôi</a:t>
          </a:r>
          <a:r>
            <a:rPr lang="en-US" dirty="0"/>
            <a:t> </a:t>
          </a:r>
          <a:r>
            <a:rPr lang="en-US" dirty="0" err="1"/>
            <a:t>trồng</a:t>
          </a:r>
          <a:endParaRPr lang="en-US" dirty="0"/>
        </a:p>
      </dgm:t>
    </dgm:pt>
    <dgm:pt modelId="{801AC4FC-F68F-4A27-B000-E5BF4A1037ED}" type="parTrans" cxnId="{4DC047D2-E087-4AC0-A447-494ABC9C2826}">
      <dgm:prSet/>
      <dgm:spPr/>
      <dgm:t>
        <a:bodyPr/>
        <a:lstStyle/>
        <a:p>
          <a:endParaRPr lang="en-US"/>
        </a:p>
      </dgm:t>
    </dgm:pt>
    <dgm:pt modelId="{07515227-0D20-487D-BEBA-5EAEDF3E949D}" type="sibTrans" cxnId="{4DC047D2-E087-4AC0-A447-494ABC9C2826}">
      <dgm:prSet/>
      <dgm:spPr/>
      <dgm:t>
        <a:bodyPr/>
        <a:lstStyle/>
        <a:p>
          <a:endParaRPr lang="en-US"/>
        </a:p>
      </dgm:t>
    </dgm:pt>
    <dgm:pt modelId="{6EDC5FBA-5A50-4E52-89D7-B3752C69ACA1}" type="pres">
      <dgm:prSet presAssocID="{B480F0CA-DCF2-4F59-880D-E79358106D8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073C6C2-75C8-4433-9CC3-5198B9C627C0}" type="pres">
      <dgm:prSet presAssocID="{5BAA68A9-F01D-4A62-9278-0FCB83225A8B}" presName="root1" presStyleCnt="0"/>
      <dgm:spPr/>
    </dgm:pt>
    <dgm:pt modelId="{54311C7A-767B-45C3-85F5-81E868FA45D4}" type="pres">
      <dgm:prSet presAssocID="{5BAA68A9-F01D-4A62-9278-0FCB83225A8B}" presName="LevelOneTextNode" presStyleLbl="node0" presStyleIdx="0" presStyleCnt="1">
        <dgm:presLayoutVars>
          <dgm:chPref val="3"/>
        </dgm:presLayoutVars>
      </dgm:prSet>
      <dgm:spPr/>
    </dgm:pt>
    <dgm:pt modelId="{7AF97CC9-F0EF-44B8-AEA1-89E353FFDE0F}" type="pres">
      <dgm:prSet presAssocID="{5BAA68A9-F01D-4A62-9278-0FCB83225A8B}" presName="level2hierChild" presStyleCnt="0"/>
      <dgm:spPr/>
    </dgm:pt>
    <dgm:pt modelId="{33AE8C31-C079-43AC-BAD8-351D745C1449}" type="pres">
      <dgm:prSet presAssocID="{DF5EA919-BCA1-41D6-B1E7-0A832715CF66}" presName="conn2-1" presStyleLbl="parChTrans1D2" presStyleIdx="0" presStyleCnt="3"/>
      <dgm:spPr/>
    </dgm:pt>
    <dgm:pt modelId="{E913B3A5-120B-42BB-9E4A-A4C3EAEDA698}" type="pres">
      <dgm:prSet presAssocID="{DF5EA919-BCA1-41D6-B1E7-0A832715CF66}" presName="connTx" presStyleLbl="parChTrans1D2" presStyleIdx="0" presStyleCnt="3"/>
      <dgm:spPr/>
    </dgm:pt>
    <dgm:pt modelId="{B2172015-83A0-45C8-8E8D-91F4C61682D6}" type="pres">
      <dgm:prSet presAssocID="{0E324F5D-4DEF-4D81-B943-084952B1A356}" presName="root2" presStyleCnt="0"/>
      <dgm:spPr/>
    </dgm:pt>
    <dgm:pt modelId="{65EA6910-0606-4B92-81D6-5293DB7C7175}" type="pres">
      <dgm:prSet presAssocID="{0E324F5D-4DEF-4D81-B943-084952B1A356}" presName="LevelTwoTextNode" presStyleLbl="node2" presStyleIdx="0" presStyleCnt="3" custScaleX="194882">
        <dgm:presLayoutVars>
          <dgm:chPref val="3"/>
        </dgm:presLayoutVars>
      </dgm:prSet>
      <dgm:spPr/>
    </dgm:pt>
    <dgm:pt modelId="{C0676182-2622-4B68-B81E-396656075A74}" type="pres">
      <dgm:prSet presAssocID="{0E324F5D-4DEF-4D81-B943-084952B1A356}" presName="level3hierChild" presStyleCnt="0"/>
      <dgm:spPr/>
    </dgm:pt>
    <dgm:pt modelId="{05A46F36-CFAF-4E7A-82B0-33270A091D10}" type="pres">
      <dgm:prSet presAssocID="{6B37934F-2E8D-4C05-B7B9-954B70AB29BC}" presName="conn2-1" presStyleLbl="parChTrans1D2" presStyleIdx="1" presStyleCnt="3"/>
      <dgm:spPr/>
    </dgm:pt>
    <dgm:pt modelId="{9F1D5240-F29C-485D-AA4E-4B9D496076C2}" type="pres">
      <dgm:prSet presAssocID="{6B37934F-2E8D-4C05-B7B9-954B70AB29BC}" presName="connTx" presStyleLbl="parChTrans1D2" presStyleIdx="1" presStyleCnt="3"/>
      <dgm:spPr/>
    </dgm:pt>
    <dgm:pt modelId="{7AEFFA16-434C-42AA-8C11-D4F0FC382581}" type="pres">
      <dgm:prSet presAssocID="{22932C28-436F-4726-AA0D-7A9BBD1008B8}" presName="root2" presStyleCnt="0"/>
      <dgm:spPr/>
    </dgm:pt>
    <dgm:pt modelId="{C7656C6E-891C-4700-8190-D80D60371CD3}" type="pres">
      <dgm:prSet presAssocID="{22932C28-436F-4726-AA0D-7A9BBD1008B8}" presName="LevelTwoTextNode" presStyleLbl="node2" presStyleIdx="1" presStyleCnt="3" custScaleX="194882">
        <dgm:presLayoutVars>
          <dgm:chPref val="3"/>
        </dgm:presLayoutVars>
      </dgm:prSet>
      <dgm:spPr/>
    </dgm:pt>
    <dgm:pt modelId="{6426AAE4-F999-4A2F-8264-237B22659869}" type="pres">
      <dgm:prSet presAssocID="{22932C28-436F-4726-AA0D-7A9BBD1008B8}" presName="level3hierChild" presStyleCnt="0"/>
      <dgm:spPr/>
    </dgm:pt>
    <dgm:pt modelId="{22B94A5F-0F87-45BC-80B8-B1C0E9B7A9CF}" type="pres">
      <dgm:prSet presAssocID="{801AC4FC-F68F-4A27-B000-E5BF4A1037ED}" presName="conn2-1" presStyleLbl="parChTrans1D2" presStyleIdx="2" presStyleCnt="3"/>
      <dgm:spPr/>
    </dgm:pt>
    <dgm:pt modelId="{BC05C495-65BD-4334-A2E7-D9BFF3E5E7CC}" type="pres">
      <dgm:prSet presAssocID="{801AC4FC-F68F-4A27-B000-E5BF4A1037ED}" presName="connTx" presStyleLbl="parChTrans1D2" presStyleIdx="2" presStyleCnt="3"/>
      <dgm:spPr/>
    </dgm:pt>
    <dgm:pt modelId="{C076985C-721A-4E07-B852-C95ABC44A32D}" type="pres">
      <dgm:prSet presAssocID="{9A0E7EA8-F0A9-4CD0-BE03-25699FFC84CA}" presName="root2" presStyleCnt="0"/>
      <dgm:spPr/>
    </dgm:pt>
    <dgm:pt modelId="{38CBA18A-A791-48D7-82A6-1A91BC689D4A}" type="pres">
      <dgm:prSet presAssocID="{9A0E7EA8-F0A9-4CD0-BE03-25699FFC84CA}" presName="LevelTwoTextNode" presStyleLbl="node2" presStyleIdx="2" presStyleCnt="3" custScaleX="194882">
        <dgm:presLayoutVars>
          <dgm:chPref val="3"/>
        </dgm:presLayoutVars>
      </dgm:prSet>
      <dgm:spPr/>
    </dgm:pt>
    <dgm:pt modelId="{76535E3F-4386-4E3B-AA9B-93BEF4BEE1B6}" type="pres">
      <dgm:prSet presAssocID="{9A0E7EA8-F0A9-4CD0-BE03-25699FFC84CA}" presName="level3hierChild" presStyleCnt="0"/>
      <dgm:spPr/>
    </dgm:pt>
  </dgm:ptLst>
  <dgm:cxnLst>
    <dgm:cxn modelId="{73F12D3B-6E36-40C7-B76E-CE796C27A2EB}" type="presOf" srcId="{0E324F5D-4DEF-4D81-B943-084952B1A356}" destId="{65EA6910-0606-4B92-81D6-5293DB7C7175}" srcOrd="0" destOrd="0" presId="urn:microsoft.com/office/officeart/2008/layout/HorizontalMultiLevelHierarchy"/>
    <dgm:cxn modelId="{3930534E-9FC1-4501-89E3-FEF04C894557}" type="presOf" srcId="{801AC4FC-F68F-4A27-B000-E5BF4A1037ED}" destId="{22B94A5F-0F87-45BC-80B8-B1C0E9B7A9CF}" srcOrd="0" destOrd="0" presId="urn:microsoft.com/office/officeart/2008/layout/HorizontalMultiLevelHierarchy"/>
    <dgm:cxn modelId="{219A6273-A39D-4784-B5E0-6AC5C168DE96}" type="presOf" srcId="{22932C28-436F-4726-AA0D-7A9BBD1008B8}" destId="{C7656C6E-891C-4700-8190-D80D60371CD3}" srcOrd="0" destOrd="0" presId="urn:microsoft.com/office/officeart/2008/layout/HorizontalMultiLevelHierarchy"/>
    <dgm:cxn modelId="{8895B873-1B55-461B-8E53-B3AEF31D3526}" srcId="{B480F0CA-DCF2-4F59-880D-E79358106D8D}" destId="{5BAA68A9-F01D-4A62-9278-0FCB83225A8B}" srcOrd="0" destOrd="0" parTransId="{C704401A-8404-4CEC-9A5E-BD729DA726CC}" sibTransId="{911E5B1B-02C3-41BA-9C1D-4D92CC772377}"/>
    <dgm:cxn modelId="{82AF217E-08C9-4311-9494-D779662EFEC6}" type="presOf" srcId="{B480F0CA-DCF2-4F59-880D-E79358106D8D}" destId="{6EDC5FBA-5A50-4E52-89D7-B3752C69ACA1}" srcOrd="0" destOrd="0" presId="urn:microsoft.com/office/officeart/2008/layout/HorizontalMultiLevelHierarchy"/>
    <dgm:cxn modelId="{C08A4193-C6A6-4545-B746-CCBD1C0E08EA}" type="presOf" srcId="{DF5EA919-BCA1-41D6-B1E7-0A832715CF66}" destId="{33AE8C31-C079-43AC-BAD8-351D745C1449}" srcOrd="0" destOrd="0" presId="urn:microsoft.com/office/officeart/2008/layout/HorizontalMultiLevelHierarchy"/>
    <dgm:cxn modelId="{F6A998A3-A4DA-4500-A6EA-DA13A4063885}" srcId="{5BAA68A9-F01D-4A62-9278-0FCB83225A8B}" destId="{22932C28-436F-4726-AA0D-7A9BBD1008B8}" srcOrd="1" destOrd="0" parTransId="{6B37934F-2E8D-4C05-B7B9-954B70AB29BC}" sibTransId="{80095D76-98B7-4B86-98C7-923C79BDE924}"/>
    <dgm:cxn modelId="{7A98CCA7-8B33-48E1-BA90-4A83E20DFD9F}" type="presOf" srcId="{801AC4FC-F68F-4A27-B000-E5BF4A1037ED}" destId="{BC05C495-65BD-4334-A2E7-D9BFF3E5E7CC}" srcOrd="1" destOrd="0" presId="urn:microsoft.com/office/officeart/2008/layout/HorizontalMultiLevelHierarchy"/>
    <dgm:cxn modelId="{0502E9A8-E72C-43F1-A8D3-27B57F377EF7}" type="presOf" srcId="{6B37934F-2E8D-4C05-B7B9-954B70AB29BC}" destId="{05A46F36-CFAF-4E7A-82B0-33270A091D10}" srcOrd="0" destOrd="0" presId="urn:microsoft.com/office/officeart/2008/layout/HorizontalMultiLevelHierarchy"/>
    <dgm:cxn modelId="{EF48F1C3-D01C-4F6D-8961-A6B8E1E0D684}" type="presOf" srcId="{9A0E7EA8-F0A9-4CD0-BE03-25699FFC84CA}" destId="{38CBA18A-A791-48D7-82A6-1A91BC689D4A}" srcOrd="0" destOrd="0" presId="urn:microsoft.com/office/officeart/2008/layout/HorizontalMultiLevelHierarchy"/>
    <dgm:cxn modelId="{4DC047D2-E087-4AC0-A447-494ABC9C2826}" srcId="{5BAA68A9-F01D-4A62-9278-0FCB83225A8B}" destId="{9A0E7EA8-F0A9-4CD0-BE03-25699FFC84CA}" srcOrd="2" destOrd="0" parTransId="{801AC4FC-F68F-4A27-B000-E5BF4A1037ED}" sibTransId="{07515227-0D20-487D-BEBA-5EAEDF3E949D}"/>
    <dgm:cxn modelId="{CD90CCD2-9574-4146-A7C1-E51B529CFBBD}" srcId="{5BAA68A9-F01D-4A62-9278-0FCB83225A8B}" destId="{0E324F5D-4DEF-4D81-B943-084952B1A356}" srcOrd="0" destOrd="0" parTransId="{DF5EA919-BCA1-41D6-B1E7-0A832715CF66}" sibTransId="{EA944DAC-6E25-4254-AC22-93466B585195}"/>
    <dgm:cxn modelId="{80D7CEDB-77A5-4CBB-9DC4-CA13AD3E312D}" type="presOf" srcId="{6B37934F-2E8D-4C05-B7B9-954B70AB29BC}" destId="{9F1D5240-F29C-485D-AA4E-4B9D496076C2}" srcOrd="1" destOrd="0" presId="urn:microsoft.com/office/officeart/2008/layout/HorizontalMultiLevelHierarchy"/>
    <dgm:cxn modelId="{99F3CAE3-501D-4D87-B14D-AA1B03A1D09F}" type="presOf" srcId="{DF5EA919-BCA1-41D6-B1E7-0A832715CF66}" destId="{E913B3A5-120B-42BB-9E4A-A4C3EAEDA698}" srcOrd="1" destOrd="0" presId="urn:microsoft.com/office/officeart/2008/layout/HorizontalMultiLevelHierarchy"/>
    <dgm:cxn modelId="{D8E373E8-970C-4A58-8C6B-C1774643DB84}" type="presOf" srcId="{5BAA68A9-F01D-4A62-9278-0FCB83225A8B}" destId="{54311C7A-767B-45C3-85F5-81E868FA45D4}" srcOrd="0" destOrd="0" presId="urn:microsoft.com/office/officeart/2008/layout/HorizontalMultiLevelHierarchy"/>
    <dgm:cxn modelId="{C4379D6B-D7E7-420D-A392-06F1DC72BE97}" type="presParOf" srcId="{6EDC5FBA-5A50-4E52-89D7-B3752C69ACA1}" destId="{F073C6C2-75C8-4433-9CC3-5198B9C627C0}" srcOrd="0" destOrd="0" presId="urn:microsoft.com/office/officeart/2008/layout/HorizontalMultiLevelHierarchy"/>
    <dgm:cxn modelId="{99B2DD6D-C3E6-44FA-B7EA-9494413BBD3A}" type="presParOf" srcId="{F073C6C2-75C8-4433-9CC3-5198B9C627C0}" destId="{54311C7A-767B-45C3-85F5-81E868FA45D4}" srcOrd="0" destOrd="0" presId="urn:microsoft.com/office/officeart/2008/layout/HorizontalMultiLevelHierarchy"/>
    <dgm:cxn modelId="{DAF54AB3-8703-4266-B59E-ADE9B6DCD422}" type="presParOf" srcId="{F073C6C2-75C8-4433-9CC3-5198B9C627C0}" destId="{7AF97CC9-F0EF-44B8-AEA1-89E353FFDE0F}" srcOrd="1" destOrd="0" presId="urn:microsoft.com/office/officeart/2008/layout/HorizontalMultiLevelHierarchy"/>
    <dgm:cxn modelId="{F773E6DF-9BB0-40BE-BD5A-9A346DB017F7}" type="presParOf" srcId="{7AF97CC9-F0EF-44B8-AEA1-89E353FFDE0F}" destId="{33AE8C31-C079-43AC-BAD8-351D745C1449}" srcOrd="0" destOrd="0" presId="urn:microsoft.com/office/officeart/2008/layout/HorizontalMultiLevelHierarchy"/>
    <dgm:cxn modelId="{250BFA07-9A56-472F-BA43-612127C276E2}" type="presParOf" srcId="{33AE8C31-C079-43AC-BAD8-351D745C1449}" destId="{E913B3A5-120B-42BB-9E4A-A4C3EAEDA698}" srcOrd="0" destOrd="0" presId="urn:microsoft.com/office/officeart/2008/layout/HorizontalMultiLevelHierarchy"/>
    <dgm:cxn modelId="{61BD76A2-E001-4881-B605-5810F4BF7BCA}" type="presParOf" srcId="{7AF97CC9-F0EF-44B8-AEA1-89E353FFDE0F}" destId="{B2172015-83A0-45C8-8E8D-91F4C61682D6}" srcOrd="1" destOrd="0" presId="urn:microsoft.com/office/officeart/2008/layout/HorizontalMultiLevelHierarchy"/>
    <dgm:cxn modelId="{1D0055DA-3B9C-44E0-AA49-7BB7AD0BCF4C}" type="presParOf" srcId="{B2172015-83A0-45C8-8E8D-91F4C61682D6}" destId="{65EA6910-0606-4B92-81D6-5293DB7C7175}" srcOrd="0" destOrd="0" presId="urn:microsoft.com/office/officeart/2008/layout/HorizontalMultiLevelHierarchy"/>
    <dgm:cxn modelId="{31FE9EF5-FBC3-4419-9B4D-A658A82AAD2C}" type="presParOf" srcId="{B2172015-83A0-45C8-8E8D-91F4C61682D6}" destId="{C0676182-2622-4B68-B81E-396656075A74}" srcOrd="1" destOrd="0" presId="urn:microsoft.com/office/officeart/2008/layout/HorizontalMultiLevelHierarchy"/>
    <dgm:cxn modelId="{BDE1F9D2-A4A2-4A1C-B0BC-907BD2D29086}" type="presParOf" srcId="{7AF97CC9-F0EF-44B8-AEA1-89E353FFDE0F}" destId="{05A46F36-CFAF-4E7A-82B0-33270A091D10}" srcOrd="2" destOrd="0" presId="urn:microsoft.com/office/officeart/2008/layout/HorizontalMultiLevelHierarchy"/>
    <dgm:cxn modelId="{0CAB7FE4-4C0F-4E3C-880B-848F98859956}" type="presParOf" srcId="{05A46F36-CFAF-4E7A-82B0-33270A091D10}" destId="{9F1D5240-F29C-485D-AA4E-4B9D496076C2}" srcOrd="0" destOrd="0" presId="urn:microsoft.com/office/officeart/2008/layout/HorizontalMultiLevelHierarchy"/>
    <dgm:cxn modelId="{1F5EBEC0-20E0-426B-B752-C3FBC184117B}" type="presParOf" srcId="{7AF97CC9-F0EF-44B8-AEA1-89E353FFDE0F}" destId="{7AEFFA16-434C-42AA-8C11-D4F0FC382581}" srcOrd="3" destOrd="0" presId="urn:microsoft.com/office/officeart/2008/layout/HorizontalMultiLevelHierarchy"/>
    <dgm:cxn modelId="{1FAB16A8-01D5-409E-9109-F2A428D17905}" type="presParOf" srcId="{7AEFFA16-434C-42AA-8C11-D4F0FC382581}" destId="{C7656C6E-891C-4700-8190-D80D60371CD3}" srcOrd="0" destOrd="0" presId="urn:microsoft.com/office/officeart/2008/layout/HorizontalMultiLevelHierarchy"/>
    <dgm:cxn modelId="{ED198FA3-8406-48A4-ACC8-44D1841208BA}" type="presParOf" srcId="{7AEFFA16-434C-42AA-8C11-D4F0FC382581}" destId="{6426AAE4-F999-4A2F-8264-237B22659869}" srcOrd="1" destOrd="0" presId="urn:microsoft.com/office/officeart/2008/layout/HorizontalMultiLevelHierarchy"/>
    <dgm:cxn modelId="{F2557B8E-C722-474B-B6A6-54E898F4B685}" type="presParOf" srcId="{7AF97CC9-F0EF-44B8-AEA1-89E353FFDE0F}" destId="{22B94A5F-0F87-45BC-80B8-B1C0E9B7A9CF}" srcOrd="4" destOrd="0" presId="urn:microsoft.com/office/officeart/2008/layout/HorizontalMultiLevelHierarchy"/>
    <dgm:cxn modelId="{C94BEEA8-1DF1-48FC-BD4B-B368A1240617}" type="presParOf" srcId="{22B94A5F-0F87-45BC-80B8-B1C0E9B7A9CF}" destId="{BC05C495-65BD-4334-A2E7-D9BFF3E5E7CC}" srcOrd="0" destOrd="0" presId="urn:microsoft.com/office/officeart/2008/layout/HorizontalMultiLevelHierarchy"/>
    <dgm:cxn modelId="{91270F0F-3685-41BB-9EA9-EAC164653C46}" type="presParOf" srcId="{7AF97CC9-F0EF-44B8-AEA1-89E353FFDE0F}" destId="{C076985C-721A-4E07-B852-C95ABC44A32D}" srcOrd="5" destOrd="0" presId="urn:microsoft.com/office/officeart/2008/layout/HorizontalMultiLevelHierarchy"/>
    <dgm:cxn modelId="{C2D3952A-55D1-449A-B918-04AE60DBA52C}" type="presParOf" srcId="{C076985C-721A-4E07-B852-C95ABC44A32D}" destId="{38CBA18A-A791-48D7-82A6-1A91BC689D4A}" srcOrd="0" destOrd="0" presId="urn:microsoft.com/office/officeart/2008/layout/HorizontalMultiLevelHierarchy"/>
    <dgm:cxn modelId="{1B20311D-F0C2-4CB4-9C18-7AA07BFF3D57}" type="presParOf" srcId="{C076985C-721A-4E07-B852-C95ABC44A32D}" destId="{76535E3F-4386-4E3B-AA9B-93BEF4BEE1B6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8E64825-358E-4BF8-9A00-D8634F0A34CF}" type="doc">
      <dgm:prSet loTypeId="urn:microsoft.com/office/officeart/2005/8/layout/hierarchy2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720A423-90EF-4281-BBEB-65F1FB399AAB}">
      <dgm:prSet phldrT="[Text]"/>
      <dgm:spPr/>
      <dgm:t>
        <a:bodyPr/>
        <a:lstStyle/>
        <a:p>
          <a:r>
            <a:rPr lang="en-US" b="1" dirty="0" err="1">
              <a:latin typeface="Times New Roman" pitchFamily="18" charset="0"/>
              <a:cs typeface="Times New Roman" pitchFamily="18" charset="0"/>
            </a:rPr>
            <a:t>Thủy</a:t>
          </a:r>
          <a:r>
            <a:rPr lang="en-US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latin typeface="Times New Roman" pitchFamily="18" charset="0"/>
              <a:cs typeface="Times New Roman" pitchFamily="18" charset="0"/>
            </a:rPr>
            <a:t>sản</a:t>
          </a:r>
          <a:endParaRPr lang="en-US" dirty="0"/>
        </a:p>
      </dgm:t>
    </dgm:pt>
    <dgm:pt modelId="{4624B04A-E5D8-4882-95C1-63154C57ED36}" type="parTrans" cxnId="{062A8382-8A45-449F-8481-30C8A4EEA436}">
      <dgm:prSet/>
      <dgm:spPr/>
      <dgm:t>
        <a:bodyPr/>
        <a:lstStyle/>
        <a:p>
          <a:endParaRPr lang="en-US"/>
        </a:p>
      </dgm:t>
    </dgm:pt>
    <dgm:pt modelId="{7ADD14EA-2E8C-4293-A4D1-598F8C14540F}" type="sibTrans" cxnId="{062A8382-8A45-449F-8481-30C8A4EEA436}">
      <dgm:prSet/>
      <dgm:spPr/>
      <dgm:t>
        <a:bodyPr/>
        <a:lstStyle/>
        <a:p>
          <a:endParaRPr lang="en-US"/>
        </a:p>
      </dgm:t>
    </dgm:pt>
    <dgm:pt modelId="{BB9AFDB3-8304-4888-BC96-4C918A0C955C}">
      <dgm:prSet phldrT="[Text]"/>
      <dgm:spPr/>
      <dgm:t>
        <a:bodyPr/>
        <a:lstStyle/>
        <a:p>
          <a:r>
            <a:rPr lang="en-US" dirty="0" err="1">
              <a:latin typeface="Times New Roman" pitchFamily="18" charset="0"/>
              <a:cs typeface="Times New Roman" pitchFamily="18" charset="0"/>
            </a:rPr>
            <a:t>Hoạt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động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chính</a:t>
          </a:r>
          <a:endParaRPr lang="en-US" dirty="0"/>
        </a:p>
      </dgm:t>
    </dgm:pt>
    <dgm:pt modelId="{AA3D4985-68B9-48FB-83EE-6FE8D1C313E2}" type="parTrans" cxnId="{A463B3DC-AD69-4401-9A64-C55FA701CDD0}">
      <dgm:prSet/>
      <dgm:spPr/>
      <dgm:t>
        <a:bodyPr/>
        <a:lstStyle/>
        <a:p>
          <a:endParaRPr lang="en-US"/>
        </a:p>
      </dgm:t>
    </dgm:pt>
    <dgm:pt modelId="{A1805E96-4302-4FED-893A-1F02F4663C41}" type="sibTrans" cxnId="{A463B3DC-AD69-4401-9A64-C55FA701CDD0}">
      <dgm:prSet/>
      <dgm:spPr/>
      <dgm:t>
        <a:bodyPr/>
        <a:lstStyle/>
        <a:p>
          <a:endParaRPr lang="en-US"/>
        </a:p>
      </dgm:t>
    </dgm:pt>
    <dgm:pt modelId="{98AACBB5-8980-4C36-A8EE-F04364B0051D}">
      <dgm:prSet phldrT="[Text]"/>
      <dgm:spPr/>
      <dgm:t>
        <a:bodyPr/>
        <a:lstStyle/>
        <a:p>
          <a:r>
            <a:rPr lang="en-US" dirty="0" err="1"/>
            <a:t>Khai</a:t>
          </a:r>
          <a:r>
            <a:rPr lang="en-US" dirty="0"/>
            <a:t> </a:t>
          </a:r>
          <a:r>
            <a:rPr lang="en-US" dirty="0" err="1"/>
            <a:t>thác</a:t>
          </a:r>
          <a:r>
            <a:rPr lang="en-US" dirty="0"/>
            <a:t> </a:t>
          </a:r>
          <a:r>
            <a:rPr lang="en-US" dirty="0" err="1"/>
            <a:t>thủy</a:t>
          </a:r>
          <a:r>
            <a:rPr lang="en-US" dirty="0"/>
            <a:t> </a:t>
          </a:r>
          <a:r>
            <a:rPr lang="en-US" dirty="0" err="1"/>
            <a:t>sản</a:t>
          </a:r>
          <a:endParaRPr lang="en-US" dirty="0"/>
        </a:p>
      </dgm:t>
    </dgm:pt>
    <dgm:pt modelId="{42D1698F-9C77-4AEE-868F-876D3858C3E7}" type="parTrans" cxnId="{661D6679-6EC3-4182-9CAC-11F68D0042F0}">
      <dgm:prSet/>
      <dgm:spPr/>
      <dgm:t>
        <a:bodyPr/>
        <a:lstStyle/>
        <a:p>
          <a:endParaRPr lang="en-US"/>
        </a:p>
      </dgm:t>
    </dgm:pt>
    <dgm:pt modelId="{12E90A37-7E3C-4F27-8ECB-ED0A90188630}" type="sibTrans" cxnId="{661D6679-6EC3-4182-9CAC-11F68D0042F0}">
      <dgm:prSet/>
      <dgm:spPr/>
      <dgm:t>
        <a:bodyPr/>
        <a:lstStyle/>
        <a:p>
          <a:endParaRPr lang="en-US"/>
        </a:p>
      </dgm:t>
    </dgm:pt>
    <dgm:pt modelId="{5C421E72-5A8D-4C6A-A1D2-26167129943F}">
      <dgm:prSet phldrT="[Text]"/>
      <dgm:spPr/>
      <dgm:t>
        <a:bodyPr/>
        <a:lstStyle/>
        <a:p>
          <a:r>
            <a:rPr lang="en-US" dirty="0" err="1">
              <a:latin typeface="Times New Roman" pitchFamily="18" charset="0"/>
              <a:cs typeface="Times New Roman" pitchFamily="18" charset="0"/>
            </a:rPr>
            <a:t>Nuôi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trồng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thủy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sản</a:t>
          </a:r>
          <a:endParaRPr lang="en-US" dirty="0"/>
        </a:p>
      </dgm:t>
    </dgm:pt>
    <dgm:pt modelId="{26A9CADD-A08C-4D0D-ABA6-F7F1B746C48C}" type="parTrans" cxnId="{BF1AAA15-2D66-4633-89F9-6ADA25909F7D}">
      <dgm:prSet/>
      <dgm:spPr/>
      <dgm:t>
        <a:bodyPr/>
        <a:lstStyle/>
        <a:p>
          <a:endParaRPr lang="en-US"/>
        </a:p>
      </dgm:t>
    </dgm:pt>
    <dgm:pt modelId="{0897B11D-5136-4097-A3EE-74CFF98D8598}" type="sibTrans" cxnId="{BF1AAA15-2D66-4633-89F9-6ADA25909F7D}">
      <dgm:prSet/>
      <dgm:spPr/>
      <dgm:t>
        <a:bodyPr/>
        <a:lstStyle/>
        <a:p>
          <a:endParaRPr lang="en-US"/>
        </a:p>
      </dgm:t>
    </dgm:pt>
    <dgm:pt modelId="{992AB5B7-4DCF-46FD-8B98-08D6CDFA7519}">
      <dgm:prSet phldrT="[Text]"/>
      <dgm:spPr/>
      <dgm:t>
        <a:bodyPr/>
        <a:lstStyle/>
        <a:p>
          <a:r>
            <a:rPr lang="en-US" dirty="0" err="1">
              <a:latin typeface="Times New Roman" pitchFamily="18" charset="0"/>
              <a:cs typeface="Times New Roman" pitchFamily="18" charset="0"/>
            </a:rPr>
            <a:t>Phân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bố</a:t>
          </a:r>
          <a:endParaRPr lang="en-US" dirty="0"/>
        </a:p>
      </dgm:t>
    </dgm:pt>
    <dgm:pt modelId="{F2C5B46A-2AB1-4A49-BD97-472027E030CD}" type="parTrans" cxnId="{E3B40871-CE63-4AC1-A496-DB43884AF05C}">
      <dgm:prSet/>
      <dgm:spPr/>
      <dgm:t>
        <a:bodyPr/>
        <a:lstStyle/>
        <a:p>
          <a:endParaRPr lang="en-US"/>
        </a:p>
      </dgm:t>
    </dgm:pt>
    <dgm:pt modelId="{32AEE184-5DCF-4D22-9DCE-DD7A65942AD6}" type="sibTrans" cxnId="{E3B40871-CE63-4AC1-A496-DB43884AF05C}">
      <dgm:prSet/>
      <dgm:spPr/>
      <dgm:t>
        <a:bodyPr/>
        <a:lstStyle/>
        <a:p>
          <a:endParaRPr lang="en-US"/>
        </a:p>
      </dgm:t>
    </dgm:pt>
    <dgm:pt modelId="{718CB869-D6A3-4313-9D15-21826CE22CA9}">
      <dgm:prSet phldrT="[Text]"/>
      <dgm:spPr/>
      <dgm:t>
        <a:bodyPr/>
        <a:lstStyle/>
        <a:p>
          <a:r>
            <a:rPr lang="en-US" dirty="0" err="1">
              <a:latin typeface="Times New Roman" pitchFamily="18" charset="0"/>
              <a:cs typeface="Times New Roman" pitchFamily="18" charset="0"/>
            </a:rPr>
            <a:t>ĐồVùng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ven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biển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vùng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có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nhiều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sông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ngòii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núi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và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trung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du</a:t>
          </a:r>
          <a:endParaRPr lang="en-US" dirty="0"/>
        </a:p>
      </dgm:t>
    </dgm:pt>
    <dgm:pt modelId="{7503D19D-8A1D-489D-A3DA-AADD6C4C7180}" type="parTrans" cxnId="{5D13DE28-BD4B-4851-AB96-97FC05EB418B}">
      <dgm:prSet/>
      <dgm:spPr/>
      <dgm:t>
        <a:bodyPr/>
        <a:lstStyle/>
        <a:p>
          <a:endParaRPr lang="en-US"/>
        </a:p>
      </dgm:t>
    </dgm:pt>
    <dgm:pt modelId="{D0DC383F-8C94-497B-BF01-1F159CE61179}" type="sibTrans" cxnId="{5D13DE28-BD4B-4851-AB96-97FC05EB418B}">
      <dgm:prSet/>
      <dgm:spPr/>
      <dgm:t>
        <a:bodyPr/>
        <a:lstStyle/>
        <a:p>
          <a:endParaRPr lang="en-US"/>
        </a:p>
      </dgm:t>
    </dgm:pt>
    <dgm:pt modelId="{2D8A6115-C656-4806-9298-B67D3288C70A}" type="pres">
      <dgm:prSet presAssocID="{38E64825-358E-4BF8-9A00-D8634F0A34C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A47A899-F174-436A-A4A7-47982687A91E}" type="pres">
      <dgm:prSet presAssocID="{4720A423-90EF-4281-BBEB-65F1FB399AAB}" presName="root1" presStyleCnt="0"/>
      <dgm:spPr/>
    </dgm:pt>
    <dgm:pt modelId="{25EA15EC-959B-488F-B424-3E98E559019F}" type="pres">
      <dgm:prSet presAssocID="{4720A423-90EF-4281-BBEB-65F1FB399AAB}" presName="LevelOneTextNode" presStyleLbl="node0" presStyleIdx="0" presStyleCnt="1">
        <dgm:presLayoutVars>
          <dgm:chPref val="3"/>
        </dgm:presLayoutVars>
      </dgm:prSet>
      <dgm:spPr/>
    </dgm:pt>
    <dgm:pt modelId="{33DA342F-6C49-4861-B4D4-EA6D516856B7}" type="pres">
      <dgm:prSet presAssocID="{4720A423-90EF-4281-BBEB-65F1FB399AAB}" presName="level2hierChild" presStyleCnt="0"/>
      <dgm:spPr/>
    </dgm:pt>
    <dgm:pt modelId="{50D1A82F-2812-4218-93DA-E65CD84E323D}" type="pres">
      <dgm:prSet presAssocID="{AA3D4985-68B9-48FB-83EE-6FE8D1C313E2}" presName="conn2-1" presStyleLbl="parChTrans1D2" presStyleIdx="0" presStyleCnt="2"/>
      <dgm:spPr/>
    </dgm:pt>
    <dgm:pt modelId="{8C1D8890-644E-496F-8C2F-B0CD375BE4E8}" type="pres">
      <dgm:prSet presAssocID="{AA3D4985-68B9-48FB-83EE-6FE8D1C313E2}" presName="connTx" presStyleLbl="parChTrans1D2" presStyleIdx="0" presStyleCnt="2"/>
      <dgm:spPr/>
    </dgm:pt>
    <dgm:pt modelId="{EED39A71-4DDE-4039-A2E1-6151C9187D3E}" type="pres">
      <dgm:prSet presAssocID="{BB9AFDB3-8304-4888-BC96-4C918A0C955C}" presName="root2" presStyleCnt="0"/>
      <dgm:spPr/>
    </dgm:pt>
    <dgm:pt modelId="{4B3F7B7B-45A3-4B87-A619-7BBF5292899D}" type="pres">
      <dgm:prSet presAssocID="{BB9AFDB3-8304-4888-BC96-4C918A0C955C}" presName="LevelTwoTextNode" presStyleLbl="node2" presStyleIdx="0" presStyleCnt="2">
        <dgm:presLayoutVars>
          <dgm:chPref val="3"/>
        </dgm:presLayoutVars>
      </dgm:prSet>
      <dgm:spPr/>
    </dgm:pt>
    <dgm:pt modelId="{D1B857A7-5D64-4853-843A-C0F50C03914F}" type="pres">
      <dgm:prSet presAssocID="{BB9AFDB3-8304-4888-BC96-4C918A0C955C}" presName="level3hierChild" presStyleCnt="0"/>
      <dgm:spPr/>
    </dgm:pt>
    <dgm:pt modelId="{C2ABE9AF-5D4E-4CE7-9131-11C1E6688C54}" type="pres">
      <dgm:prSet presAssocID="{42D1698F-9C77-4AEE-868F-876D3858C3E7}" presName="conn2-1" presStyleLbl="parChTrans1D3" presStyleIdx="0" presStyleCnt="3"/>
      <dgm:spPr/>
    </dgm:pt>
    <dgm:pt modelId="{5D808C5A-CE79-4788-91F7-9CCDEA77CB0A}" type="pres">
      <dgm:prSet presAssocID="{42D1698F-9C77-4AEE-868F-876D3858C3E7}" presName="connTx" presStyleLbl="parChTrans1D3" presStyleIdx="0" presStyleCnt="3"/>
      <dgm:spPr/>
    </dgm:pt>
    <dgm:pt modelId="{A3BEA714-F2F2-46DA-9DEA-4DC28F869297}" type="pres">
      <dgm:prSet presAssocID="{98AACBB5-8980-4C36-A8EE-F04364B0051D}" presName="root2" presStyleCnt="0"/>
      <dgm:spPr/>
    </dgm:pt>
    <dgm:pt modelId="{C8A597AA-1547-4ADC-B1EC-9689B9194633}" type="pres">
      <dgm:prSet presAssocID="{98AACBB5-8980-4C36-A8EE-F04364B0051D}" presName="LevelTwoTextNode" presStyleLbl="node3" presStyleIdx="0" presStyleCnt="3">
        <dgm:presLayoutVars>
          <dgm:chPref val="3"/>
        </dgm:presLayoutVars>
      </dgm:prSet>
      <dgm:spPr/>
    </dgm:pt>
    <dgm:pt modelId="{13F1AADA-6852-498E-B5CA-C99717D4DE47}" type="pres">
      <dgm:prSet presAssocID="{98AACBB5-8980-4C36-A8EE-F04364B0051D}" presName="level3hierChild" presStyleCnt="0"/>
      <dgm:spPr/>
    </dgm:pt>
    <dgm:pt modelId="{5FE70F5E-020B-4A81-8F95-C6A3563DE574}" type="pres">
      <dgm:prSet presAssocID="{26A9CADD-A08C-4D0D-ABA6-F7F1B746C48C}" presName="conn2-1" presStyleLbl="parChTrans1D3" presStyleIdx="1" presStyleCnt="3"/>
      <dgm:spPr/>
    </dgm:pt>
    <dgm:pt modelId="{D1D994F1-3230-41A4-BBFD-A55FCDFA58C4}" type="pres">
      <dgm:prSet presAssocID="{26A9CADD-A08C-4D0D-ABA6-F7F1B746C48C}" presName="connTx" presStyleLbl="parChTrans1D3" presStyleIdx="1" presStyleCnt="3"/>
      <dgm:spPr/>
    </dgm:pt>
    <dgm:pt modelId="{9026CA14-DF43-40BC-ADC5-D4A05C7E1B02}" type="pres">
      <dgm:prSet presAssocID="{5C421E72-5A8D-4C6A-A1D2-26167129943F}" presName="root2" presStyleCnt="0"/>
      <dgm:spPr/>
    </dgm:pt>
    <dgm:pt modelId="{B9D1EE76-AD27-432E-83A9-67DE0DA978BB}" type="pres">
      <dgm:prSet presAssocID="{5C421E72-5A8D-4C6A-A1D2-26167129943F}" presName="LevelTwoTextNode" presStyleLbl="node3" presStyleIdx="1" presStyleCnt="3">
        <dgm:presLayoutVars>
          <dgm:chPref val="3"/>
        </dgm:presLayoutVars>
      </dgm:prSet>
      <dgm:spPr/>
    </dgm:pt>
    <dgm:pt modelId="{BC0EEEDA-B0D2-4209-846A-0E76968C3B14}" type="pres">
      <dgm:prSet presAssocID="{5C421E72-5A8D-4C6A-A1D2-26167129943F}" presName="level3hierChild" presStyleCnt="0"/>
      <dgm:spPr/>
    </dgm:pt>
    <dgm:pt modelId="{C719C0D5-D16D-4387-8F28-FD7847EB484B}" type="pres">
      <dgm:prSet presAssocID="{F2C5B46A-2AB1-4A49-BD97-472027E030CD}" presName="conn2-1" presStyleLbl="parChTrans1D2" presStyleIdx="1" presStyleCnt="2"/>
      <dgm:spPr/>
    </dgm:pt>
    <dgm:pt modelId="{5A201414-DA7D-4839-971F-8BF12D21B228}" type="pres">
      <dgm:prSet presAssocID="{F2C5B46A-2AB1-4A49-BD97-472027E030CD}" presName="connTx" presStyleLbl="parChTrans1D2" presStyleIdx="1" presStyleCnt="2"/>
      <dgm:spPr/>
    </dgm:pt>
    <dgm:pt modelId="{142C6592-B331-44FA-B17A-4C9C4798EC12}" type="pres">
      <dgm:prSet presAssocID="{992AB5B7-4DCF-46FD-8B98-08D6CDFA7519}" presName="root2" presStyleCnt="0"/>
      <dgm:spPr/>
    </dgm:pt>
    <dgm:pt modelId="{95E76AFE-C51A-4B8D-BDF5-B225F42BE84E}" type="pres">
      <dgm:prSet presAssocID="{992AB5B7-4DCF-46FD-8B98-08D6CDFA7519}" presName="LevelTwoTextNode" presStyleLbl="node2" presStyleIdx="1" presStyleCnt="2">
        <dgm:presLayoutVars>
          <dgm:chPref val="3"/>
        </dgm:presLayoutVars>
      </dgm:prSet>
      <dgm:spPr/>
    </dgm:pt>
    <dgm:pt modelId="{EAE8A01B-F366-4032-B667-C57CFD9515E3}" type="pres">
      <dgm:prSet presAssocID="{992AB5B7-4DCF-46FD-8B98-08D6CDFA7519}" presName="level3hierChild" presStyleCnt="0"/>
      <dgm:spPr/>
    </dgm:pt>
    <dgm:pt modelId="{4E0D2849-C080-44B1-AC52-FE3C2B4975B5}" type="pres">
      <dgm:prSet presAssocID="{7503D19D-8A1D-489D-A3DA-AADD6C4C7180}" presName="conn2-1" presStyleLbl="parChTrans1D3" presStyleIdx="2" presStyleCnt="3"/>
      <dgm:spPr/>
    </dgm:pt>
    <dgm:pt modelId="{FE269DF2-3BCD-423B-9F60-CED27AFC1A25}" type="pres">
      <dgm:prSet presAssocID="{7503D19D-8A1D-489D-A3DA-AADD6C4C7180}" presName="connTx" presStyleLbl="parChTrans1D3" presStyleIdx="2" presStyleCnt="3"/>
      <dgm:spPr/>
    </dgm:pt>
    <dgm:pt modelId="{68039C0C-E973-4A55-B7D6-552109AC39EB}" type="pres">
      <dgm:prSet presAssocID="{718CB869-D6A3-4313-9D15-21826CE22CA9}" presName="root2" presStyleCnt="0"/>
      <dgm:spPr/>
    </dgm:pt>
    <dgm:pt modelId="{F2701052-47F4-41F7-BF9E-BF2296C16CD8}" type="pres">
      <dgm:prSet presAssocID="{718CB869-D6A3-4313-9D15-21826CE22CA9}" presName="LevelTwoTextNode" presStyleLbl="node3" presStyleIdx="2" presStyleCnt="3">
        <dgm:presLayoutVars>
          <dgm:chPref val="3"/>
        </dgm:presLayoutVars>
      </dgm:prSet>
      <dgm:spPr/>
    </dgm:pt>
    <dgm:pt modelId="{48BF7F11-AE01-43E0-95D7-F2B60CD4414E}" type="pres">
      <dgm:prSet presAssocID="{718CB869-D6A3-4313-9D15-21826CE22CA9}" presName="level3hierChild" presStyleCnt="0"/>
      <dgm:spPr/>
    </dgm:pt>
  </dgm:ptLst>
  <dgm:cxnLst>
    <dgm:cxn modelId="{E09A2500-26A5-4052-8B08-06EA9F8A9A14}" type="presOf" srcId="{AA3D4985-68B9-48FB-83EE-6FE8D1C313E2}" destId="{50D1A82F-2812-4218-93DA-E65CD84E323D}" srcOrd="0" destOrd="0" presId="urn:microsoft.com/office/officeart/2005/8/layout/hierarchy2"/>
    <dgm:cxn modelId="{9A553911-BBA2-404A-B146-038599258D9A}" type="presOf" srcId="{42D1698F-9C77-4AEE-868F-876D3858C3E7}" destId="{C2ABE9AF-5D4E-4CE7-9131-11C1E6688C54}" srcOrd="0" destOrd="0" presId="urn:microsoft.com/office/officeart/2005/8/layout/hierarchy2"/>
    <dgm:cxn modelId="{BF1AAA15-2D66-4633-89F9-6ADA25909F7D}" srcId="{BB9AFDB3-8304-4888-BC96-4C918A0C955C}" destId="{5C421E72-5A8D-4C6A-A1D2-26167129943F}" srcOrd="1" destOrd="0" parTransId="{26A9CADD-A08C-4D0D-ABA6-F7F1B746C48C}" sibTransId="{0897B11D-5136-4097-A3EE-74CFF98D8598}"/>
    <dgm:cxn modelId="{F575CA15-C360-4CD2-89CD-EAA61B603D42}" type="presOf" srcId="{BB9AFDB3-8304-4888-BC96-4C918A0C955C}" destId="{4B3F7B7B-45A3-4B87-A619-7BBF5292899D}" srcOrd="0" destOrd="0" presId="urn:microsoft.com/office/officeart/2005/8/layout/hierarchy2"/>
    <dgm:cxn modelId="{67B05C20-FC92-4755-8889-DAFEE5DE11B1}" type="presOf" srcId="{98AACBB5-8980-4C36-A8EE-F04364B0051D}" destId="{C8A597AA-1547-4ADC-B1EC-9689B9194633}" srcOrd="0" destOrd="0" presId="urn:microsoft.com/office/officeart/2005/8/layout/hierarchy2"/>
    <dgm:cxn modelId="{9C9FAC25-846C-4662-8FB8-E1010970D66B}" type="presOf" srcId="{42D1698F-9C77-4AEE-868F-876D3858C3E7}" destId="{5D808C5A-CE79-4788-91F7-9CCDEA77CB0A}" srcOrd="1" destOrd="0" presId="urn:microsoft.com/office/officeart/2005/8/layout/hierarchy2"/>
    <dgm:cxn modelId="{5D13DE28-BD4B-4851-AB96-97FC05EB418B}" srcId="{992AB5B7-4DCF-46FD-8B98-08D6CDFA7519}" destId="{718CB869-D6A3-4313-9D15-21826CE22CA9}" srcOrd="0" destOrd="0" parTransId="{7503D19D-8A1D-489D-A3DA-AADD6C4C7180}" sibTransId="{D0DC383F-8C94-497B-BF01-1F159CE61179}"/>
    <dgm:cxn modelId="{61D34829-DC77-489F-8659-C198A2592F4D}" type="presOf" srcId="{7503D19D-8A1D-489D-A3DA-AADD6C4C7180}" destId="{FE269DF2-3BCD-423B-9F60-CED27AFC1A25}" srcOrd="1" destOrd="0" presId="urn:microsoft.com/office/officeart/2005/8/layout/hierarchy2"/>
    <dgm:cxn modelId="{2D019429-3716-4727-809C-093900439D5E}" type="presOf" srcId="{AA3D4985-68B9-48FB-83EE-6FE8D1C313E2}" destId="{8C1D8890-644E-496F-8C2F-B0CD375BE4E8}" srcOrd="1" destOrd="0" presId="urn:microsoft.com/office/officeart/2005/8/layout/hierarchy2"/>
    <dgm:cxn modelId="{CF391534-61FE-4F29-85CF-869CE9CB909D}" type="presOf" srcId="{7503D19D-8A1D-489D-A3DA-AADD6C4C7180}" destId="{4E0D2849-C080-44B1-AC52-FE3C2B4975B5}" srcOrd="0" destOrd="0" presId="urn:microsoft.com/office/officeart/2005/8/layout/hierarchy2"/>
    <dgm:cxn modelId="{37C6773D-212B-4D01-9F04-B8E7EC97A49C}" type="presOf" srcId="{5C421E72-5A8D-4C6A-A1D2-26167129943F}" destId="{B9D1EE76-AD27-432E-83A9-67DE0DA978BB}" srcOrd="0" destOrd="0" presId="urn:microsoft.com/office/officeart/2005/8/layout/hierarchy2"/>
    <dgm:cxn modelId="{E3B40871-CE63-4AC1-A496-DB43884AF05C}" srcId="{4720A423-90EF-4281-BBEB-65F1FB399AAB}" destId="{992AB5B7-4DCF-46FD-8B98-08D6CDFA7519}" srcOrd="1" destOrd="0" parTransId="{F2C5B46A-2AB1-4A49-BD97-472027E030CD}" sibTransId="{32AEE184-5DCF-4D22-9DCE-DD7A65942AD6}"/>
    <dgm:cxn modelId="{661D6679-6EC3-4182-9CAC-11F68D0042F0}" srcId="{BB9AFDB3-8304-4888-BC96-4C918A0C955C}" destId="{98AACBB5-8980-4C36-A8EE-F04364B0051D}" srcOrd="0" destOrd="0" parTransId="{42D1698F-9C77-4AEE-868F-876D3858C3E7}" sibTransId="{12E90A37-7E3C-4F27-8ECB-ED0A90188630}"/>
    <dgm:cxn modelId="{2C5B707C-14DA-4826-A7A2-6A4F4E5E0E91}" type="presOf" srcId="{F2C5B46A-2AB1-4A49-BD97-472027E030CD}" destId="{5A201414-DA7D-4839-971F-8BF12D21B228}" srcOrd="1" destOrd="0" presId="urn:microsoft.com/office/officeart/2005/8/layout/hierarchy2"/>
    <dgm:cxn modelId="{062A8382-8A45-449F-8481-30C8A4EEA436}" srcId="{38E64825-358E-4BF8-9A00-D8634F0A34CF}" destId="{4720A423-90EF-4281-BBEB-65F1FB399AAB}" srcOrd="0" destOrd="0" parTransId="{4624B04A-E5D8-4882-95C1-63154C57ED36}" sibTransId="{7ADD14EA-2E8C-4293-A4D1-598F8C14540F}"/>
    <dgm:cxn modelId="{BBC07D91-FFF5-4326-8541-FFE27D01D483}" type="presOf" srcId="{38E64825-358E-4BF8-9A00-D8634F0A34CF}" destId="{2D8A6115-C656-4806-9298-B67D3288C70A}" srcOrd="0" destOrd="0" presId="urn:microsoft.com/office/officeart/2005/8/layout/hierarchy2"/>
    <dgm:cxn modelId="{352E3495-3B1A-4418-B88F-170CEF719791}" type="presOf" srcId="{26A9CADD-A08C-4D0D-ABA6-F7F1B746C48C}" destId="{5FE70F5E-020B-4A81-8F95-C6A3563DE574}" srcOrd="0" destOrd="0" presId="urn:microsoft.com/office/officeart/2005/8/layout/hierarchy2"/>
    <dgm:cxn modelId="{9FA30CA0-CE31-42C1-9D66-167B9C1A3993}" type="presOf" srcId="{992AB5B7-4DCF-46FD-8B98-08D6CDFA7519}" destId="{95E76AFE-C51A-4B8D-BDF5-B225F42BE84E}" srcOrd="0" destOrd="0" presId="urn:microsoft.com/office/officeart/2005/8/layout/hierarchy2"/>
    <dgm:cxn modelId="{49CBE7B8-4F1C-4BDB-9CE0-61C778049AE9}" type="presOf" srcId="{4720A423-90EF-4281-BBEB-65F1FB399AAB}" destId="{25EA15EC-959B-488F-B424-3E98E559019F}" srcOrd="0" destOrd="0" presId="urn:microsoft.com/office/officeart/2005/8/layout/hierarchy2"/>
    <dgm:cxn modelId="{A51942C1-6149-4CA3-A87B-DF96A8B2C857}" type="presOf" srcId="{718CB869-D6A3-4313-9D15-21826CE22CA9}" destId="{F2701052-47F4-41F7-BF9E-BF2296C16CD8}" srcOrd="0" destOrd="0" presId="urn:microsoft.com/office/officeart/2005/8/layout/hierarchy2"/>
    <dgm:cxn modelId="{AF235FC4-8B5F-45AA-A4F3-73407B1CA325}" type="presOf" srcId="{F2C5B46A-2AB1-4A49-BD97-472027E030CD}" destId="{C719C0D5-D16D-4387-8F28-FD7847EB484B}" srcOrd="0" destOrd="0" presId="urn:microsoft.com/office/officeart/2005/8/layout/hierarchy2"/>
    <dgm:cxn modelId="{6CAD4BC9-B9DE-46A8-AF15-FCF25ACB8739}" type="presOf" srcId="{26A9CADD-A08C-4D0D-ABA6-F7F1B746C48C}" destId="{D1D994F1-3230-41A4-BBFD-A55FCDFA58C4}" srcOrd="1" destOrd="0" presId="urn:microsoft.com/office/officeart/2005/8/layout/hierarchy2"/>
    <dgm:cxn modelId="{A463B3DC-AD69-4401-9A64-C55FA701CDD0}" srcId="{4720A423-90EF-4281-BBEB-65F1FB399AAB}" destId="{BB9AFDB3-8304-4888-BC96-4C918A0C955C}" srcOrd="0" destOrd="0" parTransId="{AA3D4985-68B9-48FB-83EE-6FE8D1C313E2}" sibTransId="{A1805E96-4302-4FED-893A-1F02F4663C41}"/>
    <dgm:cxn modelId="{A83832A8-968D-420F-8230-01BA563C7921}" type="presParOf" srcId="{2D8A6115-C656-4806-9298-B67D3288C70A}" destId="{BA47A899-F174-436A-A4A7-47982687A91E}" srcOrd="0" destOrd="0" presId="urn:microsoft.com/office/officeart/2005/8/layout/hierarchy2"/>
    <dgm:cxn modelId="{43882853-2753-4F3D-8B7D-4931F0946087}" type="presParOf" srcId="{BA47A899-F174-436A-A4A7-47982687A91E}" destId="{25EA15EC-959B-488F-B424-3E98E559019F}" srcOrd="0" destOrd="0" presId="urn:microsoft.com/office/officeart/2005/8/layout/hierarchy2"/>
    <dgm:cxn modelId="{EDEF652B-570C-42FC-8C7D-4C47DBA39386}" type="presParOf" srcId="{BA47A899-F174-436A-A4A7-47982687A91E}" destId="{33DA342F-6C49-4861-B4D4-EA6D516856B7}" srcOrd="1" destOrd="0" presId="urn:microsoft.com/office/officeart/2005/8/layout/hierarchy2"/>
    <dgm:cxn modelId="{1B94B629-48F4-476A-9CF6-BDF07E67E406}" type="presParOf" srcId="{33DA342F-6C49-4861-B4D4-EA6D516856B7}" destId="{50D1A82F-2812-4218-93DA-E65CD84E323D}" srcOrd="0" destOrd="0" presId="urn:microsoft.com/office/officeart/2005/8/layout/hierarchy2"/>
    <dgm:cxn modelId="{7968F7F3-70A0-4442-AD0A-E0E3A23E8E3F}" type="presParOf" srcId="{50D1A82F-2812-4218-93DA-E65CD84E323D}" destId="{8C1D8890-644E-496F-8C2F-B0CD375BE4E8}" srcOrd="0" destOrd="0" presId="urn:microsoft.com/office/officeart/2005/8/layout/hierarchy2"/>
    <dgm:cxn modelId="{37C15327-B7A0-42D5-AB0E-A5766A091824}" type="presParOf" srcId="{33DA342F-6C49-4861-B4D4-EA6D516856B7}" destId="{EED39A71-4DDE-4039-A2E1-6151C9187D3E}" srcOrd="1" destOrd="0" presId="urn:microsoft.com/office/officeart/2005/8/layout/hierarchy2"/>
    <dgm:cxn modelId="{C01F317B-9515-41D2-A5BA-CE0CA2EA82DF}" type="presParOf" srcId="{EED39A71-4DDE-4039-A2E1-6151C9187D3E}" destId="{4B3F7B7B-45A3-4B87-A619-7BBF5292899D}" srcOrd="0" destOrd="0" presId="urn:microsoft.com/office/officeart/2005/8/layout/hierarchy2"/>
    <dgm:cxn modelId="{3CE0D1EE-4412-426F-B5A0-9489DBAD60D4}" type="presParOf" srcId="{EED39A71-4DDE-4039-A2E1-6151C9187D3E}" destId="{D1B857A7-5D64-4853-843A-C0F50C03914F}" srcOrd="1" destOrd="0" presId="urn:microsoft.com/office/officeart/2005/8/layout/hierarchy2"/>
    <dgm:cxn modelId="{7DB21DFA-B0C4-4BB6-81F6-FB2490301DCE}" type="presParOf" srcId="{D1B857A7-5D64-4853-843A-C0F50C03914F}" destId="{C2ABE9AF-5D4E-4CE7-9131-11C1E6688C54}" srcOrd="0" destOrd="0" presId="urn:microsoft.com/office/officeart/2005/8/layout/hierarchy2"/>
    <dgm:cxn modelId="{A1FFD5E2-5256-454D-BCF1-764C29DF02FE}" type="presParOf" srcId="{C2ABE9AF-5D4E-4CE7-9131-11C1E6688C54}" destId="{5D808C5A-CE79-4788-91F7-9CCDEA77CB0A}" srcOrd="0" destOrd="0" presId="urn:microsoft.com/office/officeart/2005/8/layout/hierarchy2"/>
    <dgm:cxn modelId="{B9DC5448-EEAC-45C9-BB55-6B9361FF65F3}" type="presParOf" srcId="{D1B857A7-5D64-4853-843A-C0F50C03914F}" destId="{A3BEA714-F2F2-46DA-9DEA-4DC28F869297}" srcOrd="1" destOrd="0" presId="urn:microsoft.com/office/officeart/2005/8/layout/hierarchy2"/>
    <dgm:cxn modelId="{4FC30045-7764-4E13-B743-61DDEB528448}" type="presParOf" srcId="{A3BEA714-F2F2-46DA-9DEA-4DC28F869297}" destId="{C8A597AA-1547-4ADC-B1EC-9689B9194633}" srcOrd="0" destOrd="0" presId="urn:microsoft.com/office/officeart/2005/8/layout/hierarchy2"/>
    <dgm:cxn modelId="{0207B885-6E01-4A10-A0A2-58E101630AC1}" type="presParOf" srcId="{A3BEA714-F2F2-46DA-9DEA-4DC28F869297}" destId="{13F1AADA-6852-498E-B5CA-C99717D4DE47}" srcOrd="1" destOrd="0" presId="urn:microsoft.com/office/officeart/2005/8/layout/hierarchy2"/>
    <dgm:cxn modelId="{08708B18-87D4-4BC9-BDA3-6F968D9DD07E}" type="presParOf" srcId="{D1B857A7-5D64-4853-843A-C0F50C03914F}" destId="{5FE70F5E-020B-4A81-8F95-C6A3563DE574}" srcOrd="2" destOrd="0" presId="urn:microsoft.com/office/officeart/2005/8/layout/hierarchy2"/>
    <dgm:cxn modelId="{9A0797BC-8E6B-41A8-B76E-E0BFEFD188DD}" type="presParOf" srcId="{5FE70F5E-020B-4A81-8F95-C6A3563DE574}" destId="{D1D994F1-3230-41A4-BBFD-A55FCDFA58C4}" srcOrd="0" destOrd="0" presId="urn:microsoft.com/office/officeart/2005/8/layout/hierarchy2"/>
    <dgm:cxn modelId="{777F2F4E-684D-4811-86B5-1FFDC97304E3}" type="presParOf" srcId="{D1B857A7-5D64-4853-843A-C0F50C03914F}" destId="{9026CA14-DF43-40BC-ADC5-D4A05C7E1B02}" srcOrd="3" destOrd="0" presId="urn:microsoft.com/office/officeart/2005/8/layout/hierarchy2"/>
    <dgm:cxn modelId="{C54D9828-F4E7-407C-949D-894ED0388FF0}" type="presParOf" srcId="{9026CA14-DF43-40BC-ADC5-D4A05C7E1B02}" destId="{B9D1EE76-AD27-432E-83A9-67DE0DA978BB}" srcOrd="0" destOrd="0" presId="urn:microsoft.com/office/officeart/2005/8/layout/hierarchy2"/>
    <dgm:cxn modelId="{1CC5F2FE-30D8-445A-9729-092101D75915}" type="presParOf" srcId="{9026CA14-DF43-40BC-ADC5-D4A05C7E1B02}" destId="{BC0EEEDA-B0D2-4209-846A-0E76968C3B14}" srcOrd="1" destOrd="0" presId="urn:microsoft.com/office/officeart/2005/8/layout/hierarchy2"/>
    <dgm:cxn modelId="{EDAF947D-7B36-4A28-AFAC-D706560F6247}" type="presParOf" srcId="{33DA342F-6C49-4861-B4D4-EA6D516856B7}" destId="{C719C0D5-D16D-4387-8F28-FD7847EB484B}" srcOrd="2" destOrd="0" presId="urn:microsoft.com/office/officeart/2005/8/layout/hierarchy2"/>
    <dgm:cxn modelId="{349F9771-3547-4B48-9E6D-94D5E7CB32F9}" type="presParOf" srcId="{C719C0D5-D16D-4387-8F28-FD7847EB484B}" destId="{5A201414-DA7D-4839-971F-8BF12D21B228}" srcOrd="0" destOrd="0" presId="urn:microsoft.com/office/officeart/2005/8/layout/hierarchy2"/>
    <dgm:cxn modelId="{B6BD1B57-76AA-4E02-96F5-55BA95EE2EFF}" type="presParOf" srcId="{33DA342F-6C49-4861-B4D4-EA6D516856B7}" destId="{142C6592-B331-44FA-B17A-4C9C4798EC12}" srcOrd="3" destOrd="0" presId="urn:microsoft.com/office/officeart/2005/8/layout/hierarchy2"/>
    <dgm:cxn modelId="{9C966C0C-D629-4B6C-AC3C-4598D1E68403}" type="presParOf" srcId="{142C6592-B331-44FA-B17A-4C9C4798EC12}" destId="{95E76AFE-C51A-4B8D-BDF5-B225F42BE84E}" srcOrd="0" destOrd="0" presId="urn:microsoft.com/office/officeart/2005/8/layout/hierarchy2"/>
    <dgm:cxn modelId="{51A6414C-A800-4A0A-93E3-5AA1AE1BCDD8}" type="presParOf" srcId="{142C6592-B331-44FA-B17A-4C9C4798EC12}" destId="{EAE8A01B-F366-4032-B667-C57CFD9515E3}" srcOrd="1" destOrd="0" presId="urn:microsoft.com/office/officeart/2005/8/layout/hierarchy2"/>
    <dgm:cxn modelId="{F76372A0-D3C1-4F72-9EC1-0A04338A80A8}" type="presParOf" srcId="{EAE8A01B-F366-4032-B667-C57CFD9515E3}" destId="{4E0D2849-C080-44B1-AC52-FE3C2B4975B5}" srcOrd="0" destOrd="0" presId="urn:microsoft.com/office/officeart/2005/8/layout/hierarchy2"/>
    <dgm:cxn modelId="{3A4251BD-D973-491B-8757-EF534C0C4BD2}" type="presParOf" srcId="{4E0D2849-C080-44B1-AC52-FE3C2B4975B5}" destId="{FE269DF2-3BCD-423B-9F60-CED27AFC1A25}" srcOrd="0" destOrd="0" presId="urn:microsoft.com/office/officeart/2005/8/layout/hierarchy2"/>
    <dgm:cxn modelId="{3774C62C-24F0-4A49-A81E-9FE03B82ADA1}" type="presParOf" srcId="{EAE8A01B-F366-4032-B667-C57CFD9515E3}" destId="{68039C0C-E973-4A55-B7D6-552109AC39EB}" srcOrd="1" destOrd="0" presId="urn:microsoft.com/office/officeart/2005/8/layout/hierarchy2"/>
    <dgm:cxn modelId="{78207849-4590-4CAF-A2E9-1F46F00E374A}" type="presParOf" srcId="{68039C0C-E973-4A55-B7D6-552109AC39EB}" destId="{F2701052-47F4-41F7-BF9E-BF2296C16CD8}" srcOrd="0" destOrd="0" presId="urn:microsoft.com/office/officeart/2005/8/layout/hierarchy2"/>
    <dgm:cxn modelId="{27D2CF50-0920-4A12-ADA6-0EA69B43F708}" type="presParOf" srcId="{68039C0C-E973-4A55-B7D6-552109AC39EB}" destId="{48BF7F11-AE01-43E0-95D7-F2B60CD4414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16B7E5-E6E3-4445-B393-B048D7CCAEE3}">
      <dsp:nvSpPr>
        <dsp:cNvPr id="0" name=""/>
        <dsp:cNvSpPr/>
      </dsp:nvSpPr>
      <dsp:spPr>
        <a:xfrm>
          <a:off x="3504512" y="1645059"/>
          <a:ext cx="1581332" cy="7525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2854"/>
              </a:lnTo>
              <a:lnTo>
                <a:pt x="1581332" y="512854"/>
              </a:lnTo>
              <a:lnTo>
                <a:pt x="1581332" y="75257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60379D-343B-403B-958A-530BD3C790EE}">
      <dsp:nvSpPr>
        <dsp:cNvPr id="0" name=""/>
        <dsp:cNvSpPr/>
      </dsp:nvSpPr>
      <dsp:spPr>
        <a:xfrm>
          <a:off x="1923179" y="1645059"/>
          <a:ext cx="1581332" cy="752570"/>
        </a:xfrm>
        <a:custGeom>
          <a:avLst/>
          <a:gdLst/>
          <a:ahLst/>
          <a:cxnLst/>
          <a:rect l="0" t="0" r="0" b="0"/>
          <a:pathLst>
            <a:path>
              <a:moveTo>
                <a:pt x="1581332" y="0"/>
              </a:moveTo>
              <a:lnTo>
                <a:pt x="1581332" y="512854"/>
              </a:lnTo>
              <a:lnTo>
                <a:pt x="0" y="512854"/>
              </a:lnTo>
              <a:lnTo>
                <a:pt x="0" y="75257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38AC31-059A-4F58-989A-77F50F54D61F}">
      <dsp:nvSpPr>
        <dsp:cNvPr id="0" name=""/>
        <dsp:cNvSpPr/>
      </dsp:nvSpPr>
      <dsp:spPr>
        <a:xfrm>
          <a:off x="2210694" y="1910"/>
          <a:ext cx="2587634" cy="16431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761E6C-DF0E-463B-8E94-A0868CA2E97D}">
      <dsp:nvSpPr>
        <dsp:cNvPr id="0" name=""/>
        <dsp:cNvSpPr/>
      </dsp:nvSpPr>
      <dsp:spPr>
        <a:xfrm>
          <a:off x="2498209" y="275050"/>
          <a:ext cx="2587634" cy="16431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 err="1">
              <a:latin typeface="Times New Roman" pitchFamily="18" charset="0"/>
            </a:rPr>
            <a:t>Lâm</a:t>
          </a:r>
          <a:r>
            <a:rPr lang="en-US" sz="2900" b="1" kern="1200" dirty="0">
              <a:latin typeface="Times New Roman" pitchFamily="18" charset="0"/>
            </a:rPr>
            <a:t> </a:t>
          </a:r>
          <a:r>
            <a:rPr lang="en-US" sz="2900" b="1" kern="1200" dirty="0" err="1">
              <a:latin typeface="Times New Roman" pitchFamily="18" charset="0"/>
            </a:rPr>
            <a:t>nghiệp</a:t>
          </a:r>
          <a:endParaRPr lang="en-US" sz="2900" kern="1200" dirty="0"/>
        </a:p>
      </dsp:txBody>
      <dsp:txXfrm>
        <a:off x="2546335" y="323176"/>
        <a:ext cx="2491382" cy="1546896"/>
      </dsp:txXfrm>
    </dsp:sp>
    <dsp:sp modelId="{3EB0F91E-5025-4773-8C67-92887D5CBEED}">
      <dsp:nvSpPr>
        <dsp:cNvPr id="0" name=""/>
        <dsp:cNvSpPr/>
      </dsp:nvSpPr>
      <dsp:spPr>
        <a:xfrm>
          <a:off x="629362" y="2397629"/>
          <a:ext cx="2587634" cy="16431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90854A-11E6-432D-87C7-2877FB904538}">
      <dsp:nvSpPr>
        <dsp:cNvPr id="0" name=""/>
        <dsp:cNvSpPr/>
      </dsp:nvSpPr>
      <dsp:spPr>
        <a:xfrm>
          <a:off x="916877" y="2670768"/>
          <a:ext cx="2587634" cy="16431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 err="1">
              <a:latin typeface="Times New Roman" pitchFamily="18" charset="0"/>
            </a:rPr>
            <a:t>Trồng</a:t>
          </a:r>
          <a:r>
            <a:rPr lang="en-US" sz="2900" b="1" kern="1200" dirty="0">
              <a:latin typeface="Times New Roman" pitchFamily="18" charset="0"/>
            </a:rPr>
            <a:t> </a:t>
          </a:r>
          <a:r>
            <a:rPr lang="en-US" sz="2900" b="1" kern="1200" dirty="0" err="1">
              <a:latin typeface="Times New Roman" pitchFamily="18" charset="0"/>
            </a:rPr>
            <a:t>và</a:t>
          </a:r>
          <a:endParaRPr lang="en-US" sz="2900" b="1" kern="1200" dirty="0">
            <a:latin typeface="Times New Roman" pitchFamily="18" charset="0"/>
          </a:endParaRP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 err="1">
              <a:latin typeface="Times New Roman" pitchFamily="18" charset="0"/>
            </a:rPr>
            <a:t>bảo</a:t>
          </a:r>
          <a:r>
            <a:rPr lang="en-US" sz="2900" b="1" kern="1200" dirty="0">
              <a:latin typeface="Times New Roman" pitchFamily="18" charset="0"/>
            </a:rPr>
            <a:t> </a:t>
          </a:r>
          <a:r>
            <a:rPr lang="en-US" sz="2900" b="1" kern="1200" dirty="0" err="1">
              <a:latin typeface="Times New Roman" pitchFamily="18" charset="0"/>
            </a:rPr>
            <a:t>vệ</a:t>
          </a:r>
          <a:r>
            <a:rPr lang="en-US" sz="2900" b="1" kern="1200" dirty="0">
              <a:latin typeface="Times New Roman" pitchFamily="18" charset="0"/>
            </a:rPr>
            <a:t> </a:t>
          </a:r>
          <a:r>
            <a:rPr lang="en-US" sz="2900" b="1" kern="1200" dirty="0" err="1">
              <a:latin typeface="Times New Roman" pitchFamily="18" charset="0"/>
            </a:rPr>
            <a:t>rừng</a:t>
          </a:r>
          <a:endParaRPr lang="en-US" sz="2900" kern="1200" dirty="0"/>
        </a:p>
      </dsp:txBody>
      <dsp:txXfrm>
        <a:off x="965003" y="2718894"/>
        <a:ext cx="2491382" cy="1546896"/>
      </dsp:txXfrm>
    </dsp:sp>
    <dsp:sp modelId="{E10EB76D-E4BF-42C3-8622-901EEEC8D610}">
      <dsp:nvSpPr>
        <dsp:cNvPr id="0" name=""/>
        <dsp:cNvSpPr/>
      </dsp:nvSpPr>
      <dsp:spPr>
        <a:xfrm>
          <a:off x="3792026" y="2397629"/>
          <a:ext cx="2587634" cy="16431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F78C2C-EA0C-427B-B38F-3034B601ED50}">
      <dsp:nvSpPr>
        <dsp:cNvPr id="0" name=""/>
        <dsp:cNvSpPr/>
      </dsp:nvSpPr>
      <dsp:spPr>
        <a:xfrm>
          <a:off x="4079541" y="2670768"/>
          <a:ext cx="2587634" cy="16431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 err="1">
              <a:latin typeface="Times New Roman" pitchFamily="18" charset="0"/>
            </a:rPr>
            <a:t>Khai</a:t>
          </a:r>
          <a:r>
            <a:rPr lang="en-US" sz="2900" b="1" kern="1200" dirty="0">
              <a:latin typeface="Times New Roman" pitchFamily="18" charset="0"/>
            </a:rPr>
            <a:t> </a:t>
          </a:r>
          <a:r>
            <a:rPr lang="en-US" sz="2900" b="1" kern="1200" dirty="0" err="1">
              <a:latin typeface="Times New Roman" pitchFamily="18" charset="0"/>
            </a:rPr>
            <a:t>thác</a:t>
          </a:r>
          <a:r>
            <a:rPr lang="en-US" sz="2900" b="1" kern="1200" dirty="0">
              <a:latin typeface="Times New Roman" pitchFamily="18" charset="0"/>
            </a:rPr>
            <a:t> </a:t>
          </a:r>
          <a:r>
            <a:rPr lang="en-US" sz="2900" b="1" kern="1200" dirty="0" err="1">
              <a:latin typeface="Times New Roman" pitchFamily="18" charset="0"/>
            </a:rPr>
            <a:t>gỗ</a:t>
          </a:r>
          <a:r>
            <a:rPr lang="en-US" sz="2900" b="1" kern="1200" dirty="0">
              <a:latin typeface="Times New Roman" pitchFamily="18" charset="0"/>
            </a:rPr>
            <a:t> </a:t>
          </a:r>
          <a:r>
            <a:rPr lang="en-US" sz="2900" b="1" kern="1200" dirty="0" err="1">
              <a:latin typeface="Times New Roman" pitchFamily="18" charset="0"/>
            </a:rPr>
            <a:t>và</a:t>
          </a:r>
          <a:r>
            <a:rPr lang="en-US" sz="2900" b="1" kern="1200" dirty="0">
              <a:latin typeface="Times New Roman" pitchFamily="18" charset="0"/>
            </a:rPr>
            <a:t> 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 err="1">
              <a:latin typeface="Times New Roman" pitchFamily="18" charset="0"/>
            </a:rPr>
            <a:t>lâm</a:t>
          </a:r>
          <a:r>
            <a:rPr lang="en-US" sz="2900" b="1" kern="1200" dirty="0">
              <a:latin typeface="Times New Roman" pitchFamily="18" charset="0"/>
            </a:rPr>
            <a:t> </a:t>
          </a:r>
          <a:r>
            <a:rPr lang="en-US" sz="2900" b="1" kern="1200" dirty="0" err="1">
              <a:latin typeface="Times New Roman" pitchFamily="18" charset="0"/>
            </a:rPr>
            <a:t>sản</a:t>
          </a:r>
          <a:r>
            <a:rPr lang="en-US" sz="2900" b="1" kern="1200" dirty="0">
              <a:latin typeface="Times New Roman" pitchFamily="18" charset="0"/>
            </a:rPr>
            <a:t> </a:t>
          </a:r>
          <a:r>
            <a:rPr lang="en-US" sz="2900" b="1" kern="1200" dirty="0" err="1">
              <a:latin typeface="Times New Roman" pitchFamily="18" charset="0"/>
            </a:rPr>
            <a:t>khác</a:t>
          </a:r>
          <a:endParaRPr lang="en-US" sz="2900" kern="1200" dirty="0"/>
        </a:p>
      </dsp:txBody>
      <dsp:txXfrm>
        <a:off x="4127667" y="2718894"/>
        <a:ext cx="2491382" cy="15468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7E3A1A-447E-4104-B98F-272123998EA9}">
      <dsp:nvSpPr>
        <dsp:cNvPr id="0" name=""/>
        <dsp:cNvSpPr/>
      </dsp:nvSpPr>
      <dsp:spPr>
        <a:xfrm>
          <a:off x="5284704" y="2408384"/>
          <a:ext cx="1055805" cy="11349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27902" y="0"/>
              </a:lnTo>
              <a:lnTo>
                <a:pt x="527902" y="1134991"/>
              </a:lnTo>
              <a:lnTo>
                <a:pt x="1055805" y="113499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34D4B0-79DB-4CCC-AC55-FA9511357A8A}">
      <dsp:nvSpPr>
        <dsp:cNvPr id="0" name=""/>
        <dsp:cNvSpPr/>
      </dsp:nvSpPr>
      <dsp:spPr>
        <a:xfrm>
          <a:off x="5284704" y="1273393"/>
          <a:ext cx="1055805" cy="1134991"/>
        </a:xfrm>
        <a:custGeom>
          <a:avLst/>
          <a:gdLst/>
          <a:ahLst/>
          <a:cxnLst/>
          <a:rect l="0" t="0" r="0" b="0"/>
          <a:pathLst>
            <a:path>
              <a:moveTo>
                <a:pt x="0" y="1134991"/>
              </a:moveTo>
              <a:lnTo>
                <a:pt x="527902" y="1134991"/>
              </a:lnTo>
              <a:lnTo>
                <a:pt x="527902" y="0"/>
              </a:lnTo>
              <a:lnTo>
                <a:pt x="1055805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B0BEE2-3A60-4D72-9112-933748E06ACF}">
      <dsp:nvSpPr>
        <dsp:cNvPr id="0" name=""/>
        <dsp:cNvSpPr/>
      </dsp:nvSpPr>
      <dsp:spPr>
        <a:xfrm>
          <a:off x="5676" y="1603332"/>
          <a:ext cx="5279028" cy="161010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Vì sao phải phát triển </a:t>
          </a:r>
        </a:p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trồng rừng?</a:t>
          </a:r>
          <a:endParaRPr lang="en-US" sz="3800" kern="1200" dirty="0"/>
        </a:p>
      </dsp:txBody>
      <dsp:txXfrm>
        <a:off x="5676" y="1603332"/>
        <a:ext cx="5279028" cy="1610103"/>
      </dsp:txXfrm>
    </dsp:sp>
    <dsp:sp modelId="{7B612E28-0A29-4266-B239-58199A19F99D}">
      <dsp:nvSpPr>
        <dsp:cNvPr id="0" name=""/>
        <dsp:cNvSpPr/>
      </dsp:nvSpPr>
      <dsp:spPr>
        <a:xfrm>
          <a:off x="6340510" y="468341"/>
          <a:ext cx="5279028" cy="161010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Phát</a:t>
          </a:r>
          <a:r>
            <a:rPr lang="en-US" sz="3800" b="1" kern="12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3800" b="1" kern="1200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triển</a:t>
          </a:r>
          <a:r>
            <a:rPr lang="en-US" sz="3800" b="1" kern="12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3800" b="1" kern="1200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kinh</a:t>
          </a:r>
          <a:r>
            <a:rPr lang="en-US" sz="3800" b="1" kern="12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3800" b="1" kern="1200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tế</a:t>
          </a:r>
          <a:r>
            <a:rPr lang="en-US" sz="3800" b="1" kern="12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3800" b="1" kern="1200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từ</a:t>
          </a:r>
          <a:r>
            <a:rPr lang="en-US" sz="3800" b="1" kern="12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3800" b="1" kern="1200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rừng</a:t>
          </a:r>
          <a:endParaRPr lang="en-US" sz="3800" kern="1200" dirty="0"/>
        </a:p>
      </dsp:txBody>
      <dsp:txXfrm>
        <a:off x="6340510" y="468341"/>
        <a:ext cx="5279028" cy="1610103"/>
      </dsp:txXfrm>
    </dsp:sp>
    <dsp:sp modelId="{CCEE6A5A-4C8A-4136-9ACD-1DFB5C417CBD}">
      <dsp:nvSpPr>
        <dsp:cNvPr id="0" name=""/>
        <dsp:cNvSpPr/>
      </dsp:nvSpPr>
      <dsp:spPr>
        <a:xfrm>
          <a:off x="6340510" y="2738323"/>
          <a:ext cx="5279028" cy="161010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Bảo</a:t>
          </a:r>
          <a:r>
            <a:rPr lang="en-US" sz="3800" b="1" kern="12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3800" b="1" kern="1200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vệ</a:t>
          </a:r>
          <a:r>
            <a:rPr lang="en-US" sz="3800" b="1" kern="12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3800" b="1" kern="1200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môi</a:t>
          </a:r>
          <a:r>
            <a:rPr lang="en-US" sz="3800" b="1" kern="12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3800" b="1" kern="1200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trường</a:t>
          </a:r>
          <a:r>
            <a:rPr lang="en-US" sz="3800" b="1" kern="12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3800" b="1" kern="1200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tránh</a:t>
          </a:r>
          <a:r>
            <a:rPr lang="en-US" sz="3800" b="1" kern="12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</a:p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thiên</a:t>
          </a:r>
          <a:r>
            <a:rPr lang="en-US" sz="3800" b="1" kern="12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tai</a:t>
          </a:r>
          <a:endParaRPr lang="en-US" sz="3800" kern="1200" dirty="0"/>
        </a:p>
      </dsp:txBody>
      <dsp:txXfrm>
        <a:off x="6340510" y="2738323"/>
        <a:ext cx="5279028" cy="16101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F405A1-3F36-40C1-97E5-F53CEEF8CD49}">
      <dsp:nvSpPr>
        <dsp:cNvPr id="0" name=""/>
        <dsp:cNvSpPr/>
      </dsp:nvSpPr>
      <dsp:spPr>
        <a:xfrm>
          <a:off x="1941" y="1467527"/>
          <a:ext cx="4139352" cy="24836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Khi khai thác gỗ và lâm sản khác cần chú ý điều gì?</a:t>
          </a:r>
          <a:endParaRPr lang="en-US" sz="3800" kern="1200" dirty="0"/>
        </a:p>
      </dsp:txBody>
      <dsp:txXfrm>
        <a:off x="74683" y="1540269"/>
        <a:ext cx="3993868" cy="2338127"/>
      </dsp:txXfrm>
    </dsp:sp>
    <dsp:sp modelId="{E72C65A5-EC4A-46B8-86E9-80EF917C3108}">
      <dsp:nvSpPr>
        <dsp:cNvPr id="0" name=""/>
        <dsp:cNvSpPr/>
      </dsp:nvSpPr>
      <dsp:spPr>
        <a:xfrm>
          <a:off x="4555228" y="2196053"/>
          <a:ext cx="877542" cy="102655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4555228" y="2401365"/>
        <a:ext cx="614279" cy="615935"/>
      </dsp:txXfrm>
    </dsp:sp>
    <dsp:sp modelId="{9B77FA64-FFD8-448F-8D32-06A50FB6F49E}">
      <dsp:nvSpPr>
        <dsp:cNvPr id="0" name=""/>
        <dsp:cNvSpPr/>
      </dsp:nvSpPr>
      <dsp:spPr>
        <a:xfrm>
          <a:off x="5797033" y="1467527"/>
          <a:ext cx="4139352" cy="24836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Khai</a:t>
          </a:r>
          <a:r>
            <a:rPr lang="en-US" sz="3800" b="1" kern="12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3800" b="1" kern="1200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thác</a:t>
          </a:r>
          <a:r>
            <a:rPr lang="en-US" sz="3800" b="1" kern="12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3800" b="1" kern="1200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hợp</a:t>
          </a:r>
          <a:r>
            <a:rPr lang="en-US" sz="3800" b="1" kern="12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3800" b="1" kern="1200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lí</a:t>
          </a:r>
          <a:r>
            <a:rPr lang="en-US" sz="3800" b="1" kern="12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, </a:t>
          </a:r>
          <a:r>
            <a:rPr lang="en-US" sz="3800" b="1" kern="1200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đúng</a:t>
          </a:r>
          <a:r>
            <a:rPr lang="en-US" sz="3800" b="1" kern="12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qui </a:t>
          </a:r>
          <a:r>
            <a:rPr lang="en-US" sz="3800" b="1" kern="1200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định</a:t>
          </a:r>
          <a:r>
            <a:rPr lang="en-US" sz="3800" b="1" kern="12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, </a:t>
          </a:r>
          <a:r>
            <a:rPr lang="en-US" sz="3800" b="1" kern="1200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khai</a:t>
          </a:r>
          <a:r>
            <a:rPr lang="en-US" sz="3800" b="1" kern="12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3800" b="1" kern="1200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thác</a:t>
          </a:r>
          <a:r>
            <a:rPr lang="en-US" sz="3800" b="1" kern="12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3800" b="1" kern="1200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đi</a:t>
          </a:r>
          <a:r>
            <a:rPr lang="en-US" sz="3800" b="1" kern="12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3800" b="1" kern="1200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đôi</a:t>
          </a:r>
          <a:r>
            <a:rPr lang="en-US" sz="3800" b="1" kern="12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3800" b="1" kern="1200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với</a:t>
          </a:r>
          <a:r>
            <a:rPr lang="en-US" sz="3800" b="1" kern="12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3800" b="1" kern="1200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bảo</a:t>
          </a:r>
          <a:r>
            <a:rPr lang="en-US" sz="3800" b="1" kern="12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3800" b="1" kern="1200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vệ</a:t>
          </a:r>
          <a:endParaRPr lang="en-US" sz="3800" kern="1200" dirty="0"/>
        </a:p>
      </dsp:txBody>
      <dsp:txXfrm>
        <a:off x="5869775" y="1540269"/>
        <a:ext cx="3993868" cy="23381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EA15EC-959B-488F-B424-3E98E559019F}">
      <dsp:nvSpPr>
        <dsp:cNvPr id="0" name=""/>
        <dsp:cNvSpPr/>
      </dsp:nvSpPr>
      <dsp:spPr>
        <a:xfrm>
          <a:off x="3735" y="2380423"/>
          <a:ext cx="3095625" cy="15478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 err="1">
              <a:latin typeface="Times New Roman" pitchFamily="18" charset="0"/>
              <a:cs typeface="Times New Roman" pitchFamily="18" charset="0"/>
            </a:rPr>
            <a:t>Lâm</a:t>
          </a:r>
          <a:r>
            <a:rPr lang="en-US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kern="1200" dirty="0" err="1">
              <a:latin typeface="Times New Roman" pitchFamily="18" charset="0"/>
              <a:cs typeface="Times New Roman" pitchFamily="18" charset="0"/>
            </a:rPr>
            <a:t>nghiệp</a:t>
          </a:r>
          <a:endParaRPr lang="en-US" sz="3600" kern="1200" dirty="0"/>
        </a:p>
      </dsp:txBody>
      <dsp:txXfrm>
        <a:off x="49069" y="2425757"/>
        <a:ext cx="3004957" cy="1457144"/>
      </dsp:txXfrm>
    </dsp:sp>
    <dsp:sp modelId="{50D1A82F-2812-4218-93DA-E65CD84E323D}">
      <dsp:nvSpPr>
        <dsp:cNvPr id="0" name=""/>
        <dsp:cNvSpPr/>
      </dsp:nvSpPr>
      <dsp:spPr>
        <a:xfrm rot="18770822">
          <a:off x="2808065" y="2461127"/>
          <a:ext cx="1820839" cy="51416"/>
        </a:xfrm>
        <a:custGeom>
          <a:avLst/>
          <a:gdLst/>
          <a:ahLst/>
          <a:cxnLst/>
          <a:rect l="0" t="0" r="0" b="0"/>
          <a:pathLst>
            <a:path>
              <a:moveTo>
                <a:pt x="0" y="25708"/>
              </a:moveTo>
              <a:lnTo>
                <a:pt x="1820839" y="2570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3672964" y="2441314"/>
        <a:ext cx="91041" cy="91041"/>
      </dsp:txXfrm>
    </dsp:sp>
    <dsp:sp modelId="{4B3F7B7B-45A3-4B87-A619-7BBF5292899D}">
      <dsp:nvSpPr>
        <dsp:cNvPr id="0" name=""/>
        <dsp:cNvSpPr/>
      </dsp:nvSpPr>
      <dsp:spPr>
        <a:xfrm>
          <a:off x="4337610" y="1045434"/>
          <a:ext cx="3095625" cy="15478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>
              <a:latin typeface="Times New Roman" pitchFamily="18" charset="0"/>
              <a:cs typeface="Times New Roman" pitchFamily="18" charset="0"/>
            </a:rPr>
            <a:t>Hoạt</a:t>
          </a:r>
          <a:r>
            <a:rPr lang="en-US" sz="36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kern="1200" dirty="0" err="1">
              <a:latin typeface="Times New Roman" pitchFamily="18" charset="0"/>
              <a:cs typeface="Times New Roman" pitchFamily="18" charset="0"/>
            </a:rPr>
            <a:t>động</a:t>
          </a:r>
          <a:r>
            <a:rPr lang="en-US" sz="36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kern="1200" dirty="0" err="1">
              <a:latin typeface="Times New Roman" pitchFamily="18" charset="0"/>
              <a:cs typeface="Times New Roman" pitchFamily="18" charset="0"/>
            </a:rPr>
            <a:t>chính</a:t>
          </a:r>
          <a:endParaRPr lang="en-US" sz="3600" kern="1200" dirty="0"/>
        </a:p>
      </dsp:txBody>
      <dsp:txXfrm>
        <a:off x="4382944" y="1090768"/>
        <a:ext cx="3004957" cy="1457144"/>
      </dsp:txXfrm>
    </dsp:sp>
    <dsp:sp modelId="{C2ABE9AF-5D4E-4CE7-9131-11C1E6688C54}">
      <dsp:nvSpPr>
        <dsp:cNvPr id="0" name=""/>
        <dsp:cNvSpPr/>
      </dsp:nvSpPr>
      <dsp:spPr>
        <a:xfrm rot="19457599">
          <a:off x="7289905" y="1348637"/>
          <a:ext cx="1524909" cy="51416"/>
        </a:xfrm>
        <a:custGeom>
          <a:avLst/>
          <a:gdLst/>
          <a:ahLst/>
          <a:cxnLst/>
          <a:rect l="0" t="0" r="0" b="0"/>
          <a:pathLst>
            <a:path>
              <a:moveTo>
                <a:pt x="0" y="25708"/>
              </a:moveTo>
              <a:lnTo>
                <a:pt x="1524909" y="25708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014237" y="1336222"/>
        <a:ext cx="76245" cy="76245"/>
      </dsp:txXfrm>
    </dsp:sp>
    <dsp:sp modelId="{C8A597AA-1547-4ADC-B1EC-9689B9194633}">
      <dsp:nvSpPr>
        <dsp:cNvPr id="0" name=""/>
        <dsp:cNvSpPr/>
      </dsp:nvSpPr>
      <dsp:spPr>
        <a:xfrm>
          <a:off x="8671485" y="155442"/>
          <a:ext cx="3095625" cy="15478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/>
            <a:t>Trồng</a:t>
          </a:r>
          <a:r>
            <a:rPr lang="en-US" sz="3600" kern="1200" dirty="0"/>
            <a:t> </a:t>
          </a:r>
          <a:r>
            <a:rPr lang="en-US" sz="3600" kern="1200" dirty="0" err="1"/>
            <a:t>và</a:t>
          </a:r>
          <a:r>
            <a:rPr lang="en-US" sz="3600" kern="1200" dirty="0"/>
            <a:t> </a:t>
          </a:r>
          <a:r>
            <a:rPr lang="en-US" sz="3600" kern="1200" dirty="0" err="1"/>
            <a:t>bảo</a:t>
          </a:r>
          <a:r>
            <a:rPr lang="en-US" sz="3600" kern="1200" dirty="0"/>
            <a:t> </a:t>
          </a:r>
          <a:r>
            <a:rPr lang="en-US" sz="3600" kern="1200" dirty="0" err="1"/>
            <a:t>vệ</a:t>
          </a:r>
          <a:r>
            <a:rPr lang="en-US" sz="3600" kern="1200" dirty="0"/>
            <a:t> </a:t>
          </a:r>
          <a:r>
            <a:rPr lang="en-US" sz="3600" kern="1200" dirty="0" err="1"/>
            <a:t>rừng</a:t>
          </a:r>
          <a:endParaRPr lang="en-US" sz="3600" kern="1200" dirty="0"/>
        </a:p>
      </dsp:txBody>
      <dsp:txXfrm>
        <a:off x="8716819" y="200776"/>
        <a:ext cx="3004957" cy="1457144"/>
      </dsp:txXfrm>
    </dsp:sp>
    <dsp:sp modelId="{5FE70F5E-020B-4A81-8F95-C6A3563DE574}">
      <dsp:nvSpPr>
        <dsp:cNvPr id="0" name=""/>
        <dsp:cNvSpPr/>
      </dsp:nvSpPr>
      <dsp:spPr>
        <a:xfrm rot="2142401">
          <a:off x="7289905" y="2238629"/>
          <a:ext cx="1524909" cy="51416"/>
        </a:xfrm>
        <a:custGeom>
          <a:avLst/>
          <a:gdLst/>
          <a:ahLst/>
          <a:cxnLst/>
          <a:rect l="0" t="0" r="0" b="0"/>
          <a:pathLst>
            <a:path>
              <a:moveTo>
                <a:pt x="0" y="25708"/>
              </a:moveTo>
              <a:lnTo>
                <a:pt x="1524909" y="25708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014237" y="2226214"/>
        <a:ext cx="76245" cy="76245"/>
      </dsp:txXfrm>
    </dsp:sp>
    <dsp:sp modelId="{B9D1EE76-AD27-432E-83A9-67DE0DA978BB}">
      <dsp:nvSpPr>
        <dsp:cNvPr id="0" name=""/>
        <dsp:cNvSpPr/>
      </dsp:nvSpPr>
      <dsp:spPr>
        <a:xfrm>
          <a:off x="8671485" y="1935427"/>
          <a:ext cx="3095625" cy="15478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>
              <a:latin typeface="Times New Roman" pitchFamily="18" charset="0"/>
              <a:cs typeface="Times New Roman" pitchFamily="18" charset="0"/>
            </a:rPr>
            <a:t>Khai</a:t>
          </a:r>
          <a:r>
            <a:rPr lang="en-US" sz="36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kern="1200" dirty="0" err="1">
              <a:latin typeface="Times New Roman" pitchFamily="18" charset="0"/>
              <a:cs typeface="Times New Roman" pitchFamily="18" charset="0"/>
            </a:rPr>
            <a:t>thác</a:t>
          </a:r>
          <a:r>
            <a:rPr lang="en-US" sz="36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kern="1200" dirty="0" err="1">
              <a:latin typeface="Times New Roman" pitchFamily="18" charset="0"/>
              <a:cs typeface="Times New Roman" pitchFamily="18" charset="0"/>
            </a:rPr>
            <a:t>gỗ</a:t>
          </a:r>
          <a:r>
            <a:rPr lang="en-US" sz="36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kern="1200" dirty="0" err="1">
              <a:latin typeface="Times New Roman" pitchFamily="18" charset="0"/>
              <a:cs typeface="Times New Roman" pitchFamily="18" charset="0"/>
            </a:rPr>
            <a:t>và</a:t>
          </a:r>
          <a:r>
            <a:rPr lang="en-US" sz="36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kern="1200" dirty="0" err="1">
              <a:latin typeface="Times New Roman" pitchFamily="18" charset="0"/>
              <a:cs typeface="Times New Roman" pitchFamily="18" charset="0"/>
            </a:rPr>
            <a:t>lâm</a:t>
          </a:r>
          <a:r>
            <a:rPr lang="en-US" sz="36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kern="1200" dirty="0" err="1">
              <a:latin typeface="Times New Roman" pitchFamily="18" charset="0"/>
              <a:cs typeface="Times New Roman" pitchFamily="18" charset="0"/>
            </a:rPr>
            <a:t>sản</a:t>
          </a:r>
          <a:r>
            <a:rPr lang="en-US" sz="36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kern="1200" dirty="0" err="1">
              <a:latin typeface="Times New Roman" pitchFamily="18" charset="0"/>
              <a:cs typeface="Times New Roman" pitchFamily="18" charset="0"/>
            </a:rPr>
            <a:t>khác</a:t>
          </a:r>
          <a:endParaRPr lang="en-US" sz="3600" kern="1200" dirty="0"/>
        </a:p>
      </dsp:txBody>
      <dsp:txXfrm>
        <a:off x="8716819" y="1980761"/>
        <a:ext cx="3004957" cy="1457144"/>
      </dsp:txXfrm>
    </dsp:sp>
    <dsp:sp modelId="{C719C0D5-D16D-4387-8F28-FD7847EB484B}">
      <dsp:nvSpPr>
        <dsp:cNvPr id="0" name=""/>
        <dsp:cNvSpPr/>
      </dsp:nvSpPr>
      <dsp:spPr>
        <a:xfrm rot="2829178">
          <a:off x="2808065" y="3796115"/>
          <a:ext cx="1820839" cy="51416"/>
        </a:xfrm>
        <a:custGeom>
          <a:avLst/>
          <a:gdLst/>
          <a:ahLst/>
          <a:cxnLst/>
          <a:rect l="0" t="0" r="0" b="0"/>
          <a:pathLst>
            <a:path>
              <a:moveTo>
                <a:pt x="0" y="25708"/>
              </a:moveTo>
              <a:lnTo>
                <a:pt x="1820839" y="2570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3672964" y="3776302"/>
        <a:ext cx="91041" cy="91041"/>
      </dsp:txXfrm>
    </dsp:sp>
    <dsp:sp modelId="{95E76AFE-C51A-4B8D-BDF5-B225F42BE84E}">
      <dsp:nvSpPr>
        <dsp:cNvPr id="0" name=""/>
        <dsp:cNvSpPr/>
      </dsp:nvSpPr>
      <dsp:spPr>
        <a:xfrm>
          <a:off x="4337610" y="3715411"/>
          <a:ext cx="3095625" cy="15478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>
              <a:latin typeface="Times New Roman" pitchFamily="18" charset="0"/>
              <a:cs typeface="Times New Roman" pitchFamily="18" charset="0"/>
            </a:rPr>
            <a:t>Phân</a:t>
          </a:r>
          <a:r>
            <a:rPr lang="en-US" sz="36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kern="1200" dirty="0" err="1">
              <a:latin typeface="Times New Roman" pitchFamily="18" charset="0"/>
              <a:cs typeface="Times New Roman" pitchFamily="18" charset="0"/>
            </a:rPr>
            <a:t>bố</a:t>
          </a:r>
          <a:endParaRPr lang="en-US" sz="3600" kern="1200" dirty="0"/>
        </a:p>
      </dsp:txBody>
      <dsp:txXfrm>
        <a:off x="4382944" y="3760745"/>
        <a:ext cx="3004957" cy="1457144"/>
      </dsp:txXfrm>
    </dsp:sp>
    <dsp:sp modelId="{4E0D2849-C080-44B1-AC52-FE3C2B4975B5}">
      <dsp:nvSpPr>
        <dsp:cNvPr id="0" name=""/>
        <dsp:cNvSpPr/>
      </dsp:nvSpPr>
      <dsp:spPr>
        <a:xfrm>
          <a:off x="7433235" y="4463609"/>
          <a:ext cx="1238250" cy="51416"/>
        </a:xfrm>
        <a:custGeom>
          <a:avLst/>
          <a:gdLst/>
          <a:ahLst/>
          <a:cxnLst/>
          <a:rect l="0" t="0" r="0" b="0"/>
          <a:pathLst>
            <a:path>
              <a:moveTo>
                <a:pt x="0" y="25708"/>
              </a:moveTo>
              <a:lnTo>
                <a:pt x="1238250" y="25708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021404" y="4458361"/>
        <a:ext cx="61912" cy="61912"/>
      </dsp:txXfrm>
    </dsp:sp>
    <dsp:sp modelId="{F2701052-47F4-41F7-BF9E-BF2296C16CD8}">
      <dsp:nvSpPr>
        <dsp:cNvPr id="0" name=""/>
        <dsp:cNvSpPr/>
      </dsp:nvSpPr>
      <dsp:spPr>
        <a:xfrm>
          <a:off x="8671485" y="3715411"/>
          <a:ext cx="3095625" cy="15478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>
              <a:latin typeface="Times New Roman" pitchFamily="18" charset="0"/>
              <a:cs typeface="Times New Roman" pitchFamily="18" charset="0"/>
            </a:rPr>
            <a:t>Đồi</a:t>
          </a:r>
          <a:r>
            <a:rPr lang="en-US" sz="36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kern="1200" dirty="0" err="1">
              <a:latin typeface="Times New Roman" pitchFamily="18" charset="0"/>
              <a:cs typeface="Times New Roman" pitchFamily="18" charset="0"/>
            </a:rPr>
            <a:t>núi</a:t>
          </a:r>
          <a:r>
            <a:rPr lang="en-US" sz="36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kern="1200" dirty="0" err="1">
              <a:latin typeface="Times New Roman" pitchFamily="18" charset="0"/>
              <a:cs typeface="Times New Roman" pitchFamily="18" charset="0"/>
            </a:rPr>
            <a:t>và</a:t>
          </a:r>
          <a:r>
            <a:rPr lang="en-US" sz="36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kern="1200" dirty="0" err="1">
              <a:latin typeface="Times New Roman" pitchFamily="18" charset="0"/>
              <a:cs typeface="Times New Roman" pitchFamily="18" charset="0"/>
            </a:rPr>
            <a:t>trung</a:t>
          </a:r>
          <a:r>
            <a:rPr lang="en-US" sz="3600" kern="1200" dirty="0">
              <a:latin typeface="Times New Roman" pitchFamily="18" charset="0"/>
              <a:cs typeface="Times New Roman" pitchFamily="18" charset="0"/>
            </a:rPr>
            <a:t> du</a:t>
          </a:r>
          <a:endParaRPr lang="en-US" sz="3600" kern="1200" dirty="0"/>
        </a:p>
      </dsp:txBody>
      <dsp:txXfrm>
        <a:off x="8716819" y="3760745"/>
        <a:ext cx="3004957" cy="145714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76A79A-02E0-443A-BA29-C3999D497022}">
      <dsp:nvSpPr>
        <dsp:cNvPr id="0" name=""/>
        <dsp:cNvSpPr/>
      </dsp:nvSpPr>
      <dsp:spPr>
        <a:xfrm>
          <a:off x="5024582" y="2239198"/>
          <a:ext cx="2708870" cy="9402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0134"/>
              </a:lnTo>
              <a:lnTo>
                <a:pt x="2708870" y="470134"/>
              </a:lnTo>
              <a:lnTo>
                <a:pt x="2708870" y="94026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49FA45-45B4-4551-876E-39BF4E1EBF54}">
      <dsp:nvSpPr>
        <dsp:cNvPr id="0" name=""/>
        <dsp:cNvSpPr/>
      </dsp:nvSpPr>
      <dsp:spPr>
        <a:xfrm>
          <a:off x="2315711" y="2239198"/>
          <a:ext cx="2708870" cy="940269"/>
        </a:xfrm>
        <a:custGeom>
          <a:avLst/>
          <a:gdLst/>
          <a:ahLst/>
          <a:cxnLst/>
          <a:rect l="0" t="0" r="0" b="0"/>
          <a:pathLst>
            <a:path>
              <a:moveTo>
                <a:pt x="2708870" y="0"/>
              </a:moveTo>
              <a:lnTo>
                <a:pt x="2708870" y="470134"/>
              </a:lnTo>
              <a:lnTo>
                <a:pt x="0" y="470134"/>
              </a:lnTo>
              <a:lnTo>
                <a:pt x="0" y="94026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AE3461-A2B4-4A1B-8375-334C40A28552}">
      <dsp:nvSpPr>
        <dsp:cNvPr id="0" name=""/>
        <dsp:cNvSpPr/>
      </dsp:nvSpPr>
      <dsp:spPr>
        <a:xfrm>
          <a:off x="2785846" y="463"/>
          <a:ext cx="4477471" cy="223873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>
              <a:latin typeface="Times New Roman" pitchFamily="18" charset="0"/>
            </a:rPr>
            <a:t>Thủy sản</a:t>
          </a:r>
          <a:endParaRPr lang="en-US" sz="6500" kern="1200" dirty="0"/>
        </a:p>
      </dsp:txBody>
      <dsp:txXfrm>
        <a:off x="2785846" y="463"/>
        <a:ext cx="4477471" cy="2238735"/>
      </dsp:txXfrm>
    </dsp:sp>
    <dsp:sp modelId="{4FE1A98F-6375-4D87-8A6C-9864E644CB5E}">
      <dsp:nvSpPr>
        <dsp:cNvPr id="0" name=""/>
        <dsp:cNvSpPr/>
      </dsp:nvSpPr>
      <dsp:spPr>
        <a:xfrm>
          <a:off x="76975" y="3179468"/>
          <a:ext cx="4477471" cy="223873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 dirty="0" err="1">
              <a:latin typeface="Times New Roman" pitchFamily="18" charset="0"/>
            </a:rPr>
            <a:t>Nuôi</a:t>
          </a:r>
          <a:r>
            <a:rPr lang="en-US" sz="6500" b="1" kern="1200" dirty="0">
              <a:latin typeface="Times New Roman" pitchFamily="18" charset="0"/>
            </a:rPr>
            <a:t> </a:t>
          </a:r>
          <a:r>
            <a:rPr lang="en-US" sz="6500" b="1" kern="1200" dirty="0" err="1">
              <a:latin typeface="Times New Roman" pitchFamily="18" charset="0"/>
            </a:rPr>
            <a:t>trồng</a:t>
          </a:r>
          <a:r>
            <a:rPr lang="en-US" sz="6500" b="1" kern="1200" dirty="0">
              <a:latin typeface="Times New Roman" pitchFamily="18" charset="0"/>
            </a:rPr>
            <a:t> </a:t>
          </a:r>
          <a:r>
            <a:rPr lang="en-US" sz="6500" b="1" kern="1200" dirty="0" err="1">
              <a:latin typeface="Times New Roman" pitchFamily="18" charset="0"/>
            </a:rPr>
            <a:t>thủy</a:t>
          </a:r>
          <a:r>
            <a:rPr lang="en-US" sz="6500" b="1" kern="1200" dirty="0">
              <a:latin typeface="Times New Roman" pitchFamily="18" charset="0"/>
            </a:rPr>
            <a:t> </a:t>
          </a:r>
          <a:r>
            <a:rPr lang="en-US" sz="6500" b="1" kern="1200" dirty="0" err="1">
              <a:latin typeface="Times New Roman" pitchFamily="18" charset="0"/>
            </a:rPr>
            <a:t>sản</a:t>
          </a:r>
          <a:endParaRPr lang="en-US" sz="6500" kern="1200" dirty="0"/>
        </a:p>
      </dsp:txBody>
      <dsp:txXfrm>
        <a:off x="76975" y="3179468"/>
        <a:ext cx="4477471" cy="2238735"/>
      </dsp:txXfrm>
    </dsp:sp>
    <dsp:sp modelId="{F8A0DF50-5619-4290-9087-32B6F76A0BF4}">
      <dsp:nvSpPr>
        <dsp:cNvPr id="0" name=""/>
        <dsp:cNvSpPr/>
      </dsp:nvSpPr>
      <dsp:spPr>
        <a:xfrm>
          <a:off x="5494716" y="3179468"/>
          <a:ext cx="4477471" cy="223873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 dirty="0" err="1">
              <a:latin typeface="Times New Roman" pitchFamily="18" charset="0"/>
            </a:rPr>
            <a:t>Khai</a:t>
          </a:r>
          <a:r>
            <a:rPr lang="en-US" sz="6500" b="1" kern="1200" dirty="0">
              <a:latin typeface="Times New Roman" pitchFamily="18" charset="0"/>
            </a:rPr>
            <a:t> </a:t>
          </a:r>
          <a:r>
            <a:rPr lang="en-US" sz="6500" b="1" kern="1200" dirty="0" err="1">
              <a:latin typeface="Times New Roman" pitchFamily="18" charset="0"/>
            </a:rPr>
            <a:t>thác</a:t>
          </a:r>
          <a:r>
            <a:rPr lang="en-US" sz="6500" b="1" kern="1200" dirty="0">
              <a:latin typeface="Times New Roman" pitchFamily="18" charset="0"/>
            </a:rPr>
            <a:t> </a:t>
          </a:r>
          <a:r>
            <a:rPr lang="en-US" sz="6500" b="1" kern="1200" dirty="0" err="1">
              <a:latin typeface="Times New Roman" pitchFamily="18" charset="0"/>
            </a:rPr>
            <a:t>thủy</a:t>
          </a:r>
          <a:r>
            <a:rPr lang="en-US" sz="6500" b="1" kern="1200" dirty="0">
              <a:latin typeface="Times New Roman" pitchFamily="18" charset="0"/>
            </a:rPr>
            <a:t> </a:t>
          </a:r>
          <a:r>
            <a:rPr lang="en-US" sz="6500" b="1" kern="1200" dirty="0" err="1">
              <a:latin typeface="Times New Roman" pitchFamily="18" charset="0"/>
            </a:rPr>
            <a:t>sản</a:t>
          </a:r>
          <a:endParaRPr lang="en-US" sz="6500" kern="1200" dirty="0"/>
        </a:p>
      </dsp:txBody>
      <dsp:txXfrm>
        <a:off x="5494716" y="3179468"/>
        <a:ext cx="4477471" cy="223873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8A696A-8F5C-4619-BE87-F3E45538619A}">
      <dsp:nvSpPr>
        <dsp:cNvPr id="0" name=""/>
        <dsp:cNvSpPr/>
      </dsp:nvSpPr>
      <dsp:spPr>
        <a:xfrm>
          <a:off x="3721598" y="2770442"/>
          <a:ext cx="2647268" cy="264726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noProof="1">
              <a:solidFill>
                <a:schemeClr val="tx1"/>
              </a:solidFill>
              <a:cs typeface="Calibri" panose="020F0502020204030204" pitchFamily="34" charset="0"/>
            </a:rPr>
            <a:t>Những điều kiện </a:t>
          </a:r>
          <a:r>
            <a:rPr lang="en-US" altLang="x-none" sz="2600" b="1" kern="1200" noProof="1">
              <a:solidFill>
                <a:schemeClr val="tx1"/>
              </a:solidFill>
              <a:cs typeface="Calibri" panose="020F0502020204030204" pitchFamily="34" charset="0"/>
            </a:rPr>
            <a:t>thuận lợi </a:t>
          </a:r>
          <a:r>
            <a:rPr lang="en-US" sz="2600" b="1" kern="1200" noProof="1">
              <a:solidFill>
                <a:schemeClr val="tx1"/>
              </a:solidFill>
              <a:cs typeface="Calibri" panose="020F0502020204030204" pitchFamily="34" charset="0"/>
            </a:rPr>
            <a:t>để phát triển ng</a:t>
          </a:r>
          <a:r>
            <a:rPr lang="en-US" sz="2600" b="1" kern="1200" noProof="1">
              <a:solidFill>
                <a:schemeClr val="tx1"/>
              </a:solidFill>
              <a:ea typeface="Calibri" panose="020F0502020204030204" pitchFamily="34" charset="0"/>
            </a:rPr>
            <a:t>à</a:t>
          </a:r>
          <a:r>
            <a:rPr lang="en-US" sz="2600" b="1" kern="1200" noProof="1">
              <a:solidFill>
                <a:schemeClr val="tx1"/>
              </a:solidFill>
              <a:cs typeface="Calibri" panose="020F0502020204030204" pitchFamily="34" charset="0"/>
            </a:rPr>
            <a:t>nh thủy sản</a:t>
          </a:r>
          <a:endParaRPr lang="en-US" sz="2600" kern="1200" dirty="0">
            <a:solidFill>
              <a:schemeClr val="tx1"/>
            </a:solidFill>
          </a:endParaRPr>
        </a:p>
      </dsp:txBody>
      <dsp:txXfrm>
        <a:off x="4109281" y="3158125"/>
        <a:ext cx="1871902" cy="1871902"/>
      </dsp:txXfrm>
    </dsp:sp>
    <dsp:sp modelId="{74B0BEFF-7731-4B8C-B4F9-73E17A458CBE}">
      <dsp:nvSpPr>
        <dsp:cNvPr id="0" name=""/>
        <dsp:cNvSpPr/>
      </dsp:nvSpPr>
      <dsp:spPr>
        <a:xfrm rot="11700000">
          <a:off x="1721463" y="3089919"/>
          <a:ext cx="1968123" cy="754471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52C611-69E1-48A4-9A62-3856A4575372}">
      <dsp:nvSpPr>
        <dsp:cNvPr id="0" name=""/>
        <dsp:cNvSpPr/>
      </dsp:nvSpPr>
      <dsp:spPr>
        <a:xfrm>
          <a:off x="497542" y="2206498"/>
          <a:ext cx="2514905" cy="201192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865" tIns="62865" rIns="62865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300" kern="1200" noProof="1">
              <a:solidFill>
                <a:schemeClr val="tx1"/>
              </a:solidFill>
              <a:latin typeface="Times New Roman" pitchFamily="18" charset="0"/>
              <a:cs typeface="Calibri" pitchFamily="34" charset="0"/>
            </a:rPr>
            <a:t>Vùng biển rộng, có nhiều hải sản</a:t>
          </a:r>
          <a:endParaRPr lang="en-US" sz="3300" kern="1200" dirty="0">
            <a:solidFill>
              <a:schemeClr val="tx1"/>
            </a:solidFill>
          </a:endParaRPr>
        </a:p>
      </dsp:txBody>
      <dsp:txXfrm>
        <a:off x="556469" y="2265425"/>
        <a:ext cx="2397051" cy="1894070"/>
      </dsp:txXfrm>
    </dsp:sp>
    <dsp:sp modelId="{C72D2277-61B3-4BC8-885E-2673550640FF}">
      <dsp:nvSpPr>
        <dsp:cNvPr id="0" name=""/>
        <dsp:cNvSpPr/>
      </dsp:nvSpPr>
      <dsp:spPr>
        <a:xfrm rot="14700000">
          <a:off x="3037486" y="1521544"/>
          <a:ext cx="1968123" cy="754471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DA9EA0-4FCE-431C-967F-CFC27F0367C8}">
      <dsp:nvSpPr>
        <dsp:cNvPr id="0" name=""/>
        <dsp:cNvSpPr/>
      </dsp:nvSpPr>
      <dsp:spPr>
        <a:xfrm>
          <a:off x="2348213" y="955"/>
          <a:ext cx="2514905" cy="2011924"/>
        </a:xfrm>
        <a:prstGeom prst="roundRect">
          <a:avLst>
            <a:gd name="adj" fmla="val 10000"/>
          </a:avLst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865" tIns="62865" rIns="62865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altLang="x-none" sz="3300" kern="1200" noProof="1">
              <a:solidFill>
                <a:schemeClr val="tx1"/>
              </a:solidFill>
              <a:cs typeface="Calibri" panose="020F0502020204030204" pitchFamily="34" charset="0"/>
            </a:rPr>
            <a:t>Mạng lưới sông ngòi d</a:t>
          </a:r>
          <a:r>
            <a:rPr lang="en-GB" altLang="x-none" sz="3300" kern="1200" noProof="1">
              <a:solidFill>
                <a:schemeClr val="tx1"/>
              </a:solidFill>
              <a:ea typeface="Calibri" panose="020F0502020204030204" pitchFamily="34" charset="0"/>
            </a:rPr>
            <a:t>à</a:t>
          </a:r>
          <a:r>
            <a:rPr lang="en-GB" altLang="x-none" sz="3300" kern="1200" noProof="1">
              <a:solidFill>
                <a:schemeClr val="tx1"/>
              </a:solidFill>
              <a:cs typeface="Calibri" panose="020F0502020204030204" pitchFamily="34" charset="0"/>
            </a:rPr>
            <a:t>y đặc</a:t>
          </a:r>
          <a:endParaRPr lang="en-US" sz="3300" kern="1200" dirty="0">
            <a:solidFill>
              <a:schemeClr val="tx1"/>
            </a:solidFill>
          </a:endParaRPr>
        </a:p>
      </dsp:txBody>
      <dsp:txXfrm>
        <a:off x="2407140" y="59882"/>
        <a:ext cx="2397051" cy="1894070"/>
      </dsp:txXfrm>
    </dsp:sp>
    <dsp:sp modelId="{1B2790CF-AFD7-4E25-8F82-3CAE3DDFDDFE}">
      <dsp:nvSpPr>
        <dsp:cNvPr id="0" name=""/>
        <dsp:cNvSpPr/>
      </dsp:nvSpPr>
      <dsp:spPr>
        <a:xfrm rot="17700000">
          <a:off x="5084855" y="1521544"/>
          <a:ext cx="1968123" cy="754471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D04F93-A2A3-4F83-BF1D-330B2F012BBC}">
      <dsp:nvSpPr>
        <dsp:cNvPr id="0" name=""/>
        <dsp:cNvSpPr/>
      </dsp:nvSpPr>
      <dsp:spPr>
        <a:xfrm>
          <a:off x="5227346" y="955"/>
          <a:ext cx="2514905" cy="2011924"/>
        </a:xfrm>
        <a:prstGeom prst="roundRect">
          <a:avLst>
            <a:gd name="adj" fmla="val 10000"/>
          </a:avLst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865" tIns="62865" rIns="62865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300" kern="1200" noProof="1">
              <a:solidFill>
                <a:schemeClr val="tx1"/>
              </a:solidFill>
              <a:latin typeface="Times New Roman" pitchFamily="18" charset="0"/>
              <a:cs typeface="Calibri" pitchFamily="34" charset="0"/>
            </a:rPr>
            <a:t>Người dân có nhiều kinh nghiệm</a:t>
          </a:r>
          <a:endParaRPr lang="en-US" sz="3300" kern="1200" dirty="0">
            <a:solidFill>
              <a:schemeClr val="tx1"/>
            </a:solidFill>
          </a:endParaRPr>
        </a:p>
      </dsp:txBody>
      <dsp:txXfrm>
        <a:off x="5286273" y="59882"/>
        <a:ext cx="2397051" cy="1894070"/>
      </dsp:txXfrm>
    </dsp:sp>
    <dsp:sp modelId="{4F393A27-F8EA-427A-981D-A2D5E7B773FA}">
      <dsp:nvSpPr>
        <dsp:cNvPr id="0" name=""/>
        <dsp:cNvSpPr/>
      </dsp:nvSpPr>
      <dsp:spPr>
        <a:xfrm rot="20700000">
          <a:off x="6400877" y="3089919"/>
          <a:ext cx="1968123" cy="754471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329760-FE3A-4AD4-89F5-22CF0F7FD6A4}">
      <dsp:nvSpPr>
        <dsp:cNvPr id="0" name=""/>
        <dsp:cNvSpPr/>
      </dsp:nvSpPr>
      <dsp:spPr>
        <a:xfrm>
          <a:off x="7078017" y="2206498"/>
          <a:ext cx="2514905" cy="2011924"/>
        </a:xfrm>
        <a:prstGeom prst="roundRect">
          <a:avLst>
            <a:gd name="adj" fmla="val 1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865" tIns="62865" rIns="62865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300" kern="1200" noProof="1">
              <a:solidFill>
                <a:schemeClr val="tx1"/>
              </a:solidFill>
              <a:latin typeface="Times New Roman" pitchFamily="18" charset="0"/>
              <a:cs typeface="Calibri" pitchFamily="34" charset="0"/>
            </a:rPr>
            <a:t>Nhu cầu về thủy sản ngày càng tăng</a:t>
          </a:r>
          <a:endParaRPr lang="en-US" sz="3300" kern="1200" dirty="0">
            <a:solidFill>
              <a:schemeClr val="tx1"/>
            </a:solidFill>
          </a:endParaRPr>
        </a:p>
      </dsp:txBody>
      <dsp:txXfrm>
        <a:off x="7136944" y="2265425"/>
        <a:ext cx="2397051" cy="189407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B94A5F-0F87-45BC-80B8-B1C0E9B7A9CF}">
      <dsp:nvSpPr>
        <dsp:cNvPr id="0" name=""/>
        <dsp:cNvSpPr/>
      </dsp:nvSpPr>
      <dsp:spPr>
        <a:xfrm>
          <a:off x="2903625" y="2709333"/>
          <a:ext cx="675382" cy="12869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7691" y="0"/>
              </a:lnTo>
              <a:lnTo>
                <a:pt x="337691" y="1286933"/>
              </a:lnTo>
              <a:lnTo>
                <a:pt x="675382" y="128693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04982" y="3316465"/>
        <a:ext cx="72669" cy="72669"/>
      </dsp:txXfrm>
    </dsp:sp>
    <dsp:sp modelId="{05A46F36-CFAF-4E7A-82B0-33270A091D10}">
      <dsp:nvSpPr>
        <dsp:cNvPr id="0" name=""/>
        <dsp:cNvSpPr/>
      </dsp:nvSpPr>
      <dsp:spPr>
        <a:xfrm>
          <a:off x="2903625" y="2663613"/>
          <a:ext cx="6753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75382" y="4572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24432" y="2692448"/>
        <a:ext cx="33769" cy="33769"/>
      </dsp:txXfrm>
    </dsp:sp>
    <dsp:sp modelId="{33AE8C31-C079-43AC-BAD8-351D745C1449}">
      <dsp:nvSpPr>
        <dsp:cNvPr id="0" name=""/>
        <dsp:cNvSpPr/>
      </dsp:nvSpPr>
      <dsp:spPr>
        <a:xfrm>
          <a:off x="2903625" y="1422400"/>
          <a:ext cx="675382" cy="1286933"/>
        </a:xfrm>
        <a:custGeom>
          <a:avLst/>
          <a:gdLst/>
          <a:ahLst/>
          <a:cxnLst/>
          <a:rect l="0" t="0" r="0" b="0"/>
          <a:pathLst>
            <a:path>
              <a:moveTo>
                <a:pt x="0" y="1286933"/>
              </a:moveTo>
              <a:lnTo>
                <a:pt x="337691" y="1286933"/>
              </a:lnTo>
              <a:lnTo>
                <a:pt x="337691" y="0"/>
              </a:lnTo>
              <a:lnTo>
                <a:pt x="675382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04982" y="2029532"/>
        <a:ext cx="72669" cy="72669"/>
      </dsp:txXfrm>
    </dsp:sp>
    <dsp:sp modelId="{54311C7A-767B-45C3-85F5-81E868FA45D4}">
      <dsp:nvSpPr>
        <dsp:cNvPr id="0" name=""/>
        <dsp:cNvSpPr/>
      </dsp:nvSpPr>
      <dsp:spPr>
        <a:xfrm rot="16200000">
          <a:off x="-320481" y="2194560"/>
          <a:ext cx="5418667" cy="102954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i="1" kern="1200" dirty="0" err="1">
              <a:latin typeface="Times New Roman" pitchFamily="18" charset="0"/>
              <a:cs typeface="Times New Roman" pitchFamily="18" charset="0"/>
            </a:rPr>
            <a:t>Để</a:t>
          </a:r>
          <a:r>
            <a:rPr lang="en-US" sz="3300" b="1" i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300" b="1" i="1" kern="1200" dirty="0" err="1">
              <a:latin typeface="Times New Roman" pitchFamily="18" charset="0"/>
              <a:cs typeface="Times New Roman" pitchFamily="18" charset="0"/>
            </a:rPr>
            <a:t>nuôi</a:t>
          </a:r>
          <a:r>
            <a:rPr lang="en-US" sz="3300" b="1" i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300" b="1" i="1" kern="1200" dirty="0" err="1">
              <a:latin typeface="Times New Roman" pitchFamily="18" charset="0"/>
              <a:cs typeface="Times New Roman" pitchFamily="18" charset="0"/>
            </a:rPr>
            <a:t>trồng</a:t>
          </a:r>
          <a:r>
            <a:rPr lang="en-US" sz="3300" b="1" i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300" b="1" i="1" kern="1200" dirty="0" err="1">
              <a:latin typeface="Times New Roman" pitchFamily="18" charset="0"/>
              <a:cs typeface="Times New Roman" pitchFamily="18" charset="0"/>
            </a:rPr>
            <a:t>và</a:t>
          </a:r>
          <a:r>
            <a:rPr lang="en-US" sz="3300" b="1" i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300" b="1" i="1" kern="1200" dirty="0" err="1">
              <a:latin typeface="Times New Roman" pitchFamily="18" charset="0"/>
              <a:cs typeface="Times New Roman" pitchFamily="18" charset="0"/>
            </a:rPr>
            <a:t>khai</a:t>
          </a:r>
          <a:r>
            <a:rPr lang="en-US" sz="3300" b="1" i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300" b="1" i="1" kern="1200" dirty="0" err="1">
              <a:latin typeface="Times New Roman" pitchFamily="18" charset="0"/>
              <a:cs typeface="Times New Roman" pitchFamily="18" charset="0"/>
            </a:rPr>
            <a:t>thác</a:t>
          </a:r>
          <a:r>
            <a:rPr lang="en-US" sz="3300" b="1" i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300" b="1" i="1" kern="1200" dirty="0" err="1">
              <a:latin typeface="Times New Roman" pitchFamily="18" charset="0"/>
              <a:cs typeface="Times New Roman" pitchFamily="18" charset="0"/>
            </a:rPr>
            <a:t>lâu</a:t>
          </a:r>
          <a:r>
            <a:rPr lang="en-US" sz="3300" b="1" i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300" b="1" i="1" kern="1200" dirty="0" err="1">
              <a:latin typeface="Times New Roman" pitchFamily="18" charset="0"/>
              <a:cs typeface="Times New Roman" pitchFamily="18" charset="0"/>
            </a:rPr>
            <a:t>dài</a:t>
          </a:r>
          <a:r>
            <a:rPr lang="en-US" sz="3300" b="1" i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300" b="1" i="1" kern="1200" dirty="0" err="1">
              <a:latin typeface="Times New Roman" pitchFamily="18" charset="0"/>
              <a:cs typeface="Times New Roman" pitchFamily="18" charset="0"/>
            </a:rPr>
            <a:t>nguồn</a:t>
          </a:r>
          <a:r>
            <a:rPr lang="en-US" sz="3300" b="1" i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300" b="1" i="1" kern="1200" dirty="0" err="1">
              <a:latin typeface="Times New Roman" pitchFamily="18" charset="0"/>
              <a:cs typeface="Times New Roman" pitchFamily="18" charset="0"/>
            </a:rPr>
            <a:t>lợi</a:t>
          </a:r>
          <a:r>
            <a:rPr lang="en-US" sz="3300" b="1" i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300" b="1" i="1" kern="1200" dirty="0" err="1">
              <a:latin typeface="Times New Roman" pitchFamily="18" charset="0"/>
              <a:cs typeface="Times New Roman" pitchFamily="18" charset="0"/>
            </a:rPr>
            <a:t>thủy</a:t>
          </a:r>
          <a:r>
            <a:rPr lang="en-US" sz="3300" b="1" i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300" b="1" i="1" kern="1200" dirty="0" err="1">
              <a:latin typeface="Times New Roman" pitchFamily="18" charset="0"/>
              <a:cs typeface="Times New Roman" pitchFamily="18" charset="0"/>
            </a:rPr>
            <a:t>sản</a:t>
          </a:r>
          <a:r>
            <a:rPr lang="en-US" sz="3300" b="1" i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300" b="1" i="1" kern="1200" dirty="0" err="1">
              <a:latin typeface="Times New Roman" pitchFamily="18" charset="0"/>
              <a:cs typeface="Times New Roman" pitchFamily="18" charset="0"/>
            </a:rPr>
            <a:t>cần</a:t>
          </a:r>
          <a:endParaRPr lang="en-US" sz="3300" kern="1200" dirty="0"/>
        </a:p>
      </dsp:txBody>
      <dsp:txXfrm>
        <a:off x="-320481" y="2194560"/>
        <a:ext cx="5418667" cy="1029546"/>
      </dsp:txXfrm>
    </dsp:sp>
    <dsp:sp modelId="{65EA6910-0606-4B92-81D6-5293DB7C7175}">
      <dsp:nvSpPr>
        <dsp:cNvPr id="0" name=""/>
        <dsp:cNvSpPr/>
      </dsp:nvSpPr>
      <dsp:spPr>
        <a:xfrm>
          <a:off x="3579008" y="907626"/>
          <a:ext cx="6580996" cy="102954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 err="1"/>
            <a:t>Bảo</a:t>
          </a:r>
          <a:r>
            <a:rPr lang="en-US" sz="3100" kern="1200" dirty="0"/>
            <a:t> </a:t>
          </a:r>
          <a:r>
            <a:rPr lang="en-US" sz="3100" kern="1200" dirty="0" err="1"/>
            <a:t>vệ</a:t>
          </a:r>
          <a:r>
            <a:rPr lang="en-US" sz="3100" kern="1200" dirty="0"/>
            <a:t> </a:t>
          </a:r>
          <a:r>
            <a:rPr lang="en-US" sz="3100" kern="1200" dirty="0" err="1"/>
            <a:t>môi</a:t>
          </a:r>
          <a:r>
            <a:rPr lang="en-US" sz="3100" kern="1200" dirty="0"/>
            <a:t> </a:t>
          </a:r>
          <a:r>
            <a:rPr lang="en-US" sz="3100" kern="1200" dirty="0" err="1"/>
            <a:t>trường</a:t>
          </a:r>
          <a:r>
            <a:rPr lang="en-US" sz="3100" kern="1200" dirty="0"/>
            <a:t> </a:t>
          </a:r>
          <a:r>
            <a:rPr lang="en-US" sz="3100" kern="1200" dirty="0" err="1"/>
            <a:t>nước</a:t>
          </a:r>
          <a:endParaRPr lang="en-US" sz="3100" kern="1200" dirty="0"/>
        </a:p>
      </dsp:txBody>
      <dsp:txXfrm>
        <a:off x="3579008" y="907626"/>
        <a:ext cx="6580996" cy="1029546"/>
      </dsp:txXfrm>
    </dsp:sp>
    <dsp:sp modelId="{C7656C6E-891C-4700-8190-D80D60371CD3}">
      <dsp:nvSpPr>
        <dsp:cNvPr id="0" name=""/>
        <dsp:cNvSpPr/>
      </dsp:nvSpPr>
      <dsp:spPr>
        <a:xfrm>
          <a:off x="3579008" y="2194560"/>
          <a:ext cx="6580996" cy="102954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 err="1"/>
            <a:t>Đẩy</a:t>
          </a:r>
          <a:r>
            <a:rPr lang="en-US" sz="3100" kern="1200" dirty="0"/>
            <a:t> </a:t>
          </a:r>
          <a:r>
            <a:rPr lang="en-US" sz="3100" kern="1200" dirty="0" err="1"/>
            <a:t>mạnh</a:t>
          </a:r>
          <a:r>
            <a:rPr lang="en-US" sz="3100" kern="1200" dirty="0"/>
            <a:t> </a:t>
          </a:r>
          <a:r>
            <a:rPr lang="en-US" sz="3100" kern="1200" dirty="0" err="1"/>
            <a:t>nuôi</a:t>
          </a:r>
          <a:r>
            <a:rPr lang="en-US" sz="3100" kern="1200" dirty="0"/>
            <a:t> </a:t>
          </a:r>
          <a:r>
            <a:rPr lang="en-US" sz="3100" kern="1200" dirty="0" err="1"/>
            <a:t>trồng</a:t>
          </a:r>
          <a:r>
            <a:rPr lang="en-US" sz="3100" kern="1200" dirty="0"/>
            <a:t> </a:t>
          </a:r>
          <a:r>
            <a:rPr lang="en-US" sz="3100" kern="1200" dirty="0" err="1"/>
            <a:t>thủy</a:t>
          </a:r>
          <a:r>
            <a:rPr lang="en-US" sz="3100" kern="1200" dirty="0"/>
            <a:t> </a:t>
          </a:r>
          <a:r>
            <a:rPr lang="en-US" sz="3100" kern="1200" dirty="0" err="1"/>
            <a:t>sản</a:t>
          </a:r>
          <a:endParaRPr lang="en-US" sz="3100" kern="1200" dirty="0"/>
        </a:p>
      </dsp:txBody>
      <dsp:txXfrm>
        <a:off x="3579008" y="2194560"/>
        <a:ext cx="6580996" cy="1029546"/>
      </dsp:txXfrm>
    </dsp:sp>
    <dsp:sp modelId="{38CBA18A-A791-48D7-82A6-1A91BC689D4A}">
      <dsp:nvSpPr>
        <dsp:cNvPr id="0" name=""/>
        <dsp:cNvSpPr/>
      </dsp:nvSpPr>
      <dsp:spPr>
        <a:xfrm>
          <a:off x="3579008" y="3481493"/>
          <a:ext cx="6580996" cy="102954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 err="1"/>
            <a:t>Khai</a:t>
          </a:r>
          <a:r>
            <a:rPr lang="en-US" sz="3100" kern="1200" dirty="0"/>
            <a:t> </a:t>
          </a:r>
          <a:r>
            <a:rPr lang="en-US" sz="3100" kern="1200" dirty="0" err="1"/>
            <a:t>thác</a:t>
          </a:r>
          <a:r>
            <a:rPr lang="en-US" sz="3100" kern="1200" dirty="0"/>
            <a:t> </a:t>
          </a:r>
          <a:r>
            <a:rPr lang="en-US" sz="3100" kern="1200" dirty="0" err="1"/>
            <a:t>hợp</a:t>
          </a:r>
          <a:r>
            <a:rPr lang="en-US" sz="3100" kern="1200" dirty="0"/>
            <a:t> </a:t>
          </a:r>
          <a:r>
            <a:rPr lang="en-US" sz="3100" kern="1200" dirty="0" err="1"/>
            <a:t>lý</a:t>
          </a:r>
          <a:r>
            <a:rPr lang="en-US" sz="3100" kern="1200" dirty="0"/>
            <a:t>, </a:t>
          </a:r>
          <a:r>
            <a:rPr lang="en-US" sz="3100" kern="1200" dirty="0" err="1"/>
            <a:t>khai</a:t>
          </a:r>
          <a:r>
            <a:rPr lang="en-US" sz="3100" kern="1200" dirty="0"/>
            <a:t> </a:t>
          </a:r>
          <a:r>
            <a:rPr lang="en-US" sz="3100" kern="1200" dirty="0" err="1"/>
            <a:t>thác</a:t>
          </a:r>
          <a:r>
            <a:rPr lang="en-US" sz="3100" kern="1200" dirty="0"/>
            <a:t> </a:t>
          </a:r>
          <a:r>
            <a:rPr lang="en-US" sz="3100" kern="1200" dirty="0" err="1"/>
            <a:t>đi</a:t>
          </a:r>
          <a:r>
            <a:rPr lang="en-US" sz="3100" kern="1200" dirty="0"/>
            <a:t> </a:t>
          </a:r>
          <a:r>
            <a:rPr lang="en-US" sz="3100" kern="1200" dirty="0" err="1"/>
            <a:t>đôi</a:t>
          </a:r>
          <a:r>
            <a:rPr lang="en-US" sz="3100" kern="1200" dirty="0"/>
            <a:t> </a:t>
          </a:r>
          <a:r>
            <a:rPr lang="en-US" sz="3100" kern="1200" dirty="0" err="1"/>
            <a:t>với</a:t>
          </a:r>
          <a:r>
            <a:rPr lang="en-US" sz="3100" kern="1200" dirty="0"/>
            <a:t> </a:t>
          </a:r>
          <a:r>
            <a:rPr lang="en-US" sz="3100" kern="1200" dirty="0" err="1"/>
            <a:t>nuôi</a:t>
          </a:r>
          <a:r>
            <a:rPr lang="en-US" sz="3100" kern="1200" dirty="0"/>
            <a:t> </a:t>
          </a:r>
          <a:r>
            <a:rPr lang="en-US" sz="3100" kern="1200" dirty="0" err="1"/>
            <a:t>trồng</a:t>
          </a:r>
          <a:endParaRPr lang="en-US" sz="3100" kern="1200" dirty="0"/>
        </a:p>
      </dsp:txBody>
      <dsp:txXfrm>
        <a:off x="3579008" y="3481493"/>
        <a:ext cx="6580996" cy="102954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EA15EC-959B-488F-B424-3E98E559019F}">
      <dsp:nvSpPr>
        <dsp:cNvPr id="0" name=""/>
        <dsp:cNvSpPr/>
      </dsp:nvSpPr>
      <dsp:spPr>
        <a:xfrm>
          <a:off x="3735" y="2380423"/>
          <a:ext cx="3095625" cy="15478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 err="1">
              <a:latin typeface="Times New Roman" pitchFamily="18" charset="0"/>
              <a:cs typeface="Times New Roman" pitchFamily="18" charset="0"/>
            </a:rPr>
            <a:t>Thủy</a:t>
          </a:r>
          <a:r>
            <a:rPr lang="en-US" sz="27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700" b="1" kern="1200" dirty="0" err="1">
              <a:latin typeface="Times New Roman" pitchFamily="18" charset="0"/>
              <a:cs typeface="Times New Roman" pitchFamily="18" charset="0"/>
            </a:rPr>
            <a:t>sản</a:t>
          </a:r>
          <a:endParaRPr lang="en-US" sz="2700" kern="1200" dirty="0"/>
        </a:p>
      </dsp:txBody>
      <dsp:txXfrm>
        <a:off x="49069" y="2425757"/>
        <a:ext cx="3004957" cy="1457144"/>
      </dsp:txXfrm>
    </dsp:sp>
    <dsp:sp modelId="{50D1A82F-2812-4218-93DA-E65CD84E323D}">
      <dsp:nvSpPr>
        <dsp:cNvPr id="0" name=""/>
        <dsp:cNvSpPr/>
      </dsp:nvSpPr>
      <dsp:spPr>
        <a:xfrm rot="18770822">
          <a:off x="2808065" y="2461127"/>
          <a:ext cx="1820839" cy="51416"/>
        </a:xfrm>
        <a:custGeom>
          <a:avLst/>
          <a:gdLst/>
          <a:ahLst/>
          <a:cxnLst/>
          <a:rect l="0" t="0" r="0" b="0"/>
          <a:pathLst>
            <a:path>
              <a:moveTo>
                <a:pt x="0" y="25708"/>
              </a:moveTo>
              <a:lnTo>
                <a:pt x="1820839" y="2570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3672964" y="2441314"/>
        <a:ext cx="91041" cy="91041"/>
      </dsp:txXfrm>
    </dsp:sp>
    <dsp:sp modelId="{4B3F7B7B-45A3-4B87-A619-7BBF5292899D}">
      <dsp:nvSpPr>
        <dsp:cNvPr id="0" name=""/>
        <dsp:cNvSpPr/>
      </dsp:nvSpPr>
      <dsp:spPr>
        <a:xfrm>
          <a:off x="4337610" y="1045434"/>
          <a:ext cx="3095625" cy="15478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Hoạt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động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chính</a:t>
          </a:r>
          <a:endParaRPr lang="en-US" sz="2700" kern="1200" dirty="0"/>
        </a:p>
      </dsp:txBody>
      <dsp:txXfrm>
        <a:off x="4382944" y="1090768"/>
        <a:ext cx="3004957" cy="1457144"/>
      </dsp:txXfrm>
    </dsp:sp>
    <dsp:sp modelId="{C2ABE9AF-5D4E-4CE7-9131-11C1E6688C54}">
      <dsp:nvSpPr>
        <dsp:cNvPr id="0" name=""/>
        <dsp:cNvSpPr/>
      </dsp:nvSpPr>
      <dsp:spPr>
        <a:xfrm rot="19457599">
          <a:off x="7289905" y="1348637"/>
          <a:ext cx="1524909" cy="51416"/>
        </a:xfrm>
        <a:custGeom>
          <a:avLst/>
          <a:gdLst/>
          <a:ahLst/>
          <a:cxnLst/>
          <a:rect l="0" t="0" r="0" b="0"/>
          <a:pathLst>
            <a:path>
              <a:moveTo>
                <a:pt x="0" y="25708"/>
              </a:moveTo>
              <a:lnTo>
                <a:pt x="1524909" y="25708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014237" y="1336222"/>
        <a:ext cx="76245" cy="76245"/>
      </dsp:txXfrm>
    </dsp:sp>
    <dsp:sp modelId="{C8A597AA-1547-4ADC-B1EC-9689B9194633}">
      <dsp:nvSpPr>
        <dsp:cNvPr id="0" name=""/>
        <dsp:cNvSpPr/>
      </dsp:nvSpPr>
      <dsp:spPr>
        <a:xfrm>
          <a:off x="8671485" y="155442"/>
          <a:ext cx="3095625" cy="15478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Khai</a:t>
          </a:r>
          <a:r>
            <a:rPr lang="en-US" sz="2700" kern="1200" dirty="0"/>
            <a:t> </a:t>
          </a:r>
          <a:r>
            <a:rPr lang="en-US" sz="2700" kern="1200" dirty="0" err="1"/>
            <a:t>thác</a:t>
          </a:r>
          <a:r>
            <a:rPr lang="en-US" sz="2700" kern="1200" dirty="0"/>
            <a:t> </a:t>
          </a:r>
          <a:r>
            <a:rPr lang="en-US" sz="2700" kern="1200" dirty="0" err="1"/>
            <a:t>thủy</a:t>
          </a:r>
          <a:r>
            <a:rPr lang="en-US" sz="2700" kern="1200" dirty="0"/>
            <a:t> </a:t>
          </a:r>
          <a:r>
            <a:rPr lang="en-US" sz="2700" kern="1200" dirty="0" err="1"/>
            <a:t>sản</a:t>
          </a:r>
          <a:endParaRPr lang="en-US" sz="2700" kern="1200" dirty="0"/>
        </a:p>
      </dsp:txBody>
      <dsp:txXfrm>
        <a:off x="8716819" y="200776"/>
        <a:ext cx="3004957" cy="1457144"/>
      </dsp:txXfrm>
    </dsp:sp>
    <dsp:sp modelId="{5FE70F5E-020B-4A81-8F95-C6A3563DE574}">
      <dsp:nvSpPr>
        <dsp:cNvPr id="0" name=""/>
        <dsp:cNvSpPr/>
      </dsp:nvSpPr>
      <dsp:spPr>
        <a:xfrm rot="2142401">
          <a:off x="7289905" y="2238629"/>
          <a:ext cx="1524909" cy="51416"/>
        </a:xfrm>
        <a:custGeom>
          <a:avLst/>
          <a:gdLst/>
          <a:ahLst/>
          <a:cxnLst/>
          <a:rect l="0" t="0" r="0" b="0"/>
          <a:pathLst>
            <a:path>
              <a:moveTo>
                <a:pt x="0" y="25708"/>
              </a:moveTo>
              <a:lnTo>
                <a:pt x="1524909" y="25708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014237" y="2226214"/>
        <a:ext cx="76245" cy="76245"/>
      </dsp:txXfrm>
    </dsp:sp>
    <dsp:sp modelId="{B9D1EE76-AD27-432E-83A9-67DE0DA978BB}">
      <dsp:nvSpPr>
        <dsp:cNvPr id="0" name=""/>
        <dsp:cNvSpPr/>
      </dsp:nvSpPr>
      <dsp:spPr>
        <a:xfrm>
          <a:off x="8671485" y="1935427"/>
          <a:ext cx="3095625" cy="15478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Nuôi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trồng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thủy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sản</a:t>
          </a:r>
          <a:endParaRPr lang="en-US" sz="2700" kern="1200" dirty="0"/>
        </a:p>
      </dsp:txBody>
      <dsp:txXfrm>
        <a:off x="8716819" y="1980761"/>
        <a:ext cx="3004957" cy="1457144"/>
      </dsp:txXfrm>
    </dsp:sp>
    <dsp:sp modelId="{C719C0D5-D16D-4387-8F28-FD7847EB484B}">
      <dsp:nvSpPr>
        <dsp:cNvPr id="0" name=""/>
        <dsp:cNvSpPr/>
      </dsp:nvSpPr>
      <dsp:spPr>
        <a:xfrm rot="2829178">
          <a:off x="2808065" y="3796115"/>
          <a:ext cx="1820839" cy="51416"/>
        </a:xfrm>
        <a:custGeom>
          <a:avLst/>
          <a:gdLst/>
          <a:ahLst/>
          <a:cxnLst/>
          <a:rect l="0" t="0" r="0" b="0"/>
          <a:pathLst>
            <a:path>
              <a:moveTo>
                <a:pt x="0" y="25708"/>
              </a:moveTo>
              <a:lnTo>
                <a:pt x="1820839" y="2570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3672964" y="3776302"/>
        <a:ext cx="91041" cy="91041"/>
      </dsp:txXfrm>
    </dsp:sp>
    <dsp:sp modelId="{95E76AFE-C51A-4B8D-BDF5-B225F42BE84E}">
      <dsp:nvSpPr>
        <dsp:cNvPr id="0" name=""/>
        <dsp:cNvSpPr/>
      </dsp:nvSpPr>
      <dsp:spPr>
        <a:xfrm>
          <a:off x="4337610" y="3715411"/>
          <a:ext cx="3095625" cy="15478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Phân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bố</a:t>
          </a:r>
          <a:endParaRPr lang="en-US" sz="2700" kern="1200" dirty="0"/>
        </a:p>
      </dsp:txBody>
      <dsp:txXfrm>
        <a:off x="4382944" y="3760745"/>
        <a:ext cx="3004957" cy="1457144"/>
      </dsp:txXfrm>
    </dsp:sp>
    <dsp:sp modelId="{4E0D2849-C080-44B1-AC52-FE3C2B4975B5}">
      <dsp:nvSpPr>
        <dsp:cNvPr id="0" name=""/>
        <dsp:cNvSpPr/>
      </dsp:nvSpPr>
      <dsp:spPr>
        <a:xfrm>
          <a:off x="7433235" y="4463609"/>
          <a:ext cx="1238250" cy="51416"/>
        </a:xfrm>
        <a:custGeom>
          <a:avLst/>
          <a:gdLst/>
          <a:ahLst/>
          <a:cxnLst/>
          <a:rect l="0" t="0" r="0" b="0"/>
          <a:pathLst>
            <a:path>
              <a:moveTo>
                <a:pt x="0" y="25708"/>
              </a:moveTo>
              <a:lnTo>
                <a:pt x="1238250" y="25708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021404" y="4458361"/>
        <a:ext cx="61912" cy="61912"/>
      </dsp:txXfrm>
    </dsp:sp>
    <dsp:sp modelId="{F2701052-47F4-41F7-BF9E-BF2296C16CD8}">
      <dsp:nvSpPr>
        <dsp:cNvPr id="0" name=""/>
        <dsp:cNvSpPr/>
      </dsp:nvSpPr>
      <dsp:spPr>
        <a:xfrm>
          <a:off x="8671485" y="3715411"/>
          <a:ext cx="3095625" cy="15478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ĐồVùng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ven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biển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vùng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có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nhiều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sông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ngòii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núi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và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700" kern="1200" dirty="0" err="1">
              <a:latin typeface="Times New Roman" pitchFamily="18" charset="0"/>
              <a:cs typeface="Times New Roman" pitchFamily="18" charset="0"/>
            </a:rPr>
            <a:t>trung</a:t>
          </a:r>
          <a:r>
            <a:rPr lang="en-US" sz="2700" kern="1200" dirty="0">
              <a:latin typeface="Times New Roman" pitchFamily="18" charset="0"/>
              <a:cs typeface="Times New Roman" pitchFamily="18" charset="0"/>
            </a:rPr>
            <a:t> du</a:t>
          </a:r>
          <a:endParaRPr lang="en-US" sz="2700" kern="1200" dirty="0"/>
        </a:p>
      </dsp:txBody>
      <dsp:txXfrm>
        <a:off x="8716819" y="3760745"/>
        <a:ext cx="3004957" cy="14571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15427-DF7F-4AEC-B6A7-0483125A1EB7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CF96FE-4BFD-4EB0-860E-F76DA26018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916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54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2259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9027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077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3789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52125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4953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73956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0670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1372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562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9573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55291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76954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02830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621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7820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6938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02610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95982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890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734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23171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8931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2298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682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1262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043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034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041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062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721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418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051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125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614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974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0448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019953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637D6-E15F-4A6E-B7F8-512FF442AA73}" type="datetimeFigureOut">
              <a:rPr lang="es-ES"/>
              <a:pPr>
                <a:defRPr/>
              </a:pPr>
              <a:t>17/10/2021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0D27C-230F-49EE-9252-E281D98D155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2114533"/>
      </p:ext>
    </p:extLst>
  </p:cSld>
  <p:clrMapOvr>
    <a:masterClrMapping/>
  </p:clrMapOvr>
  <p:transition spd="slow"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195B8-A14E-4684-BD4F-6B870E3450CA}" type="datetimeFigureOut">
              <a:rPr lang="es-ES"/>
              <a:pPr>
                <a:defRPr/>
              </a:pPr>
              <a:t>17/10/2021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B46FE-1C94-47D3-BAF0-AEE9699545F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2062459"/>
      </p:ext>
    </p:extLst>
  </p:cSld>
  <p:clrMapOvr>
    <a:masterClrMapping/>
  </p:clrMapOvr>
  <p:transition spd="slow"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E086D-6C50-4B49-836B-EC681A33D2EC}" type="datetimeFigureOut">
              <a:rPr lang="es-ES"/>
              <a:pPr>
                <a:defRPr/>
              </a:pPr>
              <a:t>17/10/2021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1AC7A-62D4-4EA5-B340-FA47272910B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3121640"/>
      </p:ext>
    </p:extLst>
  </p:cSld>
  <p:clrMapOvr>
    <a:masterClrMapping/>
  </p:clrMapOvr>
  <p:transition spd="slow"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0C211-09E5-4A82-AC1B-3F8B73A4A5AF}" type="datetimeFigureOut">
              <a:rPr lang="es-ES"/>
              <a:pPr>
                <a:defRPr/>
              </a:pPr>
              <a:t>17/10/2021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41348-61EE-4886-9E02-03706832650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8277580"/>
      </p:ext>
    </p:extLst>
  </p:cSld>
  <p:clrMapOvr>
    <a:masterClrMapping/>
  </p:clrMapOvr>
  <p:transition spd="slow">
    <p:circl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458AE-6CCE-4049-B480-D8C5EC46FFA5}" type="datetimeFigureOut">
              <a:rPr lang="es-ES"/>
              <a:pPr>
                <a:defRPr/>
              </a:pPr>
              <a:t>17/10/2021</a:t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14A18-67C2-4FD0-A100-196F8D1E826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0964322"/>
      </p:ext>
    </p:extLst>
  </p:cSld>
  <p:clrMapOvr>
    <a:masterClrMapping/>
  </p:clrMapOvr>
  <p:transition spd="slow">
    <p:circl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A4421-E111-44CE-95A6-69CD6C5DBF0E}" type="datetimeFigureOut">
              <a:rPr lang="es-ES"/>
              <a:pPr>
                <a:defRPr/>
              </a:pPr>
              <a:t>17/10/2021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3859B-F952-49D1-9E93-8611D319339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4297679"/>
      </p:ext>
    </p:extLst>
  </p:cSld>
  <p:clrMapOvr>
    <a:masterClrMapping/>
  </p:clrMapOvr>
  <p:transition spd="slow">
    <p:circl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45394-EC05-4E00-89C9-5B85C32ADA1E}" type="datetimeFigureOut">
              <a:rPr lang="es-ES"/>
              <a:pPr>
                <a:defRPr/>
              </a:pPr>
              <a:t>17/10/2021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23832-504D-435C-ABD0-F346AC3511A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5493544"/>
      </p:ext>
    </p:extLst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92776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D2509-E74F-460B-B1E1-BB8601D1BB99}" type="datetimeFigureOut">
              <a:rPr lang="es-ES"/>
              <a:pPr>
                <a:defRPr/>
              </a:pPr>
              <a:t>17/10/2021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9CCDF-848D-4D34-9EDB-0D6FB96458E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607741"/>
      </p:ext>
    </p:extLst>
  </p:cSld>
  <p:clrMapOvr>
    <a:masterClrMapping/>
  </p:clrMapOvr>
  <p:transition spd="slow">
    <p:circl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72A1A-63DC-492F-A70A-CDE8A5A41C11}" type="datetimeFigureOut">
              <a:rPr lang="es-ES"/>
              <a:pPr>
                <a:defRPr/>
              </a:pPr>
              <a:t>17/10/2021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B9C60-1522-4178-BF97-DE98349150E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8658506"/>
      </p:ext>
    </p:extLst>
  </p:cSld>
  <p:clrMapOvr>
    <a:masterClrMapping/>
  </p:clrMapOvr>
  <p:transition spd="slow">
    <p:circl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46BEF-3B64-48AF-BB92-8ACEBFFFED29}" type="datetimeFigureOut">
              <a:rPr lang="es-ES"/>
              <a:pPr>
                <a:defRPr/>
              </a:pPr>
              <a:t>17/10/2021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F2F92-DF09-4935-BDA2-3E3285F7316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9961628"/>
      </p:ext>
    </p:extLst>
  </p:cSld>
  <p:clrMapOvr>
    <a:masterClrMapping/>
  </p:clrMapOvr>
  <p:transition spd="slow">
    <p:circl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46ED2-6B19-4D2A-A79B-79FDB654C9C0}" type="datetimeFigureOut">
              <a:rPr lang="es-ES"/>
              <a:pPr>
                <a:defRPr/>
              </a:pPr>
              <a:t>17/10/2021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EE166-2FCE-42BA-A4BD-CD4CA33063D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9720112"/>
      </p:ext>
    </p:extLst>
  </p:cSld>
  <p:clrMapOvr>
    <a:masterClrMapping/>
  </p:clrMapOvr>
  <p:transition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869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719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176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9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248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053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750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5C5F4-8241-4297-A607-2414451469E3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3FD7F54-3590-4528-8A3B-47E24657995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4452" y="-1657052"/>
            <a:ext cx="2746078" cy="2746078"/>
          </a:xfrm>
          <a:prstGeom prst="ellipse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705EC2-DE95-4A48-B14F-5E9503447E90}"/>
              </a:ext>
            </a:extLst>
          </p:cNvPr>
          <p:cNvSpPr txBox="1"/>
          <p:nvPr userDrawn="1"/>
        </p:nvSpPr>
        <p:spPr>
          <a:xfrm>
            <a:off x="-3018842" y="1502459"/>
            <a:ext cx="1354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Nttm1301</a:t>
            </a:r>
          </a:p>
          <a:p>
            <a:r>
              <a:rPr lang="en-US" dirty="0"/>
              <a:t>0974064950</a:t>
            </a:r>
          </a:p>
        </p:txBody>
      </p:sp>
    </p:spTree>
    <p:extLst>
      <p:ext uri="{BB962C8B-B14F-4D97-AF65-F5344CB8AC3E}">
        <p14:creationId xmlns:p14="http://schemas.microsoft.com/office/powerpoint/2010/main" val="2365433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6C69016-AAD3-41EA-86AD-8E6E65175B5E}" type="datetimeFigureOut">
              <a:rPr lang="es-ES"/>
              <a:pPr>
                <a:defRPr/>
              </a:pPr>
              <a:t>17/10/2021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36C6F3E-B9F9-4B12-BDB0-5737B2B390F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  <p:pic>
        <p:nvPicPr>
          <p:cNvPr id="7" name="Picture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1C0C0E51-2539-42B5-B1FB-4B3062A8653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4452" y="-1657052"/>
            <a:ext cx="2746078" cy="2746078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006D09-C945-439F-8AE0-6B0B915A5D18}"/>
              </a:ext>
            </a:extLst>
          </p:cNvPr>
          <p:cNvSpPr txBox="1"/>
          <p:nvPr userDrawn="1"/>
        </p:nvSpPr>
        <p:spPr>
          <a:xfrm>
            <a:off x="-3018842" y="1502459"/>
            <a:ext cx="1354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Nttm1301</a:t>
            </a:r>
          </a:p>
          <a:p>
            <a:r>
              <a:rPr lang="en-US" dirty="0"/>
              <a:t>0974064950</a:t>
            </a:r>
          </a:p>
        </p:txBody>
      </p:sp>
    </p:spTree>
    <p:extLst>
      <p:ext uri="{BB962C8B-B14F-4D97-AF65-F5344CB8AC3E}">
        <p14:creationId xmlns:p14="http://schemas.microsoft.com/office/powerpoint/2010/main" val="3919089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slow">
    <p:circl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12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16.png"/><Relationship Id="rId10" Type="http://schemas.openxmlformats.org/officeDocument/2006/relationships/diagramLayout" Target="../diagrams/layout1.xml"/><Relationship Id="rId4" Type="http://schemas.openxmlformats.org/officeDocument/2006/relationships/image" Target="../media/image15.png"/><Relationship Id="rId9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12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1.jpg"/><Relationship Id="rId5" Type="http://schemas.openxmlformats.org/officeDocument/2006/relationships/image" Target="../media/image16.png"/><Relationship Id="rId10" Type="http://schemas.openxmlformats.org/officeDocument/2006/relationships/image" Target="../media/image20.jpg"/><Relationship Id="rId4" Type="http://schemas.openxmlformats.org/officeDocument/2006/relationships/image" Target="../media/image15.png"/><Relationship Id="rId9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5.jpeg"/><Relationship Id="rId5" Type="http://schemas.openxmlformats.org/officeDocument/2006/relationships/image" Target="../media/image16.png"/><Relationship Id="rId10" Type="http://schemas.openxmlformats.org/officeDocument/2006/relationships/image" Target="../media/image24.jpeg"/><Relationship Id="rId4" Type="http://schemas.openxmlformats.org/officeDocument/2006/relationships/image" Target="../media/image15.png"/><Relationship Id="rId9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9.jpg"/><Relationship Id="rId4" Type="http://schemas.openxmlformats.org/officeDocument/2006/relationships/image" Target="../media/image15.png"/><Relationship Id="rId9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31.jpg"/><Relationship Id="rId4" Type="http://schemas.openxmlformats.org/officeDocument/2006/relationships/image" Target="../media/image15.png"/><Relationship Id="rId9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34.jpeg"/><Relationship Id="rId5" Type="http://schemas.openxmlformats.org/officeDocument/2006/relationships/image" Target="../media/image16.png"/><Relationship Id="rId10" Type="http://schemas.openxmlformats.org/officeDocument/2006/relationships/image" Target="../media/image33.jpeg"/><Relationship Id="rId4" Type="http://schemas.openxmlformats.org/officeDocument/2006/relationships/image" Target="../media/image15.png"/><Relationship Id="rId9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38.jpeg"/><Relationship Id="rId5" Type="http://schemas.openxmlformats.org/officeDocument/2006/relationships/image" Target="../media/image16.png"/><Relationship Id="rId10" Type="http://schemas.openxmlformats.org/officeDocument/2006/relationships/image" Target="../media/image37.jpeg"/><Relationship Id="rId4" Type="http://schemas.openxmlformats.org/officeDocument/2006/relationships/image" Target="../media/image15.png"/><Relationship Id="rId9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diagramQuickStyle" Target="../diagrams/quickStyle2.xml"/><Relationship Id="rId5" Type="http://schemas.openxmlformats.org/officeDocument/2006/relationships/image" Target="../media/image16.png"/><Relationship Id="rId10" Type="http://schemas.openxmlformats.org/officeDocument/2006/relationships/diagramLayout" Target="../diagrams/layout2.xml"/><Relationship Id="rId4" Type="http://schemas.openxmlformats.org/officeDocument/2006/relationships/image" Target="../media/image15.png"/><Relationship Id="rId9" Type="http://schemas.openxmlformats.org/officeDocument/2006/relationships/diagramData" Target="../diagrams/data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12" Type="http://schemas.openxmlformats.org/officeDocument/2006/relationships/image" Target="../media/image4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40.jpg"/><Relationship Id="rId5" Type="http://schemas.openxmlformats.org/officeDocument/2006/relationships/image" Target="../media/image16.png"/><Relationship Id="rId10" Type="http://schemas.openxmlformats.org/officeDocument/2006/relationships/image" Target="../media/image39.jpg"/><Relationship Id="rId4" Type="http://schemas.openxmlformats.org/officeDocument/2006/relationships/image" Target="../media/image15.png"/><Relationship Id="rId9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12" Type="http://schemas.openxmlformats.org/officeDocument/2006/relationships/diagramColors" Target="../diagrams/colors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diagramQuickStyle" Target="../diagrams/quickStyle3.xml"/><Relationship Id="rId5" Type="http://schemas.openxmlformats.org/officeDocument/2006/relationships/image" Target="../media/image16.png"/><Relationship Id="rId10" Type="http://schemas.openxmlformats.org/officeDocument/2006/relationships/diagramLayout" Target="../diagrams/layout3.xml"/><Relationship Id="rId4" Type="http://schemas.openxmlformats.org/officeDocument/2006/relationships/image" Target="../media/image15.png"/><Relationship Id="rId9" Type="http://schemas.openxmlformats.org/officeDocument/2006/relationships/diagramData" Target="../diagrams/data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diagramDrawing" Target="../diagrams/drawing4.xml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12" Type="http://schemas.openxmlformats.org/officeDocument/2006/relationships/diagramColors" Target="../diagrams/colors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diagramQuickStyle" Target="../diagrams/quickStyle4.xml"/><Relationship Id="rId5" Type="http://schemas.openxmlformats.org/officeDocument/2006/relationships/image" Target="../media/image16.png"/><Relationship Id="rId10" Type="http://schemas.openxmlformats.org/officeDocument/2006/relationships/diagramLayout" Target="../diagrams/layout4.xml"/><Relationship Id="rId4" Type="http://schemas.openxmlformats.org/officeDocument/2006/relationships/image" Target="../media/image15.png"/><Relationship Id="rId9" Type="http://schemas.openxmlformats.org/officeDocument/2006/relationships/diagramData" Target="../diagrams/data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44.jpeg"/><Relationship Id="rId4" Type="http://schemas.openxmlformats.org/officeDocument/2006/relationships/image" Target="../media/image15.png"/><Relationship Id="rId9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diagramDrawing" Target="../diagrams/drawing5.xml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12" Type="http://schemas.openxmlformats.org/officeDocument/2006/relationships/diagramColors" Target="../diagrams/colors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diagramQuickStyle" Target="../diagrams/quickStyle5.xml"/><Relationship Id="rId5" Type="http://schemas.openxmlformats.org/officeDocument/2006/relationships/image" Target="../media/image16.png"/><Relationship Id="rId10" Type="http://schemas.openxmlformats.org/officeDocument/2006/relationships/diagramLayout" Target="../diagrams/layout5.xml"/><Relationship Id="rId4" Type="http://schemas.openxmlformats.org/officeDocument/2006/relationships/image" Target="../media/image15.png"/><Relationship Id="rId9" Type="http://schemas.openxmlformats.org/officeDocument/2006/relationships/diagramData" Target="../diagrams/data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46.jpeg"/><Relationship Id="rId5" Type="http://schemas.openxmlformats.org/officeDocument/2006/relationships/image" Target="../media/image16.png"/><Relationship Id="rId10" Type="http://schemas.openxmlformats.org/officeDocument/2006/relationships/image" Target="../media/image45.jpeg"/><Relationship Id="rId4" Type="http://schemas.openxmlformats.org/officeDocument/2006/relationships/image" Target="../media/image15.png"/><Relationship Id="rId9" Type="http://schemas.openxmlformats.org/officeDocument/2006/relationships/slide" Target="slide2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12" Type="http://schemas.openxmlformats.org/officeDocument/2006/relationships/image" Target="../media/image4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47.jpeg"/><Relationship Id="rId5" Type="http://schemas.openxmlformats.org/officeDocument/2006/relationships/image" Target="../media/image16.png"/><Relationship Id="rId10" Type="http://schemas.openxmlformats.org/officeDocument/2006/relationships/image" Target="../media/image44.jpeg"/><Relationship Id="rId4" Type="http://schemas.openxmlformats.org/officeDocument/2006/relationships/image" Target="../media/image15.png"/><Relationship Id="rId9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diagramDrawing" Target="../diagrams/drawing6.xml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12" Type="http://schemas.openxmlformats.org/officeDocument/2006/relationships/diagramColors" Target="../diagrams/colors6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diagramQuickStyle" Target="../diagrams/quickStyle6.xml"/><Relationship Id="rId5" Type="http://schemas.openxmlformats.org/officeDocument/2006/relationships/image" Target="../media/image16.png"/><Relationship Id="rId10" Type="http://schemas.openxmlformats.org/officeDocument/2006/relationships/diagramLayout" Target="../diagrams/layout6.xml"/><Relationship Id="rId4" Type="http://schemas.openxmlformats.org/officeDocument/2006/relationships/image" Target="../media/image15.png"/><Relationship Id="rId9" Type="http://schemas.openxmlformats.org/officeDocument/2006/relationships/diagramData" Target="../diagrams/data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49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52.jpeg"/><Relationship Id="rId5" Type="http://schemas.openxmlformats.org/officeDocument/2006/relationships/image" Target="../media/image16.png"/><Relationship Id="rId10" Type="http://schemas.openxmlformats.org/officeDocument/2006/relationships/image" Target="../media/image51.jpeg"/><Relationship Id="rId4" Type="http://schemas.openxmlformats.org/officeDocument/2006/relationships/image" Target="../media/image15.png"/><Relationship Id="rId9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diagramDrawing" Target="../diagrams/drawing7.xml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12" Type="http://schemas.openxmlformats.org/officeDocument/2006/relationships/diagramColors" Target="../diagrams/colors7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diagramQuickStyle" Target="../diagrams/quickStyle7.xml"/><Relationship Id="rId5" Type="http://schemas.openxmlformats.org/officeDocument/2006/relationships/image" Target="../media/image16.png"/><Relationship Id="rId10" Type="http://schemas.openxmlformats.org/officeDocument/2006/relationships/diagramLayout" Target="../diagrams/layout7.xml"/><Relationship Id="rId4" Type="http://schemas.openxmlformats.org/officeDocument/2006/relationships/image" Target="../media/image15.png"/><Relationship Id="rId9" Type="http://schemas.openxmlformats.org/officeDocument/2006/relationships/diagramData" Target="../diagrams/data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slide" Target="slide5.xml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diagramDrawing" Target="../diagrams/drawing8.xml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12" Type="http://schemas.openxmlformats.org/officeDocument/2006/relationships/diagramColors" Target="../diagrams/colors8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diagramQuickStyle" Target="../diagrams/quickStyle8.xml"/><Relationship Id="rId5" Type="http://schemas.openxmlformats.org/officeDocument/2006/relationships/image" Target="../media/image16.png"/><Relationship Id="rId10" Type="http://schemas.openxmlformats.org/officeDocument/2006/relationships/diagramLayout" Target="../diagrams/layout8.xml"/><Relationship Id="rId4" Type="http://schemas.openxmlformats.org/officeDocument/2006/relationships/image" Target="../media/image15.png"/><Relationship Id="rId9" Type="http://schemas.openxmlformats.org/officeDocument/2006/relationships/diagramData" Target="../diagrams/data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slide" Target="slide6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slide" Target="slide7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7" y="525410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578512" y="1638799"/>
            <a:ext cx="7109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ĐỊA LÍ </a:t>
            </a:r>
            <a:endParaRPr lang="zh-CN" altLang="en-US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986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5888756" y="3583254"/>
            <a:ext cx="47051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LÂM NGHIỆP</a:t>
            </a:r>
            <a:endParaRPr lang="zh-CN" altLang="en-US" sz="54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71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739136" y="234463"/>
            <a:ext cx="9050876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lvl="0" algn="just"/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231217136"/>
              </p:ext>
            </p:extLst>
          </p:nvPr>
        </p:nvGraphicFramePr>
        <p:xfrm>
          <a:off x="2430185" y="1403966"/>
          <a:ext cx="7296539" cy="4315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3" name="Rectangle 2"/>
          <p:cNvSpPr/>
          <p:nvPr/>
        </p:nvSpPr>
        <p:spPr>
          <a:xfrm>
            <a:off x="2299928" y="6061377"/>
            <a:ext cx="75921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i="1" dirty="0" err="1">
                <a:latin typeface="Times New Roman" pitchFamily="18" charset="0"/>
              </a:rPr>
              <a:t>Hình</a:t>
            </a:r>
            <a:r>
              <a:rPr lang="en-US" sz="2400" b="1" i="1" dirty="0">
                <a:latin typeface="Times New Roman" pitchFamily="18" charset="0"/>
              </a:rPr>
              <a:t> 1: </a:t>
            </a:r>
            <a:r>
              <a:rPr lang="en-US" sz="2400" b="1" i="1" dirty="0" err="1">
                <a:latin typeface="Times New Roman" pitchFamily="18" charset="0"/>
              </a:rPr>
              <a:t>Sơ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đồ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các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hoạt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động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chính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của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ngành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lâm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nghiệp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333342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801791" y="383123"/>
            <a:ext cx="6691255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n-US" altLang="en-US" sz="3200" b="1" i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* </a:t>
            </a:r>
            <a:r>
              <a:rPr lang="en-US" altLang="en-US" sz="3200" b="1" i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Hoạt</a:t>
            </a:r>
            <a:r>
              <a:rPr lang="en-US" altLang="en-US" sz="3200" b="1" i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altLang="en-US" sz="3200" b="1" i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động</a:t>
            </a:r>
            <a:r>
              <a:rPr lang="en-US" altLang="en-US" sz="3200" b="1" i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altLang="en-US" sz="3200" b="1" i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trồng</a:t>
            </a:r>
            <a:r>
              <a:rPr lang="en-US" altLang="en-US" sz="3200" b="1" i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altLang="en-US" sz="3200" b="1" i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v</a:t>
            </a:r>
            <a:r>
              <a:rPr lang="en-US" altLang="en-US" sz="3200" b="1" i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à</a:t>
            </a:r>
            <a:r>
              <a:rPr lang="en-US" altLang="en-US" sz="3200" b="1" i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altLang="en-US" sz="3200" b="1" i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bảo</a:t>
            </a:r>
            <a:r>
              <a:rPr lang="en-US" altLang="en-US" sz="3200" b="1" i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altLang="en-US" sz="3200" b="1" i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vệ</a:t>
            </a:r>
            <a:r>
              <a:rPr lang="en-US" altLang="en-US" sz="3200" b="1" i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altLang="en-US" sz="3200" b="1" i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rừng</a:t>
            </a:r>
            <a:endParaRPr lang="en-US" altLang="en-US" sz="3200" b="1" i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06352" y="2425959"/>
            <a:ext cx="3320620" cy="3292929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3526972" y="2415038"/>
            <a:ext cx="2896567" cy="3292929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6423540" y="2425959"/>
            <a:ext cx="2651962" cy="3282008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9075502" y="2415038"/>
            <a:ext cx="2979649" cy="3292929"/>
          </a:xfrm>
          <a:prstGeom prst="rect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TextBox 1"/>
          <p:cNvSpPr txBox="1">
            <a:spLocks noChangeArrowheads="1"/>
          </p:cNvSpPr>
          <p:nvPr/>
        </p:nvSpPr>
        <p:spPr bwMode="auto">
          <a:xfrm>
            <a:off x="8611356" y="5848950"/>
            <a:ext cx="41152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2400" b="1" dirty="0" err="1"/>
              <a:t>Bảo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vệ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rừng</a:t>
            </a:r>
            <a:r>
              <a:rPr lang="en-US" altLang="en-US" sz="2400" b="1" dirty="0"/>
              <a:t>.</a:t>
            </a:r>
            <a:endParaRPr lang="en-US" altLang="en-US" sz="2400" b="1" dirty="0">
              <a:cs typeface="Times New Roman" pitchFamily="18" charset="0"/>
            </a:endParaRPr>
          </a:p>
        </p:txBody>
      </p:sp>
      <p:sp>
        <p:nvSpPr>
          <p:cNvPr id="29" name="TextBox 1"/>
          <p:cNvSpPr txBox="1">
            <a:spLocks noChangeArrowheads="1"/>
          </p:cNvSpPr>
          <p:nvPr/>
        </p:nvSpPr>
        <p:spPr bwMode="auto">
          <a:xfrm>
            <a:off x="206352" y="1536380"/>
            <a:ext cx="31785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 err="1"/>
              <a:t>Ươm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cây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giống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để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trồng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rừng</a:t>
            </a:r>
            <a:r>
              <a:rPr lang="en-US" altLang="en-US" sz="2400" b="1" dirty="0"/>
              <a:t>.</a:t>
            </a:r>
            <a:endParaRPr lang="en-US" altLang="en-US" sz="2400" b="1" dirty="0">
              <a:cs typeface="Times New Roman" pitchFamily="18" charset="0"/>
            </a:endParaRPr>
          </a:p>
        </p:txBody>
      </p:sp>
      <p:sp>
        <p:nvSpPr>
          <p:cNvPr id="30" name="TextBox 3"/>
          <p:cNvSpPr txBox="1">
            <a:spLocks noChangeArrowheads="1"/>
          </p:cNvSpPr>
          <p:nvPr/>
        </p:nvSpPr>
        <p:spPr bwMode="auto">
          <a:xfrm>
            <a:off x="5842659" y="1958549"/>
            <a:ext cx="41152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2400" b="1" dirty="0" err="1"/>
              <a:t>Chăm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sóc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rừng</a:t>
            </a:r>
            <a:r>
              <a:rPr lang="en-US" altLang="en-US" sz="2400" b="1" dirty="0"/>
              <a:t>.</a:t>
            </a:r>
            <a:endParaRPr lang="en-US" altLang="en-US" sz="2400" b="1" dirty="0">
              <a:cs typeface="Times New Roman" pitchFamily="18" charset="0"/>
            </a:endParaRPr>
          </a:p>
        </p:txBody>
      </p:sp>
      <p:sp>
        <p:nvSpPr>
          <p:cNvPr id="31" name="TextBox 1"/>
          <p:cNvSpPr txBox="1">
            <a:spLocks noChangeArrowheads="1"/>
          </p:cNvSpPr>
          <p:nvPr/>
        </p:nvSpPr>
        <p:spPr bwMode="auto">
          <a:xfrm>
            <a:off x="2809666" y="5848950"/>
            <a:ext cx="41152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2400" b="1" dirty="0" err="1"/>
              <a:t>Trồng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rừng</a:t>
            </a:r>
            <a:r>
              <a:rPr lang="en-US" altLang="en-US" sz="2400" b="1" dirty="0"/>
              <a:t>.</a:t>
            </a:r>
            <a:endParaRPr lang="en-US" altLang="en-US" sz="24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215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 animBg="1"/>
      <p:bldP spid="15" grpId="0" animBg="1"/>
      <p:bldP spid="16" grpId="0" animBg="1"/>
      <p:bldP spid="17" grpId="0" animBg="1"/>
      <p:bldP spid="28" grpId="0"/>
      <p:bldP spid="29" grpId="0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277646" y="497208"/>
            <a:ext cx="805861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n-US" altLang="zh-CN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endParaRPr lang="en-US" altLang="zh-CN" sz="3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 descr="75018478-44702_forest2"/>
          <p:cNvPicPr>
            <a:picLocks noChangeAspect="1" noChangeArrowheads="1"/>
          </p:cNvPicPr>
          <p:nvPr/>
        </p:nvPicPr>
        <p:blipFill>
          <a:blip r:embed="rId9"/>
          <a:srcRect r="11745"/>
          <a:stretch>
            <a:fillRect/>
          </a:stretch>
        </p:blipFill>
        <p:spPr bwMode="auto">
          <a:xfrm>
            <a:off x="4396" y="3686175"/>
            <a:ext cx="3384951" cy="3171825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" name="Picture 18" descr="07-giai-phap-26007-30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826115" y="1287547"/>
            <a:ext cx="3383902" cy="3171825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" name="Picture 19" descr="thu-hoach-thao-qua%2013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263110" y="1287547"/>
            <a:ext cx="3526971" cy="3172514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1" name="Picture 20" descr="hoahoi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425381" y="3686175"/>
            <a:ext cx="3286189" cy="3167404"/>
          </a:xfrm>
          <a:prstGeom prst="rect">
            <a:avLst/>
          </a:prstGeom>
          <a:solidFill>
            <a:srgbClr val="3333FF"/>
          </a:solidFill>
          <a:ln w="19050">
            <a:solidFill>
              <a:srgbClr val="0000FF"/>
            </a:solidFill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38071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Untitled-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5043" y="202390"/>
            <a:ext cx="5594350" cy="6389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71804" y="780661"/>
            <a:ext cx="420810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*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71804" y="2914261"/>
            <a:ext cx="4208107" cy="2677656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ven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68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164344" y="171199"/>
            <a:ext cx="3966150" cy="156966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</a:rPr>
              <a:t>1.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</a:rPr>
              <a:t>Lâm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</a:rPr>
              <a:t>nghiệp</a:t>
            </a:r>
            <a:endParaRPr lang="en-US" sz="4800" b="1" dirty="0">
              <a:solidFill>
                <a:prstClr val="black"/>
              </a:solidFill>
              <a:latin typeface="Times New Roman" pitchFamily="18" charset="0"/>
            </a:endParaRPr>
          </a:p>
          <a:p>
            <a:endParaRPr lang="zh-CN" altLang="en-US" sz="4800" b="1" dirty="0">
              <a:solidFill>
                <a:srgbClr val="2A3D52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664100"/>
              </p:ext>
            </p:extLst>
          </p:nvPr>
        </p:nvGraphicFramePr>
        <p:xfrm>
          <a:off x="1370045" y="1872275"/>
          <a:ext cx="9957318" cy="1841653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</a:tblPr>
              <a:tblGrid>
                <a:gridCol w="4267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05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05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77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3200" b="0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1980</a:t>
                      </a:r>
                    </a:p>
                  </a:txBody>
                  <a:tcPr marL="91439" marR="91439" marT="0" anchor="ctr" anchorCtr="1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3200" b="0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1995</a:t>
                      </a:r>
                    </a:p>
                  </a:txBody>
                  <a:tcPr marL="91439" marR="91439" marT="0" anchor="ctr" anchorCtr="1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3200" b="0" dirty="0"/>
                        <a:t> </a:t>
                      </a:r>
                      <a:r>
                        <a:rPr lang="en-US" sz="3200" b="0" dirty="0">
                          <a:latin typeface="Times New Roman" pitchFamily="18" charset="0"/>
                          <a:cs typeface="Times New Roman" pitchFamily="18" charset="0"/>
                        </a:rPr>
                        <a:t>2004</a:t>
                      </a:r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39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32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Tổng</a:t>
                      </a:r>
                      <a:r>
                        <a:rPr lang="en-US" sz="3200" b="1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diện</a:t>
                      </a:r>
                      <a:r>
                        <a:rPr lang="en-US" sz="3200" b="1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tích</a:t>
                      </a:r>
                      <a:r>
                        <a:rPr lang="en-US" sz="3200" b="1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rừng</a:t>
                      </a:r>
                      <a:r>
                        <a:rPr lang="en-US" sz="3200" b="1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3200" b="1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triệu</a:t>
                      </a:r>
                      <a:r>
                        <a:rPr lang="en-US" sz="3200" b="1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ha)</a:t>
                      </a:r>
                      <a:endParaRPr lang="en-US" sz="32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10,6</a:t>
                      </a:r>
                    </a:p>
                  </a:txBody>
                  <a:tcPr marL="91439" marR="91439" marT="0" anchor="ctr" anchorCtr="1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9,3</a:t>
                      </a:r>
                    </a:p>
                  </a:txBody>
                  <a:tcPr marL="91439" marR="91439" marT="0" anchor="ctr" anchorCtr="1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32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12,2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2" name="TextBox 3"/>
          <p:cNvSpPr txBox="1">
            <a:spLocks noChangeArrowheads="1"/>
          </p:cNvSpPr>
          <p:nvPr/>
        </p:nvSpPr>
        <p:spPr bwMode="auto">
          <a:xfrm>
            <a:off x="934795" y="5091043"/>
            <a:ext cx="1082781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3" name="Text Box 52"/>
          <p:cNvSpPr txBox="1">
            <a:spLocks noChangeArrowheads="1"/>
          </p:cNvSpPr>
          <p:nvPr/>
        </p:nvSpPr>
        <p:spPr bwMode="auto">
          <a:xfrm>
            <a:off x="3290596" y="4028908"/>
            <a:ext cx="6842449" cy="52322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alt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alt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alt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alt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endParaRPr lang="en-US" altLang="en-US" sz="28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1255274" y="4867108"/>
            <a:ext cx="1037066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200" b="1" i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</a:rPr>
              <a:t>Dựa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</a:rPr>
              <a:t>vào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</a:rPr>
              <a:t>bảng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</a:rPr>
              <a:t>số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</a:rPr>
              <a:t>liệu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</a:rPr>
              <a:t>dưới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</a:rPr>
              <a:t>đây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</a:rPr>
              <a:t>thông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</a:rPr>
              <a:t> tin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</a:rPr>
              <a:t>từ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</a:rPr>
              <a:t> SGK,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</a:rPr>
              <a:t>em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</a:rPr>
              <a:t>hãy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</a:rPr>
              <a:t>nêu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</a:rPr>
              <a:t>nhận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</a:rPr>
              <a:t>xét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</a:rPr>
              <a:t>về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</a:rPr>
              <a:t>sự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</a:rPr>
              <a:t>thay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</a:rPr>
              <a:t>đổi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</a:rPr>
              <a:t>diện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</a:rPr>
              <a:t>tích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</a:rPr>
              <a:t>rừng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</a:rPr>
              <a:t>của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</a:rPr>
              <a:t>ta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</a:rPr>
              <a:t>?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</a:rPr>
              <a:t>Giải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</a:rPr>
              <a:t>thích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</a:rPr>
              <a:t>vì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</a:rPr>
              <a:t>sao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</a:rPr>
              <a:t>có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</a:rPr>
              <a:t>sự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</a:rPr>
              <a:t>thay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</a:rPr>
              <a:t>đổi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</a:rPr>
              <a:t>đó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</a:rPr>
              <a:t>?</a:t>
            </a:r>
            <a:endParaRPr lang="en-US" sz="3200" b="1" i="1" dirty="0">
              <a:solidFill>
                <a:srgbClr val="0070C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29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647384" y="510850"/>
            <a:ext cx="7181774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n-US" alt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alt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alt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alt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alt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</a:t>
            </a: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6869735"/>
              </p:ext>
            </p:extLst>
          </p:nvPr>
        </p:nvGraphicFramePr>
        <p:xfrm>
          <a:off x="1358955" y="1783232"/>
          <a:ext cx="9474089" cy="198185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40603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6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68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01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780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3200" b="0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1980</a:t>
                      </a:r>
                    </a:p>
                  </a:txBody>
                  <a:tcPr marL="91439" marR="91439" marT="0" anchor="ctr" anchorCtr="1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3200" b="0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1995</a:t>
                      </a:r>
                    </a:p>
                  </a:txBody>
                  <a:tcPr marL="91439" marR="91439" marT="0" anchor="ctr" anchorCtr="1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/>
                        <a:t> </a:t>
                      </a:r>
                      <a:r>
                        <a:rPr lang="en-US" sz="3200" b="0" dirty="0">
                          <a:latin typeface="Times New Roman" pitchFamily="18" charset="0"/>
                          <a:cs typeface="Times New Roman" pitchFamily="18" charset="0"/>
                        </a:rPr>
                        <a:t>2004</a:t>
                      </a:r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404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Tổng</a:t>
                      </a:r>
                      <a:r>
                        <a:rPr lang="en-US" sz="3200" b="1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diện</a:t>
                      </a:r>
                      <a:r>
                        <a:rPr lang="en-US" sz="3200" b="1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tích</a:t>
                      </a:r>
                      <a:r>
                        <a:rPr lang="en-US" sz="3200" b="1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rừng</a:t>
                      </a:r>
                      <a:r>
                        <a:rPr lang="en-US" sz="3200" b="1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3200" b="1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triệu</a:t>
                      </a:r>
                      <a:r>
                        <a:rPr lang="en-US" sz="3200" b="1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ha)</a:t>
                      </a:r>
                      <a:endParaRPr lang="en-US" sz="32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10,6</a:t>
                      </a:r>
                    </a:p>
                  </a:txBody>
                  <a:tcPr marL="91439" marR="91439" marT="0" anchor="ctr" anchorCtr="1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9,3</a:t>
                      </a:r>
                    </a:p>
                  </a:txBody>
                  <a:tcPr marL="91439" marR="91439" marT="0" anchor="ctr" anchorCtr="1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12,2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7" name="Text Box 52"/>
          <p:cNvSpPr txBox="1">
            <a:spLocks noChangeArrowheads="1"/>
          </p:cNvSpPr>
          <p:nvPr/>
        </p:nvSpPr>
        <p:spPr bwMode="auto">
          <a:xfrm>
            <a:off x="5119302" y="4198701"/>
            <a:ext cx="36701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2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altLang="en-US" sz="32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en-US" sz="32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altLang="en-US" sz="32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endParaRPr lang="en-US" altLang="en-US" sz="3200" b="1" i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Left Brace 27"/>
          <p:cNvSpPr/>
          <p:nvPr/>
        </p:nvSpPr>
        <p:spPr bwMode="auto">
          <a:xfrm rot="16200000">
            <a:off x="7024264" y="2331416"/>
            <a:ext cx="189310" cy="3341043"/>
          </a:xfrm>
          <a:prstGeom prst="leftBrace">
            <a:avLst>
              <a:gd name="adj1" fmla="val 50238"/>
              <a:gd name="adj2" fmla="val 5000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0024" y="5194597"/>
            <a:ext cx="108172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1980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1995,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alt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alt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alt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1,3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alt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héc</a:t>
            </a:r>
            <a:r>
              <a:rPr lang="en-US" alt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-ta, do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alt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alt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bừa</a:t>
            </a:r>
            <a:r>
              <a:rPr lang="en-US" alt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alt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1" name="Left Brace 30"/>
          <p:cNvSpPr/>
          <p:nvPr/>
        </p:nvSpPr>
        <p:spPr bwMode="auto">
          <a:xfrm rot="16200000">
            <a:off x="9033018" y="2506704"/>
            <a:ext cx="192641" cy="2993796"/>
          </a:xfrm>
          <a:prstGeom prst="leftBrace">
            <a:avLst>
              <a:gd name="adj1" fmla="val 50238"/>
              <a:gd name="adj2" fmla="val 5000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45959" y="4187452"/>
            <a:ext cx="35413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n-US" altLang="en-US" sz="32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altLang="en-US" sz="32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en-US" sz="32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altLang="en-US" sz="32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endParaRPr lang="en-US" altLang="en-US" sz="3200" b="1" i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50710" y="5204476"/>
            <a:ext cx="106559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en-US" alt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1995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2004,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alt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alt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alt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2,9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alt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héc</a:t>
            </a:r>
            <a:r>
              <a:rPr lang="en-US" alt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ta,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alt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alt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alt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alt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alt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alt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alt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1346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8" grpId="0" animBg="1"/>
      <p:bldP spid="28" grpId="1" animBg="1"/>
      <p:bldP spid="3" grpId="0"/>
      <p:bldP spid="3" grpId="1"/>
      <p:bldP spid="31" grpId="0" animBg="1"/>
      <p:bldP spid="6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965298" y="145804"/>
            <a:ext cx="6364243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48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4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4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4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bừa</a:t>
            </a:r>
            <a:r>
              <a:rPr lang="en-US" sz="4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bãi</a:t>
            </a:r>
            <a:endParaRPr lang="en-US" sz="48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895738" y="1850820"/>
            <a:ext cx="4870580" cy="4272655"/>
          </a:xfrm>
          <a:prstGeom prst="roundRect">
            <a:avLst>
              <a:gd name="adj" fmla="val 13422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6423048" y="1850820"/>
            <a:ext cx="4718013" cy="4272656"/>
          </a:xfrm>
          <a:prstGeom prst="roundRect">
            <a:avLst>
              <a:gd name="adj" fmla="val 13422"/>
            </a:avLst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5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881779" y="2141379"/>
            <a:ext cx="4608512" cy="3979087"/>
          </a:xfrm>
          <a:prstGeom prst="roundRect">
            <a:avLst>
              <a:gd name="adj" fmla="val 3888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2A3D52"/>
            </a:solidFill>
          </a:ln>
          <a:effectLst>
            <a:outerShdw blurRad="25400" dist="25400" dir="8100000" algn="tr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5" name="圆角矩形 14"/>
          <p:cNvSpPr/>
          <p:nvPr/>
        </p:nvSpPr>
        <p:spPr>
          <a:xfrm>
            <a:off x="1553854" y="1683799"/>
            <a:ext cx="3264363" cy="697606"/>
          </a:xfrm>
          <a:prstGeom prst="roundRect">
            <a:avLst/>
          </a:prstGeom>
          <a:solidFill>
            <a:srgbClr val="2A3D5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Đốt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nương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rẫy</a:t>
            </a:r>
            <a:endParaRPr lang="zh-CN" altLang="en-US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6818333" y="2115099"/>
            <a:ext cx="4608512" cy="4005367"/>
          </a:xfrm>
          <a:prstGeom prst="roundRect">
            <a:avLst>
              <a:gd name="adj" fmla="val 6016"/>
            </a:avLst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2A3D52"/>
            </a:solidFill>
          </a:ln>
          <a:effectLst>
            <a:outerShdw blurRad="25400" dist="25400" dir="8100000" algn="tr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7" name="圆角矩形 16"/>
          <p:cNvSpPr/>
          <p:nvPr/>
        </p:nvSpPr>
        <p:spPr>
          <a:xfrm>
            <a:off x="7490408" y="1654723"/>
            <a:ext cx="3264363" cy="697606"/>
          </a:xfrm>
          <a:prstGeom prst="roundRect">
            <a:avLst/>
          </a:prstGeom>
          <a:solidFill>
            <a:srgbClr val="2A3D5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Cháy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rừng</a:t>
            </a:r>
            <a:endParaRPr lang="zh-CN" altLang="en-US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114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916156" y="145804"/>
            <a:ext cx="2462534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Hậu</a:t>
            </a:r>
            <a:r>
              <a:rPr kumimoji="0" lang="en-US" sz="4800" b="1" i="0" u="none" strike="noStrike" kern="1200" cap="none" spc="0" normalizeH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quả</a:t>
            </a:r>
            <a:endParaRPr kumimoji="0" lang="en-US" sz="4800" b="1" i="0" u="none" strike="noStrike" kern="1200" cap="none" spc="0" normalizeH="0" baseline="0" noProof="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92477" y="1255072"/>
            <a:ext cx="4427537" cy="26479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60191" y="1264800"/>
            <a:ext cx="4292600" cy="26479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Rectangle 36"/>
          <p:cNvSpPr/>
          <p:nvPr/>
        </p:nvSpPr>
        <p:spPr>
          <a:xfrm>
            <a:off x="20499" y="3954026"/>
            <a:ext cx="1294797" cy="342116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LŨ LỤT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0372480" y="3931556"/>
            <a:ext cx="1673892" cy="361697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HẠN HÁN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530083" y="4062038"/>
            <a:ext cx="4246563" cy="27003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Rectangle 40"/>
          <p:cNvSpPr/>
          <p:nvPr/>
        </p:nvSpPr>
        <p:spPr>
          <a:xfrm>
            <a:off x="20499" y="6493016"/>
            <a:ext cx="1838363" cy="332228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XÓI MÒN ĐẤT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096000" y="4062038"/>
            <a:ext cx="4394200" cy="27003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3" name="Rectangle 42"/>
          <p:cNvSpPr/>
          <p:nvPr/>
        </p:nvSpPr>
        <p:spPr>
          <a:xfrm>
            <a:off x="10596912" y="6500777"/>
            <a:ext cx="1650493" cy="324467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SẠC LỞ ĐẤT</a:t>
            </a:r>
          </a:p>
        </p:txBody>
      </p:sp>
    </p:spTree>
    <p:extLst>
      <p:ext uri="{BB962C8B-B14F-4D97-AF65-F5344CB8AC3E}">
        <p14:creationId xmlns:p14="http://schemas.microsoft.com/office/powerpoint/2010/main" val="3448902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6054406" y="3564593"/>
            <a:ext cx="43204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KHỞI ĐỘNG</a:t>
            </a:r>
            <a:endParaRPr lang="zh-CN" altLang="en-US" sz="54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35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pic>
        <p:nvPicPr>
          <p:cNvPr id="48" name="Picture 3" descr="E:\Hieu ung nha kinh.jpg"/>
          <p:cNvPicPr>
            <a:picLocks noChangeAspect="1" noChangeArrowheads="1"/>
          </p:cNvPicPr>
          <p:nvPr/>
        </p:nvPicPr>
        <p:blipFill>
          <a:blip r:embed="rId9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962" y="1245900"/>
            <a:ext cx="4617720" cy="5583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angle 6"/>
          <p:cNvSpPr>
            <a:spLocks noChangeArrowheads="1"/>
          </p:cNvSpPr>
          <p:nvPr/>
        </p:nvSpPr>
        <p:spPr bwMode="auto">
          <a:xfrm>
            <a:off x="7389253" y="1266092"/>
            <a:ext cx="49131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i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altLang="vi-VN" i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ứng nhà kính</a:t>
            </a:r>
            <a:endParaRPr lang="en-US" altLang="vi-VN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" name="Picture 3" descr="E:\tải xuống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571" y="4346538"/>
            <a:ext cx="3923620" cy="24833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ight Arrow 50"/>
          <p:cNvSpPr/>
          <p:nvPr/>
        </p:nvSpPr>
        <p:spPr>
          <a:xfrm>
            <a:off x="5449078" y="3531018"/>
            <a:ext cx="2014029" cy="604911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254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2" name="Picture 7" descr="chay%20ru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133571" y="1287547"/>
            <a:ext cx="3816350" cy="24073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23602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978866583"/>
              </p:ext>
            </p:extLst>
          </p:nvPr>
        </p:nvGraphicFramePr>
        <p:xfrm>
          <a:off x="191647" y="1339089"/>
          <a:ext cx="11625215" cy="4816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480169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889429" y="145804"/>
            <a:ext cx="4891083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Phủ</a:t>
            </a: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xanh</a:t>
            </a: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đồi</a:t>
            </a: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trọc</a:t>
            </a:r>
            <a:endParaRPr lang="zh-CN" altLang="en-US" sz="48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4661" y="4346538"/>
            <a:ext cx="3725029" cy="24833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6245" y="1287547"/>
            <a:ext cx="3614592" cy="24073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80907" y="4325083"/>
            <a:ext cx="3806816" cy="24833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7898" y="1266092"/>
            <a:ext cx="3625564" cy="24073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85704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318078792"/>
              </p:ext>
            </p:extLst>
          </p:nvPr>
        </p:nvGraphicFramePr>
        <p:xfrm>
          <a:off x="1255274" y="1561529"/>
          <a:ext cx="993832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600237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054534" y="147951"/>
            <a:ext cx="4536819" cy="110799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66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Lâm</a:t>
            </a:r>
            <a:r>
              <a:rPr lang="en-US" altLang="zh-CN" sz="66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nghiệp</a:t>
            </a:r>
            <a:endParaRPr lang="zh-CN" altLang="en-US" sz="66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956323852"/>
              </p:ext>
            </p:extLst>
          </p:nvPr>
        </p:nvGraphicFramePr>
        <p:xfrm>
          <a:off x="210577" y="1287547"/>
          <a:ext cx="1177084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812550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47668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??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739709" y="3625247"/>
            <a:ext cx="7376576" cy="1754326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8862749" y="4175001"/>
            <a:ext cx="3329251" cy="23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754048" y="1671823"/>
            <a:ext cx="737657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7644644" y="5284841"/>
            <a:ext cx="1566706" cy="23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851636" y="4727137"/>
            <a:ext cx="1830219" cy="11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815424" y="4725946"/>
            <a:ext cx="3626912" cy="5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652734" y="1443841"/>
            <a:ext cx="74876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du.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9012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8" grpId="0" animBg="1"/>
      <p:bldP spid="8" grpId="1" animBg="1"/>
      <p:bldP spid="10" grpId="0"/>
      <p:bldP spid="1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5871875" y="3355908"/>
            <a:ext cx="48953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THỦY SẢN</a:t>
            </a:r>
            <a:endParaRPr lang="zh-CN" altLang="en-US" sz="72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44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35" name="Text Box 32"/>
          <p:cNvSpPr txBox="1">
            <a:spLocks noChangeArrowheads="1"/>
          </p:cNvSpPr>
          <p:nvPr/>
        </p:nvSpPr>
        <p:spPr bwMode="auto">
          <a:xfrm>
            <a:off x="2614790" y="395506"/>
            <a:ext cx="77031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Hình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 5: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Nuôi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và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thu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hoạch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thủy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sản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36" name="Picture 29" descr="Untitled-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33571" y="1797764"/>
            <a:ext cx="10016837" cy="45294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792687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pic>
        <p:nvPicPr>
          <p:cNvPr id="39" name="Picture 2" descr="bien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47800" y="2465364"/>
            <a:ext cx="4572000" cy="33734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" name="Picture 4" descr="news_14869[1]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96000" y="2465364"/>
            <a:ext cx="4267200" cy="3352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1" name="Text Box 32"/>
          <p:cNvSpPr txBox="1">
            <a:spLocks noChangeArrowheads="1"/>
          </p:cNvSpPr>
          <p:nvPr/>
        </p:nvSpPr>
        <p:spPr bwMode="auto">
          <a:xfrm>
            <a:off x="2369052" y="299784"/>
            <a:ext cx="78278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Hình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 6: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Đánh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bắt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thủy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sản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trên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biển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730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642381" y="87956"/>
            <a:ext cx="3549370" cy="110799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66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Thủy</a:t>
            </a:r>
            <a:r>
              <a:rPr lang="en-US" altLang="zh-CN" sz="66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sản</a:t>
            </a:r>
            <a:endParaRPr lang="zh-CN" altLang="en-US" sz="66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313897661"/>
              </p:ext>
            </p:extLst>
          </p:nvPr>
        </p:nvGraphicFramePr>
        <p:xfrm>
          <a:off x="1268708" y="1283908"/>
          <a:ext cx="1004916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616560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739516" y="4077072"/>
            <a:ext cx="4464496" cy="2700240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17 Pentágono">
            <a:hlinkClick r:id="rId3" action="ppaction://hlinksldjump"/>
          </p:cNvPr>
          <p:cNvSpPr/>
          <p:nvPr/>
        </p:nvSpPr>
        <p:spPr>
          <a:xfrm>
            <a:off x="9048328" y="404664"/>
            <a:ext cx="1341438" cy="595312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PLAY</a:t>
            </a:r>
            <a:endParaRPr lang="es-ES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35560" y="4797153"/>
            <a:ext cx="3672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79646">
                    <a:lumMod val="75000"/>
                  </a:srgbClr>
                </a:solidFill>
                <a:latin typeface="Arial" charset="0"/>
              </a:rPr>
              <a:t>TRANG TRẠI VUI VẺ!!!</a:t>
            </a:r>
          </a:p>
        </p:txBody>
      </p:sp>
    </p:spTree>
  </p:cSld>
  <p:clrMapOvr>
    <a:masterClrMapping/>
  </p:clrMapOvr>
  <p:transition spd="slow">
    <p:circle/>
    <p:sndAc>
      <p:stSnd>
        <p:snd r:embed="rId2" name="oldmacdonaldhadafarm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>
            <a:hlinkClick r:id="rId9" action="ppaction://hlinksldjump"/>
          </p:cNvPr>
          <p:cNvSpPr txBox="1"/>
          <p:nvPr/>
        </p:nvSpPr>
        <p:spPr>
          <a:xfrm>
            <a:off x="2690636" y="171199"/>
            <a:ext cx="7627281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 NUÔI TRỒNG THỦY SẢN</a:t>
            </a:r>
            <a:endParaRPr lang="zh-CN" altLang="en-US" sz="4800" b="1" dirty="0">
              <a:solidFill>
                <a:schemeClr val="accent5">
                  <a:lumMod val="50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43" name="Picture 2" descr="C:\Users\Administrator\Desktop\download (11)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09309" y="2462642"/>
            <a:ext cx="4419600" cy="3581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4" name="Picture 3" descr="C:\Users\Administrator\Desktop\download (12)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57509" y="2462642"/>
            <a:ext cx="4495800" cy="3581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786393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>
            <a:hlinkClick r:id="" action="ppaction://hlinkshowjump?jump=nextslide"/>
          </p:cNvPr>
          <p:cNvSpPr txBox="1"/>
          <p:nvPr/>
        </p:nvSpPr>
        <p:spPr>
          <a:xfrm>
            <a:off x="2644058" y="118393"/>
            <a:ext cx="7183248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 KHAI THÁC THỦY SẢN</a:t>
            </a:r>
            <a:endParaRPr lang="zh-CN" altLang="en-US" sz="4800" b="1" dirty="0">
              <a:solidFill>
                <a:schemeClr val="accent5">
                  <a:lumMod val="50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22" name="Picture 2" descr="bien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55273" y="4275042"/>
            <a:ext cx="4314253" cy="24721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3" name="Picture 4" descr="news_14869[1]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449629" y="4275042"/>
            <a:ext cx="4316294" cy="24721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" name="Picture 2" descr="C:\Users\Administrator\Desktop\download (13)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255274" y="1348762"/>
            <a:ext cx="4314253" cy="26935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5" name="Picture 3" descr="C:\Users\Administrator\Desktop\download (14)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49629" y="1348762"/>
            <a:ext cx="4316294" cy="26873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03683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715490" y="145804"/>
            <a:ext cx="7481379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555580560"/>
              </p:ext>
            </p:extLst>
          </p:nvPr>
        </p:nvGraphicFramePr>
        <p:xfrm>
          <a:off x="929549" y="1393239"/>
          <a:ext cx="1009046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4172292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6222141" y="2488739"/>
            <a:ext cx="4608512" cy="1488165"/>
          </a:xfrm>
          <a:prstGeom prst="roundRect">
            <a:avLst>
              <a:gd name="adj" fmla="val 3888"/>
            </a:avLst>
          </a:prstGeom>
          <a:noFill/>
          <a:ln w="12700">
            <a:solidFill>
              <a:srgbClr val="2A3D52"/>
            </a:solidFill>
          </a:ln>
          <a:effectLst>
            <a:outerShdw blurRad="25400" dist="25400" dir="8100000" algn="tr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5" name="圆角矩形 14"/>
          <p:cNvSpPr/>
          <p:nvPr/>
        </p:nvSpPr>
        <p:spPr>
          <a:xfrm>
            <a:off x="6894216" y="2248711"/>
            <a:ext cx="3264363" cy="480053"/>
          </a:xfrm>
          <a:prstGeom prst="roundRect">
            <a:avLst/>
          </a:prstGeom>
          <a:solidFill>
            <a:srgbClr val="2A3D5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endParaRPr lang="zh-CN" altLang="en-US" sz="1867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6222141" y="4699779"/>
            <a:ext cx="4608512" cy="1488165"/>
          </a:xfrm>
          <a:prstGeom prst="roundRect">
            <a:avLst>
              <a:gd name="adj" fmla="val 6016"/>
            </a:avLst>
          </a:prstGeom>
          <a:noFill/>
          <a:ln w="12700">
            <a:solidFill>
              <a:srgbClr val="2A3D52"/>
            </a:solidFill>
          </a:ln>
          <a:effectLst>
            <a:outerShdw blurRad="25400" dist="25400" dir="8100000" algn="tr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7" name="圆角矩形 16"/>
          <p:cNvSpPr/>
          <p:nvPr/>
        </p:nvSpPr>
        <p:spPr>
          <a:xfrm>
            <a:off x="6894216" y="4456955"/>
            <a:ext cx="3264363" cy="480053"/>
          </a:xfrm>
          <a:prstGeom prst="roundRect">
            <a:avLst/>
          </a:prstGeom>
          <a:solidFill>
            <a:srgbClr val="2A3D5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endParaRPr lang="zh-CN" altLang="en-US" sz="1867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133571" y="1732728"/>
            <a:ext cx="4416496" cy="4784538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Rectangle 12"/>
          <p:cNvSpPr/>
          <p:nvPr/>
        </p:nvSpPr>
        <p:spPr>
          <a:xfrm>
            <a:off x="6398949" y="2827568"/>
            <a:ext cx="41436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8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8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0" name="Rectangle 12"/>
          <p:cNvSpPr/>
          <p:nvPr/>
        </p:nvSpPr>
        <p:spPr>
          <a:xfrm>
            <a:off x="6398949" y="5035814"/>
            <a:ext cx="41436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Ven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ngòi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9451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  <p:bldP spid="19" grpId="0"/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752125" y="288835"/>
            <a:ext cx="8565792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 eaLnBrk="0" hangingPunct="0">
              <a:spcBef>
                <a:spcPct val="50000"/>
              </a:spcBef>
            </a:pPr>
            <a:r>
              <a:rPr lang="en-US" sz="2400" b="1" dirty="0" err="1">
                <a:latin typeface="Times New Roman" pitchFamily="18" charset="0"/>
              </a:rPr>
              <a:t>Tổng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sản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lượng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thủy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sản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</a:rPr>
              <a:t>= </a:t>
            </a:r>
            <a:r>
              <a:rPr lang="en-US" sz="2400" b="1" dirty="0" err="1">
                <a:latin typeface="Times New Roman" pitchFamily="18" charset="0"/>
              </a:rPr>
              <a:t>Sản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lượng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khai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thác</a:t>
            </a:r>
            <a:r>
              <a:rPr lang="en-US" sz="2400" b="1" dirty="0">
                <a:latin typeface="Times New Roman" pitchFamily="18" charset="0"/>
              </a:rPr>
              <a:t> + </a:t>
            </a:r>
            <a:r>
              <a:rPr lang="en-US" sz="2400" b="1" dirty="0" err="1">
                <a:latin typeface="Times New Roman" pitchFamily="18" charset="0"/>
              </a:rPr>
              <a:t>sản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lượng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nuôi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trồng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21" name="Text Box 36"/>
          <p:cNvSpPr txBox="1">
            <a:spLocks noChangeArrowheads="1"/>
          </p:cNvSpPr>
          <p:nvPr/>
        </p:nvSpPr>
        <p:spPr bwMode="auto">
          <a:xfrm>
            <a:off x="4558070" y="3469832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>
              <a:latin typeface="Times New Roman" pitchFamily="18" charset="0"/>
            </a:endParaRPr>
          </a:p>
        </p:txBody>
      </p:sp>
      <p:sp>
        <p:nvSpPr>
          <p:cNvPr id="22" name="Rectangle 46"/>
          <p:cNvSpPr>
            <a:spLocks noChangeArrowheads="1"/>
          </p:cNvSpPr>
          <p:nvPr/>
        </p:nvSpPr>
        <p:spPr bwMode="auto">
          <a:xfrm>
            <a:off x="2618145" y="3703195"/>
            <a:ext cx="4714875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23" name="Line 47"/>
          <p:cNvSpPr>
            <a:spLocks noChangeShapeType="1"/>
          </p:cNvSpPr>
          <p:nvPr/>
        </p:nvSpPr>
        <p:spPr bwMode="auto">
          <a:xfrm>
            <a:off x="2618145" y="5220845"/>
            <a:ext cx="4714875" cy="1587"/>
          </a:xfrm>
          <a:prstGeom prst="line">
            <a:avLst/>
          </a:prstGeom>
          <a:noFill/>
          <a:ln w="2540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Line 48"/>
          <p:cNvSpPr>
            <a:spLocks noChangeShapeType="1"/>
          </p:cNvSpPr>
          <p:nvPr/>
        </p:nvSpPr>
        <p:spPr bwMode="auto">
          <a:xfrm>
            <a:off x="2618145" y="4714432"/>
            <a:ext cx="4714875" cy="1588"/>
          </a:xfrm>
          <a:prstGeom prst="line">
            <a:avLst/>
          </a:prstGeom>
          <a:noFill/>
          <a:ln w="2540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Line 49"/>
          <p:cNvSpPr>
            <a:spLocks noChangeShapeType="1"/>
          </p:cNvSpPr>
          <p:nvPr/>
        </p:nvSpPr>
        <p:spPr bwMode="auto">
          <a:xfrm>
            <a:off x="2618145" y="4201670"/>
            <a:ext cx="4714875" cy="1587"/>
          </a:xfrm>
          <a:prstGeom prst="line">
            <a:avLst/>
          </a:prstGeom>
          <a:noFill/>
          <a:ln w="2540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" name="Line 50"/>
          <p:cNvSpPr>
            <a:spLocks noChangeShapeType="1"/>
          </p:cNvSpPr>
          <p:nvPr/>
        </p:nvSpPr>
        <p:spPr bwMode="auto">
          <a:xfrm>
            <a:off x="2618145" y="3703195"/>
            <a:ext cx="4714875" cy="1587"/>
          </a:xfrm>
          <a:prstGeom prst="line">
            <a:avLst/>
          </a:prstGeom>
          <a:noFill/>
          <a:ln w="25400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" name="Rectangle 52"/>
          <p:cNvSpPr>
            <a:spLocks noChangeArrowheads="1"/>
          </p:cNvSpPr>
          <p:nvPr/>
        </p:nvSpPr>
        <p:spPr bwMode="auto">
          <a:xfrm>
            <a:off x="2867383" y="4992245"/>
            <a:ext cx="336550" cy="733425"/>
          </a:xfrm>
          <a:prstGeom prst="rect">
            <a:avLst/>
          </a:prstGeom>
          <a:solidFill>
            <a:srgbClr val="FF00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28" name="Rectangle 53"/>
          <p:cNvSpPr>
            <a:spLocks noChangeArrowheads="1"/>
          </p:cNvSpPr>
          <p:nvPr/>
        </p:nvSpPr>
        <p:spPr bwMode="auto">
          <a:xfrm>
            <a:off x="4045308" y="3846070"/>
            <a:ext cx="338137" cy="1879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29" name="Rectangle 54"/>
          <p:cNvSpPr>
            <a:spLocks noChangeArrowheads="1"/>
          </p:cNvSpPr>
          <p:nvPr/>
        </p:nvSpPr>
        <p:spPr bwMode="auto">
          <a:xfrm>
            <a:off x="3203933" y="5563745"/>
            <a:ext cx="336550" cy="9525"/>
          </a:xfrm>
          <a:prstGeom prst="rect">
            <a:avLst/>
          </a:prstGeom>
          <a:solidFill>
            <a:srgbClr val="00CCF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30" name="Rectangle 55"/>
          <p:cNvSpPr>
            <a:spLocks noChangeArrowheads="1"/>
          </p:cNvSpPr>
          <p:nvPr/>
        </p:nvSpPr>
        <p:spPr bwMode="auto">
          <a:xfrm>
            <a:off x="3203933" y="5573270"/>
            <a:ext cx="336550" cy="9525"/>
          </a:xfrm>
          <a:prstGeom prst="rect">
            <a:avLst/>
          </a:prstGeom>
          <a:solidFill>
            <a:srgbClr val="00CAF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31" name="Rectangle 56"/>
          <p:cNvSpPr>
            <a:spLocks noChangeArrowheads="1"/>
          </p:cNvSpPr>
          <p:nvPr/>
        </p:nvSpPr>
        <p:spPr bwMode="auto">
          <a:xfrm>
            <a:off x="3203933" y="5582795"/>
            <a:ext cx="336550" cy="9525"/>
          </a:xfrm>
          <a:prstGeom prst="rect">
            <a:avLst/>
          </a:prstGeom>
          <a:solidFill>
            <a:srgbClr val="00C7F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32" name="Rectangle 57"/>
          <p:cNvSpPr>
            <a:spLocks noChangeArrowheads="1"/>
          </p:cNvSpPr>
          <p:nvPr/>
        </p:nvSpPr>
        <p:spPr bwMode="auto">
          <a:xfrm>
            <a:off x="3203933" y="5592320"/>
            <a:ext cx="336550" cy="9525"/>
          </a:xfrm>
          <a:prstGeom prst="rect">
            <a:avLst/>
          </a:prstGeom>
          <a:solidFill>
            <a:srgbClr val="00C4F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33" name="Rectangle 58"/>
          <p:cNvSpPr>
            <a:spLocks noChangeArrowheads="1"/>
          </p:cNvSpPr>
          <p:nvPr/>
        </p:nvSpPr>
        <p:spPr bwMode="auto">
          <a:xfrm>
            <a:off x="3203933" y="5601845"/>
            <a:ext cx="336550" cy="9525"/>
          </a:xfrm>
          <a:prstGeom prst="rect">
            <a:avLst/>
          </a:prstGeom>
          <a:solidFill>
            <a:srgbClr val="00C0E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35" name="Rectangle 59"/>
          <p:cNvSpPr>
            <a:spLocks noChangeArrowheads="1"/>
          </p:cNvSpPr>
          <p:nvPr/>
        </p:nvSpPr>
        <p:spPr bwMode="auto">
          <a:xfrm>
            <a:off x="3203933" y="5611370"/>
            <a:ext cx="336550" cy="9525"/>
          </a:xfrm>
          <a:prstGeom prst="rect">
            <a:avLst/>
          </a:prstGeom>
          <a:solidFill>
            <a:srgbClr val="00BAE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36" name="Rectangle 60"/>
          <p:cNvSpPr>
            <a:spLocks noChangeArrowheads="1"/>
          </p:cNvSpPr>
          <p:nvPr/>
        </p:nvSpPr>
        <p:spPr bwMode="auto">
          <a:xfrm>
            <a:off x="3203933" y="5620895"/>
            <a:ext cx="336550" cy="9525"/>
          </a:xfrm>
          <a:prstGeom prst="rect">
            <a:avLst/>
          </a:prstGeom>
          <a:solidFill>
            <a:srgbClr val="00B3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37" name="Rectangle 61"/>
          <p:cNvSpPr>
            <a:spLocks noChangeArrowheads="1"/>
          </p:cNvSpPr>
          <p:nvPr/>
        </p:nvSpPr>
        <p:spPr bwMode="auto">
          <a:xfrm>
            <a:off x="3203933" y="5630420"/>
            <a:ext cx="336550" cy="9525"/>
          </a:xfrm>
          <a:prstGeom prst="rect">
            <a:avLst/>
          </a:prstGeom>
          <a:solidFill>
            <a:srgbClr val="00AA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38" name="Rectangle 62"/>
          <p:cNvSpPr>
            <a:spLocks noChangeArrowheads="1"/>
          </p:cNvSpPr>
          <p:nvPr/>
        </p:nvSpPr>
        <p:spPr bwMode="auto">
          <a:xfrm>
            <a:off x="3203933" y="5639945"/>
            <a:ext cx="336550" cy="9525"/>
          </a:xfrm>
          <a:prstGeom prst="rect">
            <a:avLst/>
          </a:prstGeom>
          <a:solidFill>
            <a:srgbClr val="00A1C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39" name="Rectangle 63"/>
          <p:cNvSpPr>
            <a:spLocks noChangeArrowheads="1"/>
          </p:cNvSpPr>
          <p:nvPr/>
        </p:nvSpPr>
        <p:spPr bwMode="auto">
          <a:xfrm>
            <a:off x="3203933" y="5649470"/>
            <a:ext cx="336550" cy="9525"/>
          </a:xfrm>
          <a:prstGeom prst="rect">
            <a:avLst/>
          </a:prstGeom>
          <a:solidFill>
            <a:srgbClr val="0097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40" name="Rectangle 64"/>
          <p:cNvSpPr>
            <a:spLocks noChangeArrowheads="1"/>
          </p:cNvSpPr>
          <p:nvPr/>
        </p:nvSpPr>
        <p:spPr bwMode="auto">
          <a:xfrm>
            <a:off x="3203933" y="5658995"/>
            <a:ext cx="336550" cy="9525"/>
          </a:xfrm>
          <a:prstGeom prst="rect">
            <a:avLst/>
          </a:prstGeom>
          <a:solidFill>
            <a:srgbClr val="008B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41" name="Rectangle 65"/>
          <p:cNvSpPr>
            <a:spLocks noChangeArrowheads="1"/>
          </p:cNvSpPr>
          <p:nvPr/>
        </p:nvSpPr>
        <p:spPr bwMode="auto">
          <a:xfrm>
            <a:off x="3203933" y="5668520"/>
            <a:ext cx="336550" cy="9525"/>
          </a:xfrm>
          <a:prstGeom prst="rect">
            <a:avLst/>
          </a:prstGeom>
          <a:solidFill>
            <a:srgbClr val="008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42" name="Rectangle 66"/>
          <p:cNvSpPr>
            <a:spLocks noChangeArrowheads="1"/>
          </p:cNvSpPr>
          <p:nvPr/>
        </p:nvSpPr>
        <p:spPr bwMode="auto">
          <a:xfrm>
            <a:off x="3203933" y="5678045"/>
            <a:ext cx="336550" cy="9525"/>
          </a:xfrm>
          <a:prstGeom prst="rect">
            <a:avLst/>
          </a:prstGeom>
          <a:solidFill>
            <a:srgbClr val="00789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43" name="Rectangle 67"/>
          <p:cNvSpPr>
            <a:spLocks noChangeArrowheads="1"/>
          </p:cNvSpPr>
          <p:nvPr/>
        </p:nvSpPr>
        <p:spPr bwMode="auto">
          <a:xfrm>
            <a:off x="3203933" y="5687570"/>
            <a:ext cx="336550" cy="9525"/>
          </a:xfrm>
          <a:prstGeom prst="rect">
            <a:avLst/>
          </a:prstGeom>
          <a:solidFill>
            <a:srgbClr val="00708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44" name="Rectangle 68"/>
          <p:cNvSpPr>
            <a:spLocks noChangeArrowheads="1"/>
          </p:cNvSpPr>
          <p:nvPr/>
        </p:nvSpPr>
        <p:spPr bwMode="auto">
          <a:xfrm>
            <a:off x="3203933" y="5697095"/>
            <a:ext cx="336550" cy="9525"/>
          </a:xfrm>
          <a:prstGeom prst="rect">
            <a:avLst/>
          </a:prstGeom>
          <a:solidFill>
            <a:srgbClr val="00698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45" name="Rectangle 69"/>
          <p:cNvSpPr>
            <a:spLocks noChangeArrowheads="1"/>
          </p:cNvSpPr>
          <p:nvPr/>
        </p:nvSpPr>
        <p:spPr bwMode="auto">
          <a:xfrm>
            <a:off x="3203933" y="5706620"/>
            <a:ext cx="336550" cy="9525"/>
          </a:xfrm>
          <a:prstGeom prst="rect">
            <a:avLst/>
          </a:prstGeom>
          <a:solidFill>
            <a:srgbClr val="00637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46" name="Rectangle 70"/>
          <p:cNvSpPr>
            <a:spLocks noChangeArrowheads="1"/>
          </p:cNvSpPr>
          <p:nvPr/>
        </p:nvSpPr>
        <p:spPr bwMode="auto">
          <a:xfrm>
            <a:off x="3203933" y="5716145"/>
            <a:ext cx="336550" cy="9525"/>
          </a:xfrm>
          <a:prstGeom prst="rect">
            <a:avLst/>
          </a:prstGeom>
          <a:solidFill>
            <a:srgbClr val="005F7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47" name="Rectangle 71"/>
          <p:cNvSpPr>
            <a:spLocks noChangeArrowheads="1"/>
          </p:cNvSpPr>
          <p:nvPr/>
        </p:nvSpPr>
        <p:spPr bwMode="auto">
          <a:xfrm>
            <a:off x="3203933" y="5563745"/>
            <a:ext cx="336550" cy="1619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48" name="Rectangle 72"/>
          <p:cNvSpPr>
            <a:spLocks noChangeArrowheads="1"/>
          </p:cNvSpPr>
          <p:nvPr/>
        </p:nvSpPr>
        <p:spPr bwMode="auto">
          <a:xfrm>
            <a:off x="4383445" y="4714432"/>
            <a:ext cx="334963" cy="19050"/>
          </a:xfrm>
          <a:prstGeom prst="rect">
            <a:avLst/>
          </a:prstGeom>
          <a:solidFill>
            <a:srgbClr val="00CC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49" name="Rectangle 73"/>
          <p:cNvSpPr>
            <a:spLocks noChangeArrowheads="1"/>
          </p:cNvSpPr>
          <p:nvPr/>
        </p:nvSpPr>
        <p:spPr bwMode="auto">
          <a:xfrm>
            <a:off x="4383445" y="4733482"/>
            <a:ext cx="334963" cy="38100"/>
          </a:xfrm>
          <a:prstGeom prst="rect">
            <a:avLst/>
          </a:prstGeom>
          <a:solidFill>
            <a:srgbClr val="00CBF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50" name="Rectangle 74"/>
          <p:cNvSpPr>
            <a:spLocks noChangeArrowheads="1"/>
          </p:cNvSpPr>
          <p:nvPr/>
        </p:nvSpPr>
        <p:spPr bwMode="auto">
          <a:xfrm>
            <a:off x="4383445" y="4771582"/>
            <a:ext cx="334963" cy="9525"/>
          </a:xfrm>
          <a:prstGeom prst="rect">
            <a:avLst/>
          </a:prstGeom>
          <a:solidFill>
            <a:srgbClr val="00CBF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51" name="Rectangle 75"/>
          <p:cNvSpPr>
            <a:spLocks noChangeArrowheads="1"/>
          </p:cNvSpPr>
          <p:nvPr/>
        </p:nvSpPr>
        <p:spPr bwMode="auto">
          <a:xfrm>
            <a:off x="4383445" y="4781107"/>
            <a:ext cx="334963" cy="19050"/>
          </a:xfrm>
          <a:prstGeom prst="rect">
            <a:avLst/>
          </a:prstGeom>
          <a:solidFill>
            <a:srgbClr val="00CAF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52" name="Rectangle 76"/>
          <p:cNvSpPr>
            <a:spLocks noChangeArrowheads="1"/>
          </p:cNvSpPr>
          <p:nvPr/>
        </p:nvSpPr>
        <p:spPr bwMode="auto">
          <a:xfrm>
            <a:off x="4383445" y="4800157"/>
            <a:ext cx="334963" cy="19050"/>
          </a:xfrm>
          <a:prstGeom prst="rect">
            <a:avLst/>
          </a:prstGeom>
          <a:solidFill>
            <a:srgbClr val="00CAF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53" name="Rectangle 77"/>
          <p:cNvSpPr>
            <a:spLocks noChangeArrowheads="1"/>
          </p:cNvSpPr>
          <p:nvPr/>
        </p:nvSpPr>
        <p:spPr bwMode="auto">
          <a:xfrm>
            <a:off x="4383445" y="4819207"/>
            <a:ext cx="334963" cy="9525"/>
          </a:xfrm>
          <a:prstGeom prst="rect">
            <a:avLst/>
          </a:prstGeom>
          <a:solidFill>
            <a:srgbClr val="00C9F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54" name="Rectangle 78"/>
          <p:cNvSpPr>
            <a:spLocks noChangeArrowheads="1"/>
          </p:cNvSpPr>
          <p:nvPr/>
        </p:nvSpPr>
        <p:spPr bwMode="auto">
          <a:xfrm>
            <a:off x="4383445" y="4828732"/>
            <a:ext cx="334963" cy="19050"/>
          </a:xfrm>
          <a:prstGeom prst="rect">
            <a:avLst/>
          </a:prstGeom>
          <a:solidFill>
            <a:srgbClr val="00C8F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55" name="Rectangle 79"/>
          <p:cNvSpPr>
            <a:spLocks noChangeArrowheads="1"/>
          </p:cNvSpPr>
          <p:nvPr/>
        </p:nvSpPr>
        <p:spPr bwMode="auto">
          <a:xfrm>
            <a:off x="4383445" y="4847782"/>
            <a:ext cx="334963" cy="19050"/>
          </a:xfrm>
          <a:prstGeom prst="rect">
            <a:avLst/>
          </a:prstGeom>
          <a:solidFill>
            <a:srgbClr val="00C8F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56" name="Rectangle 80"/>
          <p:cNvSpPr>
            <a:spLocks noChangeArrowheads="1"/>
          </p:cNvSpPr>
          <p:nvPr/>
        </p:nvSpPr>
        <p:spPr bwMode="auto">
          <a:xfrm>
            <a:off x="4383445" y="4866832"/>
            <a:ext cx="334963" cy="9525"/>
          </a:xfrm>
          <a:prstGeom prst="rect">
            <a:avLst/>
          </a:prstGeom>
          <a:solidFill>
            <a:srgbClr val="00C7F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57" name="Rectangle 81"/>
          <p:cNvSpPr>
            <a:spLocks noChangeArrowheads="1"/>
          </p:cNvSpPr>
          <p:nvPr/>
        </p:nvSpPr>
        <p:spPr bwMode="auto">
          <a:xfrm>
            <a:off x="4383445" y="4876357"/>
            <a:ext cx="334963" cy="19050"/>
          </a:xfrm>
          <a:prstGeom prst="rect">
            <a:avLst/>
          </a:prstGeom>
          <a:solidFill>
            <a:srgbClr val="00C6F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58" name="Rectangle 82"/>
          <p:cNvSpPr>
            <a:spLocks noChangeArrowheads="1"/>
          </p:cNvSpPr>
          <p:nvPr/>
        </p:nvSpPr>
        <p:spPr bwMode="auto">
          <a:xfrm>
            <a:off x="4383445" y="4895407"/>
            <a:ext cx="334963" cy="9525"/>
          </a:xfrm>
          <a:prstGeom prst="rect">
            <a:avLst/>
          </a:prstGeom>
          <a:solidFill>
            <a:srgbClr val="00C5F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59" name="Rectangle 83"/>
          <p:cNvSpPr>
            <a:spLocks noChangeArrowheads="1"/>
          </p:cNvSpPr>
          <p:nvPr/>
        </p:nvSpPr>
        <p:spPr bwMode="auto">
          <a:xfrm>
            <a:off x="4383445" y="4904932"/>
            <a:ext cx="334963" cy="9525"/>
          </a:xfrm>
          <a:prstGeom prst="rect">
            <a:avLst/>
          </a:prstGeom>
          <a:solidFill>
            <a:srgbClr val="00C5F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60" name="Rectangle 84"/>
          <p:cNvSpPr>
            <a:spLocks noChangeArrowheads="1"/>
          </p:cNvSpPr>
          <p:nvPr/>
        </p:nvSpPr>
        <p:spPr bwMode="auto">
          <a:xfrm>
            <a:off x="4383445" y="4914457"/>
            <a:ext cx="334963" cy="9525"/>
          </a:xfrm>
          <a:prstGeom prst="rect">
            <a:avLst/>
          </a:prstGeom>
          <a:solidFill>
            <a:srgbClr val="00C4F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61" name="Rectangle 85"/>
          <p:cNvSpPr>
            <a:spLocks noChangeArrowheads="1"/>
          </p:cNvSpPr>
          <p:nvPr/>
        </p:nvSpPr>
        <p:spPr bwMode="auto">
          <a:xfrm>
            <a:off x="4383445" y="4923982"/>
            <a:ext cx="334963" cy="19050"/>
          </a:xfrm>
          <a:prstGeom prst="rect">
            <a:avLst/>
          </a:prstGeom>
          <a:solidFill>
            <a:srgbClr val="00C3F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62" name="Rectangle 86"/>
          <p:cNvSpPr>
            <a:spLocks noChangeArrowheads="1"/>
          </p:cNvSpPr>
          <p:nvPr/>
        </p:nvSpPr>
        <p:spPr bwMode="auto">
          <a:xfrm>
            <a:off x="4383445" y="4943032"/>
            <a:ext cx="334963" cy="9525"/>
          </a:xfrm>
          <a:prstGeom prst="rect">
            <a:avLst/>
          </a:prstGeom>
          <a:solidFill>
            <a:srgbClr val="00C2F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63" name="Rectangle 87"/>
          <p:cNvSpPr>
            <a:spLocks noChangeArrowheads="1"/>
          </p:cNvSpPr>
          <p:nvPr/>
        </p:nvSpPr>
        <p:spPr bwMode="auto">
          <a:xfrm>
            <a:off x="4383445" y="4952557"/>
            <a:ext cx="334963" cy="11113"/>
          </a:xfrm>
          <a:prstGeom prst="rect">
            <a:avLst/>
          </a:prstGeom>
          <a:solidFill>
            <a:srgbClr val="00C2F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64" name="Rectangle 88"/>
          <p:cNvSpPr>
            <a:spLocks noChangeArrowheads="1"/>
          </p:cNvSpPr>
          <p:nvPr/>
        </p:nvSpPr>
        <p:spPr bwMode="auto">
          <a:xfrm>
            <a:off x="4383445" y="4963670"/>
            <a:ext cx="334963" cy="9525"/>
          </a:xfrm>
          <a:prstGeom prst="rect">
            <a:avLst/>
          </a:prstGeom>
          <a:solidFill>
            <a:srgbClr val="00C1F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65" name="Rectangle 89"/>
          <p:cNvSpPr>
            <a:spLocks noChangeArrowheads="1"/>
          </p:cNvSpPr>
          <p:nvPr/>
        </p:nvSpPr>
        <p:spPr bwMode="auto">
          <a:xfrm>
            <a:off x="4383445" y="4973195"/>
            <a:ext cx="334963" cy="9525"/>
          </a:xfrm>
          <a:prstGeom prst="rect">
            <a:avLst/>
          </a:prstGeom>
          <a:solidFill>
            <a:srgbClr val="00C0F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66" name="Rectangle 90"/>
          <p:cNvSpPr>
            <a:spLocks noChangeArrowheads="1"/>
          </p:cNvSpPr>
          <p:nvPr/>
        </p:nvSpPr>
        <p:spPr bwMode="auto">
          <a:xfrm>
            <a:off x="4383445" y="4982720"/>
            <a:ext cx="334963" cy="9525"/>
          </a:xfrm>
          <a:prstGeom prst="rect">
            <a:avLst/>
          </a:prstGeom>
          <a:solidFill>
            <a:srgbClr val="00C0E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67" name="Rectangle 91"/>
          <p:cNvSpPr>
            <a:spLocks noChangeArrowheads="1"/>
          </p:cNvSpPr>
          <p:nvPr/>
        </p:nvSpPr>
        <p:spPr bwMode="auto">
          <a:xfrm>
            <a:off x="4383445" y="4992245"/>
            <a:ext cx="334963" cy="9525"/>
          </a:xfrm>
          <a:prstGeom prst="rect">
            <a:avLst/>
          </a:prstGeom>
          <a:solidFill>
            <a:srgbClr val="00BEE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68" name="Rectangle 92"/>
          <p:cNvSpPr>
            <a:spLocks noChangeArrowheads="1"/>
          </p:cNvSpPr>
          <p:nvPr/>
        </p:nvSpPr>
        <p:spPr bwMode="auto">
          <a:xfrm>
            <a:off x="4383445" y="5001770"/>
            <a:ext cx="334963" cy="9525"/>
          </a:xfrm>
          <a:prstGeom prst="rect">
            <a:avLst/>
          </a:prstGeom>
          <a:solidFill>
            <a:srgbClr val="00BEE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69" name="Rectangle 93"/>
          <p:cNvSpPr>
            <a:spLocks noChangeArrowheads="1"/>
          </p:cNvSpPr>
          <p:nvPr/>
        </p:nvSpPr>
        <p:spPr bwMode="auto">
          <a:xfrm>
            <a:off x="4383445" y="5011295"/>
            <a:ext cx="334963" cy="9525"/>
          </a:xfrm>
          <a:prstGeom prst="rect">
            <a:avLst/>
          </a:prstGeom>
          <a:solidFill>
            <a:srgbClr val="00BDE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70" name="Rectangle 94"/>
          <p:cNvSpPr>
            <a:spLocks noChangeArrowheads="1"/>
          </p:cNvSpPr>
          <p:nvPr/>
        </p:nvSpPr>
        <p:spPr bwMode="auto">
          <a:xfrm>
            <a:off x="4383445" y="5020820"/>
            <a:ext cx="334963" cy="9525"/>
          </a:xfrm>
          <a:prstGeom prst="rect">
            <a:avLst/>
          </a:prstGeom>
          <a:solidFill>
            <a:srgbClr val="00BCE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71" name="Rectangle 95"/>
          <p:cNvSpPr>
            <a:spLocks noChangeArrowheads="1"/>
          </p:cNvSpPr>
          <p:nvPr/>
        </p:nvSpPr>
        <p:spPr bwMode="auto">
          <a:xfrm>
            <a:off x="4383445" y="5030345"/>
            <a:ext cx="334963" cy="9525"/>
          </a:xfrm>
          <a:prstGeom prst="rect">
            <a:avLst/>
          </a:prstGeom>
          <a:solidFill>
            <a:srgbClr val="00BBE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72" name="Rectangle 96"/>
          <p:cNvSpPr>
            <a:spLocks noChangeArrowheads="1"/>
          </p:cNvSpPr>
          <p:nvPr/>
        </p:nvSpPr>
        <p:spPr bwMode="auto">
          <a:xfrm>
            <a:off x="4383445" y="5039870"/>
            <a:ext cx="334963" cy="9525"/>
          </a:xfrm>
          <a:prstGeom prst="rect">
            <a:avLst/>
          </a:prstGeom>
          <a:solidFill>
            <a:srgbClr val="00B9E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73" name="Rectangle 97"/>
          <p:cNvSpPr>
            <a:spLocks noChangeArrowheads="1"/>
          </p:cNvSpPr>
          <p:nvPr/>
        </p:nvSpPr>
        <p:spPr bwMode="auto">
          <a:xfrm>
            <a:off x="4383445" y="5049395"/>
            <a:ext cx="334963" cy="9525"/>
          </a:xfrm>
          <a:prstGeom prst="rect">
            <a:avLst/>
          </a:prstGeom>
          <a:solidFill>
            <a:srgbClr val="00B8E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74" name="Rectangle 98"/>
          <p:cNvSpPr>
            <a:spLocks noChangeArrowheads="1"/>
          </p:cNvSpPr>
          <p:nvPr/>
        </p:nvSpPr>
        <p:spPr bwMode="auto">
          <a:xfrm>
            <a:off x="4383445" y="5058920"/>
            <a:ext cx="334963" cy="9525"/>
          </a:xfrm>
          <a:prstGeom prst="rect">
            <a:avLst/>
          </a:prstGeom>
          <a:solidFill>
            <a:srgbClr val="00B7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75" name="Rectangle 99"/>
          <p:cNvSpPr>
            <a:spLocks noChangeArrowheads="1"/>
          </p:cNvSpPr>
          <p:nvPr/>
        </p:nvSpPr>
        <p:spPr bwMode="auto">
          <a:xfrm>
            <a:off x="4383445" y="5068445"/>
            <a:ext cx="334963" cy="9525"/>
          </a:xfrm>
          <a:prstGeom prst="rect">
            <a:avLst/>
          </a:prstGeom>
          <a:solidFill>
            <a:srgbClr val="00B6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76" name="Rectangle 100"/>
          <p:cNvSpPr>
            <a:spLocks noChangeArrowheads="1"/>
          </p:cNvSpPr>
          <p:nvPr/>
        </p:nvSpPr>
        <p:spPr bwMode="auto">
          <a:xfrm>
            <a:off x="4383445" y="5077970"/>
            <a:ext cx="334963" cy="9525"/>
          </a:xfrm>
          <a:prstGeom prst="rect">
            <a:avLst/>
          </a:prstGeom>
          <a:solidFill>
            <a:srgbClr val="00B5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77" name="Rectangle 101"/>
          <p:cNvSpPr>
            <a:spLocks noChangeArrowheads="1"/>
          </p:cNvSpPr>
          <p:nvPr/>
        </p:nvSpPr>
        <p:spPr bwMode="auto">
          <a:xfrm>
            <a:off x="4383445" y="5087495"/>
            <a:ext cx="334963" cy="9525"/>
          </a:xfrm>
          <a:prstGeom prst="rect">
            <a:avLst/>
          </a:prstGeom>
          <a:solidFill>
            <a:srgbClr val="00B4E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78" name="Rectangle 102"/>
          <p:cNvSpPr>
            <a:spLocks noChangeArrowheads="1"/>
          </p:cNvSpPr>
          <p:nvPr/>
        </p:nvSpPr>
        <p:spPr bwMode="auto">
          <a:xfrm>
            <a:off x="4383445" y="5097020"/>
            <a:ext cx="334963" cy="9525"/>
          </a:xfrm>
          <a:prstGeom prst="rect">
            <a:avLst/>
          </a:prstGeom>
          <a:solidFill>
            <a:srgbClr val="00B3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79" name="Rectangle 103"/>
          <p:cNvSpPr>
            <a:spLocks noChangeArrowheads="1"/>
          </p:cNvSpPr>
          <p:nvPr/>
        </p:nvSpPr>
        <p:spPr bwMode="auto">
          <a:xfrm>
            <a:off x="4383445" y="5106545"/>
            <a:ext cx="334963" cy="9525"/>
          </a:xfrm>
          <a:prstGeom prst="rect">
            <a:avLst/>
          </a:prstGeom>
          <a:solidFill>
            <a:srgbClr val="00B1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80" name="Rectangle 104"/>
          <p:cNvSpPr>
            <a:spLocks noChangeArrowheads="1"/>
          </p:cNvSpPr>
          <p:nvPr/>
        </p:nvSpPr>
        <p:spPr bwMode="auto">
          <a:xfrm>
            <a:off x="4383445" y="5116070"/>
            <a:ext cx="334963" cy="9525"/>
          </a:xfrm>
          <a:prstGeom prst="rect">
            <a:avLst/>
          </a:prstGeom>
          <a:solidFill>
            <a:srgbClr val="00B0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81" name="Rectangle 105"/>
          <p:cNvSpPr>
            <a:spLocks noChangeArrowheads="1"/>
          </p:cNvSpPr>
          <p:nvPr/>
        </p:nvSpPr>
        <p:spPr bwMode="auto">
          <a:xfrm>
            <a:off x="4383445" y="5125595"/>
            <a:ext cx="334963" cy="9525"/>
          </a:xfrm>
          <a:prstGeom prst="rect">
            <a:avLst/>
          </a:prstGeom>
          <a:solidFill>
            <a:srgbClr val="00AE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82" name="Rectangle 106"/>
          <p:cNvSpPr>
            <a:spLocks noChangeArrowheads="1"/>
          </p:cNvSpPr>
          <p:nvPr/>
        </p:nvSpPr>
        <p:spPr bwMode="auto">
          <a:xfrm>
            <a:off x="4383445" y="5135120"/>
            <a:ext cx="334963" cy="9525"/>
          </a:xfrm>
          <a:prstGeom prst="rect">
            <a:avLst/>
          </a:prstGeom>
          <a:solidFill>
            <a:srgbClr val="00AD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83" name="Rectangle 107"/>
          <p:cNvSpPr>
            <a:spLocks noChangeArrowheads="1"/>
          </p:cNvSpPr>
          <p:nvPr/>
        </p:nvSpPr>
        <p:spPr bwMode="auto">
          <a:xfrm>
            <a:off x="4383445" y="5144645"/>
            <a:ext cx="334963" cy="9525"/>
          </a:xfrm>
          <a:prstGeom prst="rect">
            <a:avLst/>
          </a:prstGeom>
          <a:solidFill>
            <a:srgbClr val="00AC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84" name="Rectangle 108"/>
          <p:cNvSpPr>
            <a:spLocks noChangeArrowheads="1"/>
          </p:cNvSpPr>
          <p:nvPr/>
        </p:nvSpPr>
        <p:spPr bwMode="auto">
          <a:xfrm>
            <a:off x="4383445" y="5154170"/>
            <a:ext cx="334963" cy="9525"/>
          </a:xfrm>
          <a:prstGeom prst="rect">
            <a:avLst/>
          </a:prstGeom>
          <a:solidFill>
            <a:srgbClr val="00AB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85" name="Rectangle 109"/>
          <p:cNvSpPr>
            <a:spLocks noChangeArrowheads="1"/>
          </p:cNvSpPr>
          <p:nvPr/>
        </p:nvSpPr>
        <p:spPr bwMode="auto">
          <a:xfrm>
            <a:off x="4383445" y="5163695"/>
            <a:ext cx="334963" cy="9525"/>
          </a:xfrm>
          <a:prstGeom prst="rect">
            <a:avLst/>
          </a:prstGeom>
          <a:solidFill>
            <a:srgbClr val="00A9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86" name="Rectangle 110"/>
          <p:cNvSpPr>
            <a:spLocks noChangeArrowheads="1"/>
          </p:cNvSpPr>
          <p:nvPr/>
        </p:nvSpPr>
        <p:spPr bwMode="auto">
          <a:xfrm>
            <a:off x="4383445" y="5173220"/>
            <a:ext cx="334963" cy="9525"/>
          </a:xfrm>
          <a:prstGeom prst="rect">
            <a:avLst/>
          </a:prstGeom>
          <a:solidFill>
            <a:srgbClr val="00A7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87" name="Rectangle 111"/>
          <p:cNvSpPr>
            <a:spLocks noChangeArrowheads="1"/>
          </p:cNvSpPr>
          <p:nvPr/>
        </p:nvSpPr>
        <p:spPr bwMode="auto">
          <a:xfrm>
            <a:off x="4383445" y="5182745"/>
            <a:ext cx="334963" cy="9525"/>
          </a:xfrm>
          <a:prstGeom prst="rect">
            <a:avLst/>
          </a:prstGeom>
          <a:solidFill>
            <a:srgbClr val="00A6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88" name="Rectangle 112"/>
          <p:cNvSpPr>
            <a:spLocks noChangeArrowheads="1"/>
          </p:cNvSpPr>
          <p:nvPr/>
        </p:nvSpPr>
        <p:spPr bwMode="auto">
          <a:xfrm>
            <a:off x="4383445" y="5192270"/>
            <a:ext cx="334963" cy="9525"/>
          </a:xfrm>
          <a:prstGeom prst="rect">
            <a:avLst/>
          </a:prstGeom>
          <a:solidFill>
            <a:srgbClr val="00A5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89" name="Rectangle 113"/>
          <p:cNvSpPr>
            <a:spLocks noChangeArrowheads="1"/>
          </p:cNvSpPr>
          <p:nvPr/>
        </p:nvSpPr>
        <p:spPr bwMode="auto">
          <a:xfrm>
            <a:off x="4383445" y="5201795"/>
            <a:ext cx="334963" cy="9525"/>
          </a:xfrm>
          <a:prstGeom prst="rect">
            <a:avLst/>
          </a:prstGeom>
          <a:solidFill>
            <a:srgbClr val="00A3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90" name="Rectangle 114"/>
          <p:cNvSpPr>
            <a:spLocks noChangeArrowheads="1"/>
          </p:cNvSpPr>
          <p:nvPr/>
        </p:nvSpPr>
        <p:spPr bwMode="auto">
          <a:xfrm>
            <a:off x="4383445" y="5211320"/>
            <a:ext cx="334963" cy="9525"/>
          </a:xfrm>
          <a:prstGeom prst="rect">
            <a:avLst/>
          </a:prstGeom>
          <a:solidFill>
            <a:srgbClr val="00A2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91" name="Rectangle 115"/>
          <p:cNvSpPr>
            <a:spLocks noChangeArrowheads="1"/>
          </p:cNvSpPr>
          <p:nvPr/>
        </p:nvSpPr>
        <p:spPr bwMode="auto">
          <a:xfrm>
            <a:off x="4383445" y="5220845"/>
            <a:ext cx="334963" cy="9525"/>
          </a:xfrm>
          <a:prstGeom prst="rect">
            <a:avLst/>
          </a:prstGeom>
          <a:solidFill>
            <a:srgbClr val="00A0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92" name="Rectangle 116"/>
          <p:cNvSpPr>
            <a:spLocks noChangeArrowheads="1"/>
          </p:cNvSpPr>
          <p:nvPr/>
        </p:nvSpPr>
        <p:spPr bwMode="auto">
          <a:xfrm>
            <a:off x="4383445" y="5230370"/>
            <a:ext cx="334963" cy="9525"/>
          </a:xfrm>
          <a:prstGeom prst="rect">
            <a:avLst/>
          </a:prstGeom>
          <a:solidFill>
            <a:srgbClr val="009E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93" name="Rectangle 117"/>
          <p:cNvSpPr>
            <a:spLocks noChangeArrowheads="1"/>
          </p:cNvSpPr>
          <p:nvPr/>
        </p:nvSpPr>
        <p:spPr bwMode="auto">
          <a:xfrm>
            <a:off x="4383445" y="5239895"/>
            <a:ext cx="334963" cy="9525"/>
          </a:xfrm>
          <a:prstGeom prst="rect">
            <a:avLst/>
          </a:prstGeom>
          <a:solidFill>
            <a:srgbClr val="009C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94" name="Rectangle 118"/>
          <p:cNvSpPr>
            <a:spLocks noChangeArrowheads="1"/>
          </p:cNvSpPr>
          <p:nvPr/>
        </p:nvSpPr>
        <p:spPr bwMode="auto">
          <a:xfrm>
            <a:off x="4383445" y="5249420"/>
            <a:ext cx="334963" cy="9525"/>
          </a:xfrm>
          <a:prstGeom prst="rect">
            <a:avLst/>
          </a:prstGeom>
          <a:solidFill>
            <a:srgbClr val="009B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95" name="Rectangle 119"/>
          <p:cNvSpPr>
            <a:spLocks noChangeArrowheads="1"/>
          </p:cNvSpPr>
          <p:nvPr/>
        </p:nvSpPr>
        <p:spPr bwMode="auto">
          <a:xfrm>
            <a:off x="4383445" y="5258945"/>
            <a:ext cx="334963" cy="9525"/>
          </a:xfrm>
          <a:prstGeom prst="rect">
            <a:avLst/>
          </a:prstGeom>
          <a:solidFill>
            <a:srgbClr val="0099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96" name="Rectangle 120"/>
          <p:cNvSpPr>
            <a:spLocks noChangeArrowheads="1"/>
          </p:cNvSpPr>
          <p:nvPr/>
        </p:nvSpPr>
        <p:spPr bwMode="auto">
          <a:xfrm>
            <a:off x="4383445" y="5268470"/>
            <a:ext cx="334963" cy="9525"/>
          </a:xfrm>
          <a:prstGeom prst="rect">
            <a:avLst/>
          </a:prstGeom>
          <a:solidFill>
            <a:srgbClr val="0097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97" name="Rectangle 121"/>
          <p:cNvSpPr>
            <a:spLocks noChangeArrowheads="1"/>
          </p:cNvSpPr>
          <p:nvPr/>
        </p:nvSpPr>
        <p:spPr bwMode="auto">
          <a:xfrm>
            <a:off x="4383445" y="5277995"/>
            <a:ext cx="334963" cy="9525"/>
          </a:xfrm>
          <a:prstGeom prst="rect">
            <a:avLst/>
          </a:prstGeom>
          <a:solidFill>
            <a:srgbClr val="0096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98" name="Rectangle 122"/>
          <p:cNvSpPr>
            <a:spLocks noChangeArrowheads="1"/>
          </p:cNvSpPr>
          <p:nvPr/>
        </p:nvSpPr>
        <p:spPr bwMode="auto">
          <a:xfrm>
            <a:off x="4383445" y="5287520"/>
            <a:ext cx="334963" cy="9525"/>
          </a:xfrm>
          <a:prstGeom prst="rect">
            <a:avLst/>
          </a:prstGeom>
          <a:solidFill>
            <a:srgbClr val="0094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99" name="Rectangle 123"/>
          <p:cNvSpPr>
            <a:spLocks noChangeArrowheads="1"/>
          </p:cNvSpPr>
          <p:nvPr/>
        </p:nvSpPr>
        <p:spPr bwMode="auto">
          <a:xfrm>
            <a:off x="4383445" y="5297045"/>
            <a:ext cx="334963" cy="9525"/>
          </a:xfrm>
          <a:prstGeom prst="rect">
            <a:avLst/>
          </a:prstGeom>
          <a:solidFill>
            <a:srgbClr val="0093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100" name="Rectangle 124"/>
          <p:cNvSpPr>
            <a:spLocks noChangeArrowheads="1"/>
          </p:cNvSpPr>
          <p:nvPr/>
        </p:nvSpPr>
        <p:spPr bwMode="auto">
          <a:xfrm>
            <a:off x="4383445" y="5306570"/>
            <a:ext cx="334963" cy="9525"/>
          </a:xfrm>
          <a:prstGeom prst="rect">
            <a:avLst/>
          </a:prstGeom>
          <a:solidFill>
            <a:srgbClr val="0091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101" name="Rectangle 125"/>
          <p:cNvSpPr>
            <a:spLocks noChangeArrowheads="1"/>
          </p:cNvSpPr>
          <p:nvPr/>
        </p:nvSpPr>
        <p:spPr bwMode="auto">
          <a:xfrm>
            <a:off x="4383445" y="5316095"/>
            <a:ext cx="334963" cy="9525"/>
          </a:xfrm>
          <a:prstGeom prst="rect">
            <a:avLst/>
          </a:prstGeom>
          <a:solidFill>
            <a:srgbClr val="008F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102" name="Rectangle 126"/>
          <p:cNvSpPr>
            <a:spLocks noChangeArrowheads="1"/>
          </p:cNvSpPr>
          <p:nvPr/>
        </p:nvSpPr>
        <p:spPr bwMode="auto">
          <a:xfrm>
            <a:off x="4383445" y="5325620"/>
            <a:ext cx="334963" cy="9525"/>
          </a:xfrm>
          <a:prstGeom prst="rect">
            <a:avLst/>
          </a:prstGeom>
          <a:solidFill>
            <a:srgbClr val="008D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103" name="Rectangle 127"/>
          <p:cNvSpPr>
            <a:spLocks noChangeArrowheads="1"/>
          </p:cNvSpPr>
          <p:nvPr/>
        </p:nvSpPr>
        <p:spPr bwMode="auto">
          <a:xfrm>
            <a:off x="4383445" y="5335145"/>
            <a:ext cx="334963" cy="9525"/>
          </a:xfrm>
          <a:prstGeom prst="rect">
            <a:avLst/>
          </a:prstGeom>
          <a:solidFill>
            <a:srgbClr val="008B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104" name="Rectangle 128"/>
          <p:cNvSpPr>
            <a:spLocks noChangeArrowheads="1"/>
          </p:cNvSpPr>
          <p:nvPr/>
        </p:nvSpPr>
        <p:spPr bwMode="auto">
          <a:xfrm>
            <a:off x="4383445" y="5344670"/>
            <a:ext cx="334963" cy="9525"/>
          </a:xfrm>
          <a:prstGeom prst="rect">
            <a:avLst/>
          </a:prstGeom>
          <a:solidFill>
            <a:srgbClr val="008A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105" name="Rectangle 129"/>
          <p:cNvSpPr>
            <a:spLocks noChangeArrowheads="1"/>
          </p:cNvSpPr>
          <p:nvPr/>
        </p:nvSpPr>
        <p:spPr bwMode="auto">
          <a:xfrm>
            <a:off x="4383445" y="5354195"/>
            <a:ext cx="334963" cy="9525"/>
          </a:xfrm>
          <a:prstGeom prst="rect">
            <a:avLst/>
          </a:prstGeom>
          <a:solidFill>
            <a:srgbClr val="0088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106" name="Rectangle 130"/>
          <p:cNvSpPr>
            <a:spLocks noChangeArrowheads="1"/>
          </p:cNvSpPr>
          <p:nvPr/>
        </p:nvSpPr>
        <p:spPr bwMode="auto">
          <a:xfrm>
            <a:off x="4383445" y="5363720"/>
            <a:ext cx="334963" cy="9525"/>
          </a:xfrm>
          <a:prstGeom prst="rect">
            <a:avLst/>
          </a:prstGeom>
          <a:solidFill>
            <a:srgbClr val="0087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107" name="Rectangle 131"/>
          <p:cNvSpPr>
            <a:spLocks noChangeArrowheads="1"/>
          </p:cNvSpPr>
          <p:nvPr/>
        </p:nvSpPr>
        <p:spPr bwMode="auto">
          <a:xfrm>
            <a:off x="4383445" y="5373245"/>
            <a:ext cx="334963" cy="9525"/>
          </a:xfrm>
          <a:prstGeom prst="rect">
            <a:avLst/>
          </a:prstGeom>
          <a:solidFill>
            <a:srgbClr val="0085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108" name="Rectangle 132"/>
          <p:cNvSpPr>
            <a:spLocks noChangeArrowheads="1"/>
          </p:cNvSpPr>
          <p:nvPr/>
        </p:nvSpPr>
        <p:spPr bwMode="auto">
          <a:xfrm>
            <a:off x="4383445" y="5382770"/>
            <a:ext cx="334963" cy="9525"/>
          </a:xfrm>
          <a:prstGeom prst="rect">
            <a:avLst/>
          </a:prstGeom>
          <a:solidFill>
            <a:srgbClr val="0083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109" name="Rectangle 133"/>
          <p:cNvSpPr>
            <a:spLocks noChangeArrowheads="1"/>
          </p:cNvSpPr>
          <p:nvPr/>
        </p:nvSpPr>
        <p:spPr bwMode="auto">
          <a:xfrm>
            <a:off x="4383445" y="5392295"/>
            <a:ext cx="334963" cy="9525"/>
          </a:xfrm>
          <a:prstGeom prst="rect">
            <a:avLst/>
          </a:prstGeom>
          <a:solidFill>
            <a:srgbClr val="008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110" name="Rectangle 134"/>
          <p:cNvSpPr>
            <a:spLocks noChangeArrowheads="1"/>
          </p:cNvSpPr>
          <p:nvPr/>
        </p:nvSpPr>
        <p:spPr bwMode="auto">
          <a:xfrm>
            <a:off x="4383445" y="5401820"/>
            <a:ext cx="334963" cy="9525"/>
          </a:xfrm>
          <a:prstGeom prst="rect">
            <a:avLst/>
          </a:prstGeom>
          <a:solidFill>
            <a:srgbClr val="0080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111" name="Rectangle 135"/>
          <p:cNvSpPr>
            <a:spLocks noChangeArrowheads="1"/>
          </p:cNvSpPr>
          <p:nvPr/>
        </p:nvSpPr>
        <p:spPr bwMode="auto">
          <a:xfrm>
            <a:off x="4383445" y="5411345"/>
            <a:ext cx="334963" cy="9525"/>
          </a:xfrm>
          <a:prstGeom prst="rect">
            <a:avLst/>
          </a:prstGeom>
          <a:solidFill>
            <a:srgbClr val="007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112" name="Rectangle 136"/>
          <p:cNvSpPr>
            <a:spLocks noChangeArrowheads="1"/>
          </p:cNvSpPr>
          <p:nvPr/>
        </p:nvSpPr>
        <p:spPr bwMode="auto">
          <a:xfrm>
            <a:off x="4383445" y="5420870"/>
            <a:ext cx="334963" cy="9525"/>
          </a:xfrm>
          <a:prstGeom prst="rect">
            <a:avLst/>
          </a:prstGeom>
          <a:solidFill>
            <a:srgbClr val="007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113" name="Rectangle 137"/>
          <p:cNvSpPr>
            <a:spLocks noChangeArrowheads="1"/>
          </p:cNvSpPr>
          <p:nvPr/>
        </p:nvSpPr>
        <p:spPr bwMode="auto">
          <a:xfrm>
            <a:off x="4383445" y="5430395"/>
            <a:ext cx="334963" cy="9525"/>
          </a:xfrm>
          <a:prstGeom prst="rect">
            <a:avLst/>
          </a:prstGeom>
          <a:solidFill>
            <a:srgbClr val="007C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114" name="Rectangle 138"/>
          <p:cNvSpPr>
            <a:spLocks noChangeArrowheads="1"/>
          </p:cNvSpPr>
          <p:nvPr/>
        </p:nvSpPr>
        <p:spPr bwMode="auto">
          <a:xfrm>
            <a:off x="4383445" y="5439920"/>
            <a:ext cx="334963" cy="9525"/>
          </a:xfrm>
          <a:prstGeom prst="rect">
            <a:avLst/>
          </a:prstGeom>
          <a:solidFill>
            <a:srgbClr val="007A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115" name="Rectangle 139"/>
          <p:cNvSpPr>
            <a:spLocks noChangeArrowheads="1"/>
          </p:cNvSpPr>
          <p:nvPr/>
        </p:nvSpPr>
        <p:spPr bwMode="auto">
          <a:xfrm>
            <a:off x="4383445" y="5449445"/>
            <a:ext cx="334963" cy="9525"/>
          </a:xfrm>
          <a:prstGeom prst="rect">
            <a:avLst/>
          </a:prstGeom>
          <a:solidFill>
            <a:srgbClr val="00799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116" name="Rectangle 140"/>
          <p:cNvSpPr>
            <a:spLocks noChangeArrowheads="1"/>
          </p:cNvSpPr>
          <p:nvPr/>
        </p:nvSpPr>
        <p:spPr bwMode="auto">
          <a:xfrm>
            <a:off x="4383445" y="5458970"/>
            <a:ext cx="334963" cy="9525"/>
          </a:xfrm>
          <a:prstGeom prst="rect">
            <a:avLst/>
          </a:prstGeom>
          <a:solidFill>
            <a:srgbClr val="00779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117" name="Rectangle 141"/>
          <p:cNvSpPr>
            <a:spLocks noChangeArrowheads="1"/>
          </p:cNvSpPr>
          <p:nvPr/>
        </p:nvSpPr>
        <p:spPr bwMode="auto">
          <a:xfrm>
            <a:off x="4383445" y="5468495"/>
            <a:ext cx="334963" cy="9525"/>
          </a:xfrm>
          <a:prstGeom prst="rect">
            <a:avLst/>
          </a:prstGeom>
          <a:solidFill>
            <a:srgbClr val="00769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118" name="Rectangle 142"/>
          <p:cNvSpPr>
            <a:spLocks noChangeArrowheads="1"/>
          </p:cNvSpPr>
          <p:nvPr/>
        </p:nvSpPr>
        <p:spPr bwMode="auto">
          <a:xfrm>
            <a:off x="4383445" y="5478020"/>
            <a:ext cx="334963" cy="9525"/>
          </a:xfrm>
          <a:prstGeom prst="rect">
            <a:avLst/>
          </a:prstGeom>
          <a:solidFill>
            <a:srgbClr val="00749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119" name="Rectangle 143"/>
          <p:cNvSpPr>
            <a:spLocks noChangeArrowheads="1"/>
          </p:cNvSpPr>
          <p:nvPr/>
        </p:nvSpPr>
        <p:spPr bwMode="auto">
          <a:xfrm>
            <a:off x="4383445" y="5487545"/>
            <a:ext cx="334963" cy="9525"/>
          </a:xfrm>
          <a:prstGeom prst="rect">
            <a:avLst/>
          </a:prstGeom>
          <a:solidFill>
            <a:srgbClr val="00739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120" name="Rectangle 144"/>
          <p:cNvSpPr>
            <a:spLocks noChangeArrowheads="1"/>
          </p:cNvSpPr>
          <p:nvPr/>
        </p:nvSpPr>
        <p:spPr bwMode="auto">
          <a:xfrm>
            <a:off x="4383445" y="5497070"/>
            <a:ext cx="334963" cy="9525"/>
          </a:xfrm>
          <a:prstGeom prst="rect">
            <a:avLst/>
          </a:prstGeom>
          <a:solidFill>
            <a:srgbClr val="00718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121" name="Rectangle 145"/>
          <p:cNvSpPr>
            <a:spLocks noChangeArrowheads="1"/>
          </p:cNvSpPr>
          <p:nvPr/>
        </p:nvSpPr>
        <p:spPr bwMode="auto">
          <a:xfrm>
            <a:off x="4383445" y="5506595"/>
            <a:ext cx="334963" cy="9525"/>
          </a:xfrm>
          <a:prstGeom prst="rect">
            <a:avLst/>
          </a:prstGeom>
          <a:solidFill>
            <a:srgbClr val="00708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122" name="Rectangle 146"/>
          <p:cNvSpPr>
            <a:spLocks noChangeArrowheads="1"/>
          </p:cNvSpPr>
          <p:nvPr/>
        </p:nvSpPr>
        <p:spPr bwMode="auto">
          <a:xfrm>
            <a:off x="4383445" y="5516120"/>
            <a:ext cx="334963" cy="9525"/>
          </a:xfrm>
          <a:prstGeom prst="rect">
            <a:avLst/>
          </a:prstGeom>
          <a:solidFill>
            <a:srgbClr val="006F8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123" name="Rectangle 147"/>
          <p:cNvSpPr>
            <a:spLocks noChangeArrowheads="1"/>
          </p:cNvSpPr>
          <p:nvPr/>
        </p:nvSpPr>
        <p:spPr bwMode="auto">
          <a:xfrm>
            <a:off x="4383445" y="5525645"/>
            <a:ext cx="334963" cy="9525"/>
          </a:xfrm>
          <a:prstGeom prst="rect">
            <a:avLst/>
          </a:prstGeom>
          <a:solidFill>
            <a:srgbClr val="006E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124" name="Rectangle 148"/>
          <p:cNvSpPr>
            <a:spLocks noChangeArrowheads="1"/>
          </p:cNvSpPr>
          <p:nvPr/>
        </p:nvSpPr>
        <p:spPr bwMode="auto">
          <a:xfrm>
            <a:off x="4383445" y="5535170"/>
            <a:ext cx="334963" cy="9525"/>
          </a:xfrm>
          <a:prstGeom prst="rect">
            <a:avLst/>
          </a:prstGeom>
          <a:solidFill>
            <a:srgbClr val="006D8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125" name="Rectangle 149"/>
          <p:cNvSpPr>
            <a:spLocks noChangeArrowheads="1"/>
          </p:cNvSpPr>
          <p:nvPr/>
        </p:nvSpPr>
        <p:spPr bwMode="auto">
          <a:xfrm>
            <a:off x="4383445" y="5544695"/>
            <a:ext cx="334963" cy="9525"/>
          </a:xfrm>
          <a:prstGeom prst="rect">
            <a:avLst/>
          </a:prstGeom>
          <a:solidFill>
            <a:srgbClr val="006B8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126" name="Rectangle 150"/>
          <p:cNvSpPr>
            <a:spLocks noChangeArrowheads="1"/>
          </p:cNvSpPr>
          <p:nvPr/>
        </p:nvSpPr>
        <p:spPr bwMode="auto">
          <a:xfrm>
            <a:off x="4383445" y="5554220"/>
            <a:ext cx="334963" cy="9525"/>
          </a:xfrm>
          <a:prstGeom prst="rect">
            <a:avLst/>
          </a:prstGeom>
          <a:solidFill>
            <a:srgbClr val="006B8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127" name="Rectangle 151"/>
          <p:cNvSpPr>
            <a:spLocks noChangeArrowheads="1"/>
          </p:cNvSpPr>
          <p:nvPr/>
        </p:nvSpPr>
        <p:spPr bwMode="auto">
          <a:xfrm>
            <a:off x="4383445" y="5563745"/>
            <a:ext cx="334963" cy="9525"/>
          </a:xfrm>
          <a:prstGeom prst="rect">
            <a:avLst/>
          </a:prstGeom>
          <a:solidFill>
            <a:srgbClr val="006A8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128" name="Rectangle 152"/>
          <p:cNvSpPr>
            <a:spLocks noChangeArrowheads="1"/>
          </p:cNvSpPr>
          <p:nvPr/>
        </p:nvSpPr>
        <p:spPr bwMode="auto">
          <a:xfrm>
            <a:off x="4383445" y="5573270"/>
            <a:ext cx="334963" cy="9525"/>
          </a:xfrm>
          <a:prstGeom prst="rect">
            <a:avLst/>
          </a:prstGeom>
          <a:solidFill>
            <a:srgbClr val="00698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129" name="Rectangle 153"/>
          <p:cNvSpPr>
            <a:spLocks noChangeArrowheads="1"/>
          </p:cNvSpPr>
          <p:nvPr/>
        </p:nvSpPr>
        <p:spPr bwMode="auto">
          <a:xfrm>
            <a:off x="4383445" y="5582795"/>
            <a:ext cx="334963" cy="9525"/>
          </a:xfrm>
          <a:prstGeom prst="rect">
            <a:avLst/>
          </a:prstGeom>
          <a:solidFill>
            <a:srgbClr val="00688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130" name="Rectangle 154"/>
          <p:cNvSpPr>
            <a:spLocks noChangeArrowheads="1"/>
          </p:cNvSpPr>
          <p:nvPr/>
        </p:nvSpPr>
        <p:spPr bwMode="auto">
          <a:xfrm>
            <a:off x="4383445" y="5592320"/>
            <a:ext cx="334963" cy="9525"/>
          </a:xfrm>
          <a:prstGeom prst="rect">
            <a:avLst/>
          </a:prstGeom>
          <a:solidFill>
            <a:srgbClr val="0067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131" name="Rectangle 155"/>
          <p:cNvSpPr>
            <a:spLocks noChangeArrowheads="1"/>
          </p:cNvSpPr>
          <p:nvPr/>
        </p:nvSpPr>
        <p:spPr bwMode="auto">
          <a:xfrm>
            <a:off x="4383445" y="5601845"/>
            <a:ext cx="334963" cy="9525"/>
          </a:xfrm>
          <a:prstGeom prst="rect">
            <a:avLst/>
          </a:prstGeom>
          <a:solidFill>
            <a:srgbClr val="0066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132" name="Rectangle 156"/>
          <p:cNvSpPr>
            <a:spLocks noChangeArrowheads="1"/>
          </p:cNvSpPr>
          <p:nvPr/>
        </p:nvSpPr>
        <p:spPr bwMode="auto">
          <a:xfrm>
            <a:off x="4383445" y="5611370"/>
            <a:ext cx="334963" cy="9525"/>
          </a:xfrm>
          <a:prstGeom prst="rect">
            <a:avLst/>
          </a:prstGeom>
          <a:solidFill>
            <a:srgbClr val="00657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133" name="Rectangle 157"/>
          <p:cNvSpPr>
            <a:spLocks noChangeArrowheads="1"/>
          </p:cNvSpPr>
          <p:nvPr/>
        </p:nvSpPr>
        <p:spPr bwMode="auto">
          <a:xfrm>
            <a:off x="4383445" y="5620895"/>
            <a:ext cx="334963" cy="9525"/>
          </a:xfrm>
          <a:prstGeom prst="rect">
            <a:avLst/>
          </a:prstGeom>
          <a:solidFill>
            <a:srgbClr val="0064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134" name="Rectangle 158"/>
          <p:cNvSpPr>
            <a:spLocks noChangeArrowheads="1"/>
          </p:cNvSpPr>
          <p:nvPr/>
        </p:nvSpPr>
        <p:spPr bwMode="auto">
          <a:xfrm>
            <a:off x="4383445" y="5630420"/>
            <a:ext cx="334963" cy="9525"/>
          </a:xfrm>
          <a:prstGeom prst="rect">
            <a:avLst/>
          </a:prstGeom>
          <a:solidFill>
            <a:srgbClr val="00637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135" name="Rectangle 159"/>
          <p:cNvSpPr>
            <a:spLocks noChangeArrowheads="1"/>
          </p:cNvSpPr>
          <p:nvPr/>
        </p:nvSpPr>
        <p:spPr bwMode="auto">
          <a:xfrm>
            <a:off x="4383445" y="5639945"/>
            <a:ext cx="334963" cy="9525"/>
          </a:xfrm>
          <a:prstGeom prst="rect">
            <a:avLst/>
          </a:prstGeom>
          <a:solidFill>
            <a:srgbClr val="00627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136" name="Rectangle 160"/>
          <p:cNvSpPr>
            <a:spLocks noChangeArrowheads="1"/>
          </p:cNvSpPr>
          <p:nvPr/>
        </p:nvSpPr>
        <p:spPr bwMode="auto">
          <a:xfrm>
            <a:off x="4383445" y="5649470"/>
            <a:ext cx="334963" cy="9525"/>
          </a:xfrm>
          <a:prstGeom prst="rect">
            <a:avLst/>
          </a:prstGeom>
          <a:solidFill>
            <a:srgbClr val="00627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137" name="Rectangle 161"/>
          <p:cNvSpPr>
            <a:spLocks noChangeArrowheads="1"/>
          </p:cNvSpPr>
          <p:nvPr/>
        </p:nvSpPr>
        <p:spPr bwMode="auto">
          <a:xfrm>
            <a:off x="4383445" y="5658995"/>
            <a:ext cx="334963" cy="9525"/>
          </a:xfrm>
          <a:prstGeom prst="rect">
            <a:avLst/>
          </a:prstGeom>
          <a:solidFill>
            <a:srgbClr val="00617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138" name="Rectangle 162"/>
          <p:cNvSpPr>
            <a:spLocks noChangeArrowheads="1"/>
          </p:cNvSpPr>
          <p:nvPr/>
        </p:nvSpPr>
        <p:spPr bwMode="auto">
          <a:xfrm>
            <a:off x="4383445" y="5668520"/>
            <a:ext cx="334963" cy="19050"/>
          </a:xfrm>
          <a:prstGeom prst="rect">
            <a:avLst/>
          </a:prstGeom>
          <a:solidFill>
            <a:srgbClr val="00607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139" name="Rectangle 163"/>
          <p:cNvSpPr>
            <a:spLocks noChangeArrowheads="1"/>
          </p:cNvSpPr>
          <p:nvPr/>
        </p:nvSpPr>
        <p:spPr bwMode="auto">
          <a:xfrm>
            <a:off x="4383445" y="5687570"/>
            <a:ext cx="334963" cy="19050"/>
          </a:xfrm>
          <a:prstGeom prst="rect">
            <a:avLst/>
          </a:prstGeom>
          <a:solidFill>
            <a:srgbClr val="00607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140" name="Rectangle 164"/>
          <p:cNvSpPr>
            <a:spLocks noChangeArrowheads="1"/>
          </p:cNvSpPr>
          <p:nvPr/>
        </p:nvSpPr>
        <p:spPr bwMode="auto">
          <a:xfrm>
            <a:off x="4383445" y="5706620"/>
            <a:ext cx="334963" cy="9525"/>
          </a:xfrm>
          <a:prstGeom prst="rect">
            <a:avLst/>
          </a:prstGeom>
          <a:solidFill>
            <a:srgbClr val="005F7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141" name="Rectangle 165"/>
          <p:cNvSpPr>
            <a:spLocks noChangeArrowheads="1"/>
          </p:cNvSpPr>
          <p:nvPr/>
        </p:nvSpPr>
        <p:spPr bwMode="auto">
          <a:xfrm>
            <a:off x="4383445" y="5716145"/>
            <a:ext cx="334963" cy="9525"/>
          </a:xfrm>
          <a:prstGeom prst="rect">
            <a:avLst/>
          </a:prstGeom>
          <a:solidFill>
            <a:srgbClr val="005E7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142" name="Rectangle 166"/>
          <p:cNvSpPr>
            <a:spLocks noChangeArrowheads="1"/>
          </p:cNvSpPr>
          <p:nvPr/>
        </p:nvSpPr>
        <p:spPr bwMode="auto">
          <a:xfrm>
            <a:off x="4383445" y="4714432"/>
            <a:ext cx="334963" cy="101123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143" name="Line 167"/>
          <p:cNvSpPr>
            <a:spLocks noChangeShapeType="1"/>
          </p:cNvSpPr>
          <p:nvPr/>
        </p:nvSpPr>
        <p:spPr bwMode="auto">
          <a:xfrm>
            <a:off x="2618145" y="3703195"/>
            <a:ext cx="1588" cy="20224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4" name="Line 168"/>
          <p:cNvSpPr>
            <a:spLocks noChangeShapeType="1"/>
          </p:cNvSpPr>
          <p:nvPr/>
        </p:nvSpPr>
        <p:spPr bwMode="auto">
          <a:xfrm>
            <a:off x="2560995" y="5725670"/>
            <a:ext cx="57150" cy="15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5" name="Line 169"/>
          <p:cNvSpPr>
            <a:spLocks noChangeShapeType="1"/>
          </p:cNvSpPr>
          <p:nvPr/>
        </p:nvSpPr>
        <p:spPr bwMode="auto">
          <a:xfrm>
            <a:off x="2560995" y="5220845"/>
            <a:ext cx="57150" cy="15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6" name="Line 170"/>
          <p:cNvSpPr>
            <a:spLocks noChangeShapeType="1"/>
          </p:cNvSpPr>
          <p:nvPr/>
        </p:nvSpPr>
        <p:spPr bwMode="auto">
          <a:xfrm>
            <a:off x="2560995" y="4714432"/>
            <a:ext cx="57150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" name="Line 171"/>
          <p:cNvSpPr>
            <a:spLocks noChangeShapeType="1"/>
          </p:cNvSpPr>
          <p:nvPr/>
        </p:nvSpPr>
        <p:spPr bwMode="auto">
          <a:xfrm>
            <a:off x="2560995" y="4209607"/>
            <a:ext cx="57150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8" name="Line 172"/>
          <p:cNvSpPr>
            <a:spLocks noChangeShapeType="1"/>
          </p:cNvSpPr>
          <p:nvPr/>
        </p:nvSpPr>
        <p:spPr bwMode="auto">
          <a:xfrm>
            <a:off x="2560995" y="3703195"/>
            <a:ext cx="57150" cy="15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" name="Line 173"/>
          <p:cNvSpPr>
            <a:spLocks noChangeShapeType="1"/>
          </p:cNvSpPr>
          <p:nvPr/>
        </p:nvSpPr>
        <p:spPr bwMode="auto">
          <a:xfrm>
            <a:off x="2618145" y="5725670"/>
            <a:ext cx="4714875" cy="1587"/>
          </a:xfrm>
          <a:prstGeom prst="line">
            <a:avLst/>
          </a:prstGeom>
          <a:noFill/>
          <a:ln w="3016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0" name="Line 174"/>
          <p:cNvSpPr>
            <a:spLocks noChangeShapeType="1"/>
          </p:cNvSpPr>
          <p:nvPr/>
        </p:nvSpPr>
        <p:spPr bwMode="auto">
          <a:xfrm flipV="1">
            <a:off x="2618145" y="5725670"/>
            <a:ext cx="1588" cy="57150"/>
          </a:xfrm>
          <a:prstGeom prst="line">
            <a:avLst/>
          </a:prstGeom>
          <a:noFill/>
          <a:ln w="3016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" name="Line 175"/>
          <p:cNvSpPr>
            <a:spLocks noChangeShapeType="1"/>
          </p:cNvSpPr>
          <p:nvPr/>
        </p:nvSpPr>
        <p:spPr bwMode="auto">
          <a:xfrm flipV="1">
            <a:off x="3797658" y="5725670"/>
            <a:ext cx="1587" cy="57150"/>
          </a:xfrm>
          <a:prstGeom prst="line">
            <a:avLst/>
          </a:prstGeom>
          <a:noFill/>
          <a:ln w="3016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2" name="Line 176"/>
          <p:cNvSpPr>
            <a:spLocks noChangeShapeType="1"/>
          </p:cNvSpPr>
          <p:nvPr/>
        </p:nvSpPr>
        <p:spPr bwMode="auto">
          <a:xfrm flipV="1">
            <a:off x="4977170" y="5725670"/>
            <a:ext cx="1588" cy="57150"/>
          </a:xfrm>
          <a:prstGeom prst="line">
            <a:avLst/>
          </a:prstGeom>
          <a:noFill/>
          <a:ln w="3016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" name="Line 177"/>
          <p:cNvSpPr>
            <a:spLocks noChangeShapeType="1"/>
          </p:cNvSpPr>
          <p:nvPr/>
        </p:nvSpPr>
        <p:spPr bwMode="auto">
          <a:xfrm flipV="1">
            <a:off x="6156683" y="5725670"/>
            <a:ext cx="1587" cy="57150"/>
          </a:xfrm>
          <a:prstGeom prst="line">
            <a:avLst/>
          </a:prstGeom>
          <a:noFill/>
          <a:ln w="3016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" name="Line 178"/>
          <p:cNvSpPr>
            <a:spLocks noChangeShapeType="1"/>
          </p:cNvSpPr>
          <p:nvPr/>
        </p:nvSpPr>
        <p:spPr bwMode="auto">
          <a:xfrm flipV="1">
            <a:off x="7333020" y="5725670"/>
            <a:ext cx="1588" cy="57150"/>
          </a:xfrm>
          <a:prstGeom prst="line">
            <a:avLst/>
          </a:prstGeom>
          <a:noFill/>
          <a:ln w="3016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" name="Rectangle 179"/>
          <p:cNvSpPr>
            <a:spLocks noChangeArrowheads="1"/>
          </p:cNvSpPr>
          <p:nvPr/>
        </p:nvSpPr>
        <p:spPr bwMode="auto">
          <a:xfrm>
            <a:off x="2410183" y="5611370"/>
            <a:ext cx="112712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0000FF"/>
                </a:solidFill>
                <a:latin typeface="Tahoma" pitchFamily="34" charset="0"/>
              </a:rPr>
              <a:t>0</a:t>
            </a:r>
            <a:endParaRPr lang="en-US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56" name="Rectangle 180"/>
          <p:cNvSpPr>
            <a:spLocks noChangeArrowheads="1"/>
          </p:cNvSpPr>
          <p:nvPr/>
        </p:nvSpPr>
        <p:spPr bwMode="auto">
          <a:xfrm>
            <a:off x="2183170" y="5106545"/>
            <a:ext cx="33813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0000FF"/>
                </a:solidFill>
                <a:latin typeface="Tahoma" pitchFamily="34" charset="0"/>
              </a:rPr>
              <a:t>500</a:t>
            </a:r>
            <a:endParaRPr lang="en-US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57" name="Rectangle 181"/>
          <p:cNvSpPr>
            <a:spLocks noChangeArrowheads="1"/>
          </p:cNvSpPr>
          <p:nvPr/>
        </p:nvSpPr>
        <p:spPr bwMode="auto">
          <a:xfrm>
            <a:off x="2073633" y="4600132"/>
            <a:ext cx="450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0000FF"/>
                </a:solidFill>
                <a:latin typeface="Tahoma" pitchFamily="34" charset="0"/>
              </a:rPr>
              <a:t>1000</a:t>
            </a:r>
            <a:endParaRPr lang="en-US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58" name="Rectangle 182"/>
          <p:cNvSpPr>
            <a:spLocks noChangeArrowheads="1"/>
          </p:cNvSpPr>
          <p:nvPr/>
        </p:nvSpPr>
        <p:spPr bwMode="auto">
          <a:xfrm>
            <a:off x="2073633" y="4095307"/>
            <a:ext cx="450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0000FF"/>
                </a:solidFill>
                <a:latin typeface="Tahoma" pitchFamily="34" charset="0"/>
              </a:rPr>
              <a:t>1500</a:t>
            </a:r>
            <a:endParaRPr lang="en-US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59" name="Rectangle 183"/>
          <p:cNvSpPr>
            <a:spLocks noChangeArrowheads="1"/>
          </p:cNvSpPr>
          <p:nvPr/>
        </p:nvSpPr>
        <p:spPr bwMode="auto">
          <a:xfrm>
            <a:off x="2073633" y="3588895"/>
            <a:ext cx="450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0000FF"/>
                </a:solidFill>
                <a:latin typeface="Tahoma" pitchFamily="34" charset="0"/>
              </a:rPr>
              <a:t>2000</a:t>
            </a:r>
            <a:endParaRPr lang="en-US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60" name="Rectangle 184"/>
          <p:cNvSpPr>
            <a:spLocks noChangeArrowheads="1"/>
          </p:cNvSpPr>
          <p:nvPr/>
        </p:nvSpPr>
        <p:spPr bwMode="auto">
          <a:xfrm>
            <a:off x="3053120" y="5878070"/>
            <a:ext cx="450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0000FF"/>
                </a:solidFill>
                <a:latin typeface="Tahoma" pitchFamily="34" charset="0"/>
              </a:rPr>
              <a:t>1990</a:t>
            </a:r>
            <a:endParaRPr lang="en-US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61" name="Rectangle 185"/>
          <p:cNvSpPr>
            <a:spLocks noChangeArrowheads="1"/>
          </p:cNvSpPr>
          <p:nvPr/>
        </p:nvSpPr>
        <p:spPr bwMode="auto">
          <a:xfrm>
            <a:off x="4234220" y="5878070"/>
            <a:ext cx="450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0000FF"/>
                </a:solidFill>
                <a:latin typeface="Tahoma" pitchFamily="34" charset="0"/>
              </a:rPr>
              <a:t>2003</a:t>
            </a:r>
            <a:endParaRPr lang="en-US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62" name="Rectangle 186"/>
          <p:cNvSpPr>
            <a:spLocks noChangeArrowheads="1"/>
          </p:cNvSpPr>
          <p:nvPr/>
        </p:nvSpPr>
        <p:spPr bwMode="auto">
          <a:xfrm>
            <a:off x="2500670" y="3088832"/>
            <a:ext cx="1447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en-US" sz="1700" b="1">
                <a:solidFill>
                  <a:srgbClr val="0000CC"/>
                </a:solidFill>
                <a:latin typeface="Times New Roman" pitchFamily="18" charset="0"/>
              </a:rPr>
              <a:t>Sản lượng (nghìn tấn)</a:t>
            </a:r>
          </a:p>
        </p:txBody>
      </p:sp>
      <p:sp>
        <p:nvSpPr>
          <p:cNvPr id="163" name="Rectangle 187"/>
          <p:cNvSpPr>
            <a:spLocks noChangeArrowheads="1"/>
          </p:cNvSpPr>
          <p:nvPr/>
        </p:nvSpPr>
        <p:spPr bwMode="auto">
          <a:xfrm>
            <a:off x="7512408" y="3827020"/>
            <a:ext cx="2279650" cy="152717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164" name="Rectangle 189"/>
          <p:cNvSpPr>
            <a:spLocks noChangeArrowheads="1"/>
          </p:cNvSpPr>
          <p:nvPr/>
        </p:nvSpPr>
        <p:spPr bwMode="auto">
          <a:xfrm>
            <a:off x="8569683" y="3981007"/>
            <a:ext cx="15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165" name="Rectangle 210"/>
          <p:cNvSpPr>
            <a:spLocks noChangeArrowheads="1"/>
          </p:cNvSpPr>
          <p:nvPr/>
        </p:nvSpPr>
        <p:spPr bwMode="auto">
          <a:xfrm>
            <a:off x="4402495" y="4398520"/>
            <a:ext cx="508000" cy="27463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b="1">
                <a:solidFill>
                  <a:srgbClr val="FFFFFF"/>
                </a:solidFill>
              </a:rPr>
              <a:t>1003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66" name="Freeform 211"/>
          <p:cNvSpPr>
            <a:spLocks noEditPoints="1"/>
          </p:cNvSpPr>
          <p:nvPr/>
        </p:nvSpPr>
        <p:spPr bwMode="auto">
          <a:xfrm>
            <a:off x="2634020" y="5685982"/>
            <a:ext cx="5146675" cy="76200"/>
          </a:xfrm>
          <a:custGeom>
            <a:avLst/>
            <a:gdLst>
              <a:gd name="T0" fmla="*/ 10 w 8314"/>
              <a:gd name="T1" fmla="*/ 69 h 128"/>
              <a:gd name="T2" fmla="*/ 8243 w 8314"/>
              <a:gd name="T3" fmla="*/ 53 h 128"/>
              <a:gd name="T4" fmla="*/ 8254 w 8314"/>
              <a:gd name="T5" fmla="*/ 64 h 128"/>
              <a:gd name="T6" fmla="*/ 8243 w 8314"/>
              <a:gd name="T7" fmla="*/ 74 h 128"/>
              <a:gd name="T8" fmla="*/ 10 w 8314"/>
              <a:gd name="T9" fmla="*/ 90 h 128"/>
              <a:gd name="T10" fmla="*/ 0 w 8314"/>
              <a:gd name="T11" fmla="*/ 79 h 128"/>
              <a:gd name="T12" fmla="*/ 10 w 8314"/>
              <a:gd name="T13" fmla="*/ 69 h 128"/>
              <a:gd name="T14" fmla="*/ 8186 w 8314"/>
              <a:gd name="T15" fmla="*/ 0 h 128"/>
              <a:gd name="T16" fmla="*/ 8314 w 8314"/>
              <a:gd name="T17" fmla="*/ 63 h 128"/>
              <a:gd name="T18" fmla="*/ 8187 w 8314"/>
              <a:gd name="T19" fmla="*/ 128 h 128"/>
              <a:gd name="T20" fmla="*/ 8186 w 8314"/>
              <a:gd name="T21" fmla="*/ 0 h 1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314"/>
              <a:gd name="T34" fmla="*/ 0 h 128"/>
              <a:gd name="T35" fmla="*/ 8314 w 8314"/>
              <a:gd name="T36" fmla="*/ 128 h 12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314" h="128">
                <a:moveTo>
                  <a:pt x="10" y="69"/>
                </a:moveTo>
                <a:lnTo>
                  <a:pt x="8243" y="53"/>
                </a:lnTo>
                <a:cubicBezTo>
                  <a:pt x="8249" y="53"/>
                  <a:pt x="8254" y="58"/>
                  <a:pt x="8254" y="64"/>
                </a:cubicBezTo>
                <a:cubicBezTo>
                  <a:pt x="8254" y="69"/>
                  <a:pt x="8249" y="74"/>
                  <a:pt x="8243" y="74"/>
                </a:cubicBezTo>
                <a:lnTo>
                  <a:pt x="10" y="90"/>
                </a:lnTo>
                <a:cubicBezTo>
                  <a:pt x="5" y="90"/>
                  <a:pt x="0" y="85"/>
                  <a:pt x="0" y="79"/>
                </a:cubicBezTo>
                <a:cubicBezTo>
                  <a:pt x="0" y="74"/>
                  <a:pt x="5" y="69"/>
                  <a:pt x="10" y="69"/>
                </a:cubicBezTo>
                <a:close/>
                <a:moveTo>
                  <a:pt x="8186" y="0"/>
                </a:moveTo>
                <a:lnTo>
                  <a:pt x="8314" y="63"/>
                </a:lnTo>
                <a:lnTo>
                  <a:pt x="8187" y="128"/>
                </a:lnTo>
                <a:lnTo>
                  <a:pt x="8186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80"/>
            </a:solidFill>
            <a:bevel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167" name="Rectangle 214"/>
          <p:cNvSpPr>
            <a:spLocks noChangeArrowheads="1"/>
          </p:cNvSpPr>
          <p:nvPr/>
        </p:nvSpPr>
        <p:spPr bwMode="auto">
          <a:xfrm>
            <a:off x="5099408" y="6184457"/>
            <a:ext cx="1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endParaRPr lang="en-US" sz="2000">
              <a:latin typeface="Times New Roman" pitchFamily="18" charset="0"/>
            </a:endParaRPr>
          </a:p>
        </p:txBody>
      </p:sp>
      <p:sp>
        <p:nvSpPr>
          <p:cNvPr id="168" name="Rectangle 218"/>
          <p:cNvSpPr>
            <a:spLocks noChangeArrowheads="1"/>
          </p:cNvSpPr>
          <p:nvPr/>
        </p:nvSpPr>
        <p:spPr bwMode="auto">
          <a:xfrm>
            <a:off x="3977045" y="3546032"/>
            <a:ext cx="508000" cy="2746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b="1">
                <a:solidFill>
                  <a:srgbClr val="FFFFFF"/>
                </a:solidFill>
              </a:rPr>
              <a:t>1856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69" name="Rectangle 219"/>
          <p:cNvSpPr>
            <a:spLocks noChangeArrowheads="1"/>
          </p:cNvSpPr>
          <p:nvPr/>
        </p:nvSpPr>
        <p:spPr bwMode="auto">
          <a:xfrm>
            <a:off x="3200758" y="5260532"/>
            <a:ext cx="381000" cy="2746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b="1">
                <a:solidFill>
                  <a:srgbClr val="FFFFFF"/>
                </a:solidFill>
              </a:rPr>
              <a:t>162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70" name="Rectangle 220"/>
          <p:cNvSpPr>
            <a:spLocks noChangeArrowheads="1"/>
          </p:cNvSpPr>
          <p:nvPr/>
        </p:nvSpPr>
        <p:spPr bwMode="auto">
          <a:xfrm>
            <a:off x="2854683" y="4689032"/>
            <a:ext cx="381000" cy="2746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b="1">
                <a:solidFill>
                  <a:srgbClr val="FFFFFF"/>
                </a:solidFill>
              </a:rPr>
              <a:t>729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71" name="Freeform 222"/>
          <p:cNvSpPr>
            <a:spLocks noEditPoints="1"/>
          </p:cNvSpPr>
          <p:nvPr/>
        </p:nvSpPr>
        <p:spPr bwMode="auto">
          <a:xfrm>
            <a:off x="2586395" y="2398270"/>
            <a:ext cx="79375" cy="3338512"/>
          </a:xfrm>
          <a:custGeom>
            <a:avLst/>
            <a:gdLst>
              <a:gd name="T0" fmla="*/ 54 w 128"/>
              <a:gd name="T1" fmla="*/ 3936 h 3947"/>
              <a:gd name="T2" fmla="*/ 54 w 128"/>
              <a:gd name="T3" fmla="*/ 72 h 3947"/>
              <a:gd name="T4" fmla="*/ 64 w 128"/>
              <a:gd name="T5" fmla="*/ 61 h 3947"/>
              <a:gd name="T6" fmla="*/ 75 w 128"/>
              <a:gd name="T7" fmla="*/ 72 h 3947"/>
              <a:gd name="T8" fmla="*/ 75 w 128"/>
              <a:gd name="T9" fmla="*/ 3936 h 3947"/>
              <a:gd name="T10" fmla="*/ 64 w 128"/>
              <a:gd name="T11" fmla="*/ 3947 h 3947"/>
              <a:gd name="T12" fmla="*/ 54 w 128"/>
              <a:gd name="T13" fmla="*/ 3936 h 3947"/>
              <a:gd name="T14" fmla="*/ 0 w 128"/>
              <a:gd name="T15" fmla="*/ 128 h 3947"/>
              <a:gd name="T16" fmla="*/ 64 w 128"/>
              <a:gd name="T17" fmla="*/ 0 h 3947"/>
              <a:gd name="T18" fmla="*/ 128 w 128"/>
              <a:gd name="T19" fmla="*/ 128 h 3947"/>
              <a:gd name="T20" fmla="*/ 0 w 128"/>
              <a:gd name="T21" fmla="*/ 128 h 394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28"/>
              <a:gd name="T34" fmla="*/ 0 h 3947"/>
              <a:gd name="T35" fmla="*/ 128 w 128"/>
              <a:gd name="T36" fmla="*/ 3947 h 394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28" h="3947">
                <a:moveTo>
                  <a:pt x="54" y="3936"/>
                </a:moveTo>
                <a:lnTo>
                  <a:pt x="54" y="72"/>
                </a:lnTo>
                <a:cubicBezTo>
                  <a:pt x="54" y="66"/>
                  <a:pt x="59" y="61"/>
                  <a:pt x="64" y="61"/>
                </a:cubicBezTo>
                <a:cubicBezTo>
                  <a:pt x="70" y="61"/>
                  <a:pt x="75" y="66"/>
                  <a:pt x="75" y="72"/>
                </a:cubicBezTo>
                <a:lnTo>
                  <a:pt x="75" y="3936"/>
                </a:lnTo>
                <a:cubicBezTo>
                  <a:pt x="75" y="3942"/>
                  <a:pt x="70" y="3947"/>
                  <a:pt x="64" y="3947"/>
                </a:cubicBezTo>
                <a:cubicBezTo>
                  <a:pt x="59" y="3947"/>
                  <a:pt x="54" y="3942"/>
                  <a:pt x="54" y="3936"/>
                </a:cubicBezTo>
                <a:close/>
                <a:moveTo>
                  <a:pt x="0" y="128"/>
                </a:moveTo>
                <a:lnTo>
                  <a:pt x="64" y="0"/>
                </a:lnTo>
                <a:lnTo>
                  <a:pt x="128" y="128"/>
                </a:lnTo>
                <a:lnTo>
                  <a:pt x="0" y="128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80"/>
            </a:solidFill>
            <a:bevel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172" name="Text Box 225"/>
          <p:cNvSpPr txBox="1">
            <a:spLocks noChangeArrowheads="1"/>
          </p:cNvSpPr>
          <p:nvPr/>
        </p:nvSpPr>
        <p:spPr bwMode="auto">
          <a:xfrm>
            <a:off x="7755294" y="4052445"/>
            <a:ext cx="259754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</a:rPr>
              <a:t>Thuỷ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</a:rPr>
              <a:t>sản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</a:rPr>
              <a:t>khai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</a:rPr>
              <a:t>thác</a:t>
            </a:r>
            <a:endParaRPr lang="en-US" sz="2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73" name="Text Box 226"/>
          <p:cNvSpPr txBox="1">
            <a:spLocks noChangeArrowheads="1"/>
          </p:cNvSpPr>
          <p:nvPr/>
        </p:nvSpPr>
        <p:spPr bwMode="auto">
          <a:xfrm>
            <a:off x="7720369" y="4627120"/>
            <a:ext cx="259754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sz="2000">
                <a:solidFill>
                  <a:srgbClr val="0000FF"/>
                </a:solidFill>
                <a:latin typeface="Times New Roman" pitchFamily="18" charset="0"/>
              </a:rPr>
              <a:t>Thuỷ sản nuôi trồng</a:t>
            </a:r>
          </a:p>
        </p:txBody>
      </p:sp>
      <p:sp>
        <p:nvSpPr>
          <p:cNvPr id="174" name="Text Box 227"/>
          <p:cNvSpPr txBox="1">
            <a:spLocks noChangeArrowheads="1"/>
          </p:cNvSpPr>
          <p:nvPr/>
        </p:nvSpPr>
        <p:spPr bwMode="auto">
          <a:xfrm>
            <a:off x="6996470" y="5693920"/>
            <a:ext cx="137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  <a:latin typeface="Times New Roman" pitchFamily="18" charset="0"/>
              </a:rPr>
              <a:t>năm</a:t>
            </a:r>
          </a:p>
        </p:txBody>
      </p:sp>
      <p:sp>
        <p:nvSpPr>
          <p:cNvPr id="175" name="Text Box 229"/>
          <p:cNvSpPr txBox="1">
            <a:spLocks noChangeArrowheads="1"/>
          </p:cNvSpPr>
          <p:nvPr/>
        </p:nvSpPr>
        <p:spPr bwMode="auto">
          <a:xfrm>
            <a:off x="2665770" y="6314632"/>
            <a:ext cx="6172200" cy="457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 err="1">
                <a:latin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</a:rPr>
              <a:t> 4.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Biểu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đồ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sản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lượng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thuỷ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sản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176" name="AutoShape 23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1816862" y="6594032"/>
            <a:ext cx="381000" cy="228600"/>
          </a:xfrm>
          <a:custGeom>
            <a:avLst/>
            <a:gdLst>
              <a:gd name="T0" fmla="*/ 272150 w 21600"/>
              <a:gd name="T1" fmla="*/ 0 h 21600"/>
              <a:gd name="T2" fmla="*/ 163283 w 21600"/>
              <a:gd name="T3" fmla="*/ 76200 h 21600"/>
              <a:gd name="T4" fmla="*/ 0 w 21600"/>
              <a:gd name="T5" fmla="*/ 190511 h 21600"/>
              <a:gd name="T6" fmla="*/ 163283 w 21600"/>
              <a:gd name="T7" fmla="*/ 228600 h 21600"/>
              <a:gd name="T8" fmla="*/ 326566 w 21600"/>
              <a:gd name="T9" fmla="*/ 158750 h 21600"/>
              <a:gd name="T10" fmla="*/ 381000 w 21600"/>
              <a:gd name="T11" fmla="*/ 76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177" name="Rectangle 188"/>
          <p:cNvSpPr>
            <a:spLocks noChangeArrowheads="1"/>
          </p:cNvSpPr>
          <p:nvPr/>
        </p:nvSpPr>
        <p:spPr bwMode="auto">
          <a:xfrm>
            <a:off x="7639408" y="4174682"/>
            <a:ext cx="1524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8" name="Rectangle 190"/>
          <p:cNvSpPr>
            <a:spLocks noChangeArrowheads="1"/>
          </p:cNvSpPr>
          <p:nvPr/>
        </p:nvSpPr>
        <p:spPr bwMode="auto">
          <a:xfrm>
            <a:off x="7663220" y="4741420"/>
            <a:ext cx="152400" cy="152400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0" name="Rectangle 179"/>
          <p:cNvSpPr/>
          <p:nvPr/>
        </p:nvSpPr>
        <p:spPr>
          <a:xfrm>
            <a:off x="834189" y="1465306"/>
            <a:ext cx="111731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1990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2003?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5777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21" name="Text Box 36"/>
          <p:cNvSpPr txBox="1">
            <a:spLocks noChangeArrowheads="1"/>
          </p:cNvSpPr>
          <p:nvPr/>
        </p:nvSpPr>
        <p:spPr bwMode="auto">
          <a:xfrm>
            <a:off x="4558070" y="3469832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" name="Rectangle 46"/>
          <p:cNvSpPr>
            <a:spLocks noChangeArrowheads="1"/>
          </p:cNvSpPr>
          <p:nvPr/>
        </p:nvSpPr>
        <p:spPr bwMode="auto">
          <a:xfrm>
            <a:off x="2618145" y="3703195"/>
            <a:ext cx="4714875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3" name="Line 47"/>
          <p:cNvSpPr>
            <a:spLocks noChangeShapeType="1"/>
          </p:cNvSpPr>
          <p:nvPr/>
        </p:nvSpPr>
        <p:spPr bwMode="auto">
          <a:xfrm>
            <a:off x="2618145" y="5220845"/>
            <a:ext cx="4714875" cy="1587"/>
          </a:xfrm>
          <a:prstGeom prst="line">
            <a:avLst/>
          </a:prstGeom>
          <a:noFill/>
          <a:ln w="2540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Line 48"/>
          <p:cNvSpPr>
            <a:spLocks noChangeShapeType="1"/>
          </p:cNvSpPr>
          <p:nvPr/>
        </p:nvSpPr>
        <p:spPr bwMode="auto">
          <a:xfrm>
            <a:off x="2618145" y="4714432"/>
            <a:ext cx="4714875" cy="1588"/>
          </a:xfrm>
          <a:prstGeom prst="line">
            <a:avLst/>
          </a:prstGeom>
          <a:noFill/>
          <a:ln w="2540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Line 49"/>
          <p:cNvSpPr>
            <a:spLocks noChangeShapeType="1"/>
          </p:cNvSpPr>
          <p:nvPr/>
        </p:nvSpPr>
        <p:spPr bwMode="auto">
          <a:xfrm>
            <a:off x="2618145" y="4201670"/>
            <a:ext cx="4714875" cy="1587"/>
          </a:xfrm>
          <a:prstGeom prst="line">
            <a:avLst/>
          </a:prstGeom>
          <a:noFill/>
          <a:ln w="2540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Line 50"/>
          <p:cNvSpPr>
            <a:spLocks noChangeShapeType="1"/>
          </p:cNvSpPr>
          <p:nvPr/>
        </p:nvSpPr>
        <p:spPr bwMode="auto">
          <a:xfrm>
            <a:off x="2618145" y="3703195"/>
            <a:ext cx="4714875" cy="1587"/>
          </a:xfrm>
          <a:prstGeom prst="line">
            <a:avLst/>
          </a:prstGeom>
          <a:noFill/>
          <a:ln w="25400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52"/>
          <p:cNvSpPr>
            <a:spLocks noChangeArrowheads="1"/>
          </p:cNvSpPr>
          <p:nvPr/>
        </p:nvSpPr>
        <p:spPr bwMode="auto">
          <a:xfrm>
            <a:off x="2867383" y="4992245"/>
            <a:ext cx="336550" cy="733425"/>
          </a:xfrm>
          <a:prstGeom prst="rect">
            <a:avLst/>
          </a:prstGeom>
          <a:solidFill>
            <a:srgbClr val="FF00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8" name="Rectangle 53"/>
          <p:cNvSpPr>
            <a:spLocks noChangeArrowheads="1"/>
          </p:cNvSpPr>
          <p:nvPr/>
        </p:nvSpPr>
        <p:spPr bwMode="auto">
          <a:xfrm>
            <a:off x="4045308" y="3846070"/>
            <a:ext cx="338137" cy="1879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9" name="Rectangle 54"/>
          <p:cNvSpPr>
            <a:spLocks noChangeArrowheads="1"/>
          </p:cNvSpPr>
          <p:nvPr/>
        </p:nvSpPr>
        <p:spPr bwMode="auto">
          <a:xfrm>
            <a:off x="3203933" y="5563745"/>
            <a:ext cx="336550" cy="9525"/>
          </a:xfrm>
          <a:prstGeom prst="rect">
            <a:avLst/>
          </a:prstGeom>
          <a:solidFill>
            <a:srgbClr val="00CCF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0" name="Rectangle 55"/>
          <p:cNvSpPr>
            <a:spLocks noChangeArrowheads="1"/>
          </p:cNvSpPr>
          <p:nvPr/>
        </p:nvSpPr>
        <p:spPr bwMode="auto">
          <a:xfrm>
            <a:off x="3203933" y="5573270"/>
            <a:ext cx="336550" cy="9525"/>
          </a:xfrm>
          <a:prstGeom prst="rect">
            <a:avLst/>
          </a:prstGeom>
          <a:solidFill>
            <a:srgbClr val="00CAF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1" name="Rectangle 56"/>
          <p:cNvSpPr>
            <a:spLocks noChangeArrowheads="1"/>
          </p:cNvSpPr>
          <p:nvPr/>
        </p:nvSpPr>
        <p:spPr bwMode="auto">
          <a:xfrm>
            <a:off x="3203933" y="5582795"/>
            <a:ext cx="336550" cy="9525"/>
          </a:xfrm>
          <a:prstGeom prst="rect">
            <a:avLst/>
          </a:prstGeom>
          <a:solidFill>
            <a:srgbClr val="00C7F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2" name="Rectangle 57"/>
          <p:cNvSpPr>
            <a:spLocks noChangeArrowheads="1"/>
          </p:cNvSpPr>
          <p:nvPr/>
        </p:nvSpPr>
        <p:spPr bwMode="auto">
          <a:xfrm>
            <a:off x="3203933" y="5592320"/>
            <a:ext cx="336550" cy="9525"/>
          </a:xfrm>
          <a:prstGeom prst="rect">
            <a:avLst/>
          </a:prstGeom>
          <a:solidFill>
            <a:srgbClr val="00C4F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3" name="Rectangle 58"/>
          <p:cNvSpPr>
            <a:spLocks noChangeArrowheads="1"/>
          </p:cNvSpPr>
          <p:nvPr/>
        </p:nvSpPr>
        <p:spPr bwMode="auto">
          <a:xfrm>
            <a:off x="3203933" y="5601845"/>
            <a:ext cx="336550" cy="9525"/>
          </a:xfrm>
          <a:prstGeom prst="rect">
            <a:avLst/>
          </a:prstGeom>
          <a:solidFill>
            <a:srgbClr val="00C0E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" name="Rectangle 59"/>
          <p:cNvSpPr>
            <a:spLocks noChangeArrowheads="1"/>
          </p:cNvSpPr>
          <p:nvPr/>
        </p:nvSpPr>
        <p:spPr bwMode="auto">
          <a:xfrm>
            <a:off x="3203933" y="5611370"/>
            <a:ext cx="336550" cy="9525"/>
          </a:xfrm>
          <a:prstGeom prst="rect">
            <a:avLst/>
          </a:prstGeom>
          <a:solidFill>
            <a:srgbClr val="00BAE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6" name="Rectangle 60"/>
          <p:cNvSpPr>
            <a:spLocks noChangeArrowheads="1"/>
          </p:cNvSpPr>
          <p:nvPr/>
        </p:nvSpPr>
        <p:spPr bwMode="auto">
          <a:xfrm>
            <a:off x="3203933" y="5620895"/>
            <a:ext cx="336550" cy="9525"/>
          </a:xfrm>
          <a:prstGeom prst="rect">
            <a:avLst/>
          </a:prstGeom>
          <a:solidFill>
            <a:srgbClr val="00B3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7" name="Rectangle 61"/>
          <p:cNvSpPr>
            <a:spLocks noChangeArrowheads="1"/>
          </p:cNvSpPr>
          <p:nvPr/>
        </p:nvSpPr>
        <p:spPr bwMode="auto">
          <a:xfrm>
            <a:off x="3203933" y="5630420"/>
            <a:ext cx="336550" cy="9525"/>
          </a:xfrm>
          <a:prstGeom prst="rect">
            <a:avLst/>
          </a:prstGeom>
          <a:solidFill>
            <a:srgbClr val="00AA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8" name="Rectangle 62"/>
          <p:cNvSpPr>
            <a:spLocks noChangeArrowheads="1"/>
          </p:cNvSpPr>
          <p:nvPr/>
        </p:nvSpPr>
        <p:spPr bwMode="auto">
          <a:xfrm>
            <a:off x="3203933" y="5639945"/>
            <a:ext cx="336550" cy="9525"/>
          </a:xfrm>
          <a:prstGeom prst="rect">
            <a:avLst/>
          </a:prstGeom>
          <a:solidFill>
            <a:srgbClr val="00A1C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9" name="Rectangle 63"/>
          <p:cNvSpPr>
            <a:spLocks noChangeArrowheads="1"/>
          </p:cNvSpPr>
          <p:nvPr/>
        </p:nvSpPr>
        <p:spPr bwMode="auto">
          <a:xfrm>
            <a:off x="3203933" y="5649470"/>
            <a:ext cx="336550" cy="9525"/>
          </a:xfrm>
          <a:prstGeom prst="rect">
            <a:avLst/>
          </a:prstGeom>
          <a:solidFill>
            <a:srgbClr val="0097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" name="Rectangle 64"/>
          <p:cNvSpPr>
            <a:spLocks noChangeArrowheads="1"/>
          </p:cNvSpPr>
          <p:nvPr/>
        </p:nvSpPr>
        <p:spPr bwMode="auto">
          <a:xfrm>
            <a:off x="3203933" y="5658995"/>
            <a:ext cx="336550" cy="9525"/>
          </a:xfrm>
          <a:prstGeom prst="rect">
            <a:avLst/>
          </a:prstGeom>
          <a:solidFill>
            <a:srgbClr val="008B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" name="Rectangle 65"/>
          <p:cNvSpPr>
            <a:spLocks noChangeArrowheads="1"/>
          </p:cNvSpPr>
          <p:nvPr/>
        </p:nvSpPr>
        <p:spPr bwMode="auto">
          <a:xfrm>
            <a:off x="3203933" y="5668520"/>
            <a:ext cx="336550" cy="9525"/>
          </a:xfrm>
          <a:prstGeom prst="rect">
            <a:avLst/>
          </a:prstGeom>
          <a:solidFill>
            <a:srgbClr val="008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2" name="Rectangle 66"/>
          <p:cNvSpPr>
            <a:spLocks noChangeArrowheads="1"/>
          </p:cNvSpPr>
          <p:nvPr/>
        </p:nvSpPr>
        <p:spPr bwMode="auto">
          <a:xfrm>
            <a:off x="3203933" y="5678045"/>
            <a:ext cx="336550" cy="9525"/>
          </a:xfrm>
          <a:prstGeom prst="rect">
            <a:avLst/>
          </a:prstGeom>
          <a:solidFill>
            <a:srgbClr val="00789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3" name="Rectangle 67"/>
          <p:cNvSpPr>
            <a:spLocks noChangeArrowheads="1"/>
          </p:cNvSpPr>
          <p:nvPr/>
        </p:nvSpPr>
        <p:spPr bwMode="auto">
          <a:xfrm>
            <a:off x="3203933" y="5687570"/>
            <a:ext cx="336550" cy="9525"/>
          </a:xfrm>
          <a:prstGeom prst="rect">
            <a:avLst/>
          </a:prstGeom>
          <a:solidFill>
            <a:srgbClr val="00708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4" name="Rectangle 68"/>
          <p:cNvSpPr>
            <a:spLocks noChangeArrowheads="1"/>
          </p:cNvSpPr>
          <p:nvPr/>
        </p:nvSpPr>
        <p:spPr bwMode="auto">
          <a:xfrm>
            <a:off x="3203933" y="5697095"/>
            <a:ext cx="336550" cy="9525"/>
          </a:xfrm>
          <a:prstGeom prst="rect">
            <a:avLst/>
          </a:prstGeom>
          <a:solidFill>
            <a:srgbClr val="00698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5" name="Rectangle 69"/>
          <p:cNvSpPr>
            <a:spLocks noChangeArrowheads="1"/>
          </p:cNvSpPr>
          <p:nvPr/>
        </p:nvSpPr>
        <p:spPr bwMode="auto">
          <a:xfrm>
            <a:off x="3203933" y="5706620"/>
            <a:ext cx="336550" cy="9525"/>
          </a:xfrm>
          <a:prstGeom prst="rect">
            <a:avLst/>
          </a:prstGeom>
          <a:solidFill>
            <a:srgbClr val="00637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6" name="Rectangle 70"/>
          <p:cNvSpPr>
            <a:spLocks noChangeArrowheads="1"/>
          </p:cNvSpPr>
          <p:nvPr/>
        </p:nvSpPr>
        <p:spPr bwMode="auto">
          <a:xfrm>
            <a:off x="3203933" y="5716145"/>
            <a:ext cx="336550" cy="9525"/>
          </a:xfrm>
          <a:prstGeom prst="rect">
            <a:avLst/>
          </a:prstGeom>
          <a:solidFill>
            <a:srgbClr val="005F7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7" name="Rectangle 71"/>
          <p:cNvSpPr>
            <a:spLocks noChangeArrowheads="1"/>
          </p:cNvSpPr>
          <p:nvPr/>
        </p:nvSpPr>
        <p:spPr bwMode="auto">
          <a:xfrm>
            <a:off x="3203933" y="5563745"/>
            <a:ext cx="336550" cy="1619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8" name="Rectangle 72"/>
          <p:cNvSpPr>
            <a:spLocks noChangeArrowheads="1"/>
          </p:cNvSpPr>
          <p:nvPr/>
        </p:nvSpPr>
        <p:spPr bwMode="auto">
          <a:xfrm>
            <a:off x="4383445" y="4714432"/>
            <a:ext cx="334963" cy="19050"/>
          </a:xfrm>
          <a:prstGeom prst="rect">
            <a:avLst/>
          </a:prstGeom>
          <a:solidFill>
            <a:srgbClr val="00CC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9" name="Rectangle 73"/>
          <p:cNvSpPr>
            <a:spLocks noChangeArrowheads="1"/>
          </p:cNvSpPr>
          <p:nvPr/>
        </p:nvSpPr>
        <p:spPr bwMode="auto">
          <a:xfrm>
            <a:off x="4383445" y="4733482"/>
            <a:ext cx="334963" cy="38100"/>
          </a:xfrm>
          <a:prstGeom prst="rect">
            <a:avLst/>
          </a:prstGeom>
          <a:solidFill>
            <a:srgbClr val="00CBF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0" name="Rectangle 74"/>
          <p:cNvSpPr>
            <a:spLocks noChangeArrowheads="1"/>
          </p:cNvSpPr>
          <p:nvPr/>
        </p:nvSpPr>
        <p:spPr bwMode="auto">
          <a:xfrm>
            <a:off x="4383445" y="4771582"/>
            <a:ext cx="334963" cy="9525"/>
          </a:xfrm>
          <a:prstGeom prst="rect">
            <a:avLst/>
          </a:prstGeom>
          <a:solidFill>
            <a:srgbClr val="00CBF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" name="Rectangle 75"/>
          <p:cNvSpPr>
            <a:spLocks noChangeArrowheads="1"/>
          </p:cNvSpPr>
          <p:nvPr/>
        </p:nvSpPr>
        <p:spPr bwMode="auto">
          <a:xfrm>
            <a:off x="4383445" y="4781107"/>
            <a:ext cx="334963" cy="19050"/>
          </a:xfrm>
          <a:prstGeom prst="rect">
            <a:avLst/>
          </a:prstGeom>
          <a:solidFill>
            <a:srgbClr val="00CAF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2" name="Rectangle 76"/>
          <p:cNvSpPr>
            <a:spLocks noChangeArrowheads="1"/>
          </p:cNvSpPr>
          <p:nvPr/>
        </p:nvSpPr>
        <p:spPr bwMode="auto">
          <a:xfrm>
            <a:off x="4383445" y="4800157"/>
            <a:ext cx="334963" cy="19050"/>
          </a:xfrm>
          <a:prstGeom prst="rect">
            <a:avLst/>
          </a:prstGeom>
          <a:solidFill>
            <a:srgbClr val="00CAF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3" name="Rectangle 77"/>
          <p:cNvSpPr>
            <a:spLocks noChangeArrowheads="1"/>
          </p:cNvSpPr>
          <p:nvPr/>
        </p:nvSpPr>
        <p:spPr bwMode="auto">
          <a:xfrm>
            <a:off x="4383445" y="4819207"/>
            <a:ext cx="334963" cy="9525"/>
          </a:xfrm>
          <a:prstGeom prst="rect">
            <a:avLst/>
          </a:prstGeom>
          <a:solidFill>
            <a:srgbClr val="00C9F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4" name="Rectangle 78"/>
          <p:cNvSpPr>
            <a:spLocks noChangeArrowheads="1"/>
          </p:cNvSpPr>
          <p:nvPr/>
        </p:nvSpPr>
        <p:spPr bwMode="auto">
          <a:xfrm>
            <a:off x="4383445" y="4828732"/>
            <a:ext cx="334963" cy="19050"/>
          </a:xfrm>
          <a:prstGeom prst="rect">
            <a:avLst/>
          </a:prstGeom>
          <a:solidFill>
            <a:srgbClr val="00C8F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5" name="Rectangle 79"/>
          <p:cNvSpPr>
            <a:spLocks noChangeArrowheads="1"/>
          </p:cNvSpPr>
          <p:nvPr/>
        </p:nvSpPr>
        <p:spPr bwMode="auto">
          <a:xfrm>
            <a:off x="4383445" y="4847782"/>
            <a:ext cx="334963" cy="19050"/>
          </a:xfrm>
          <a:prstGeom prst="rect">
            <a:avLst/>
          </a:prstGeom>
          <a:solidFill>
            <a:srgbClr val="00C8F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6" name="Rectangle 80"/>
          <p:cNvSpPr>
            <a:spLocks noChangeArrowheads="1"/>
          </p:cNvSpPr>
          <p:nvPr/>
        </p:nvSpPr>
        <p:spPr bwMode="auto">
          <a:xfrm>
            <a:off x="4383445" y="4866832"/>
            <a:ext cx="334963" cy="9525"/>
          </a:xfrm>
          <a:prstGeom prst="rect">
            <a:avLst/>
          </a:prstGeom>
          <a:solidFill>
            <a:srgbClr val="00C7F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7" name="Rectangle 81"/>
          <p:cNvSpPr>
            <a:spLocks noChangeArrowheads="1"/>
          </p:cNvSpPr>
          <p:nvPr/>
        </p:nvSpPr>
        <p:spPr bwMode="auto">
          <a:xfrm>
            <a:off x="4383445" y="4876357"/>
            <a:ext cx="334963" cy="19050"/>
          </a:xfrm>
          <a:prstGeom prst="rect">
            <a:avLst/>
          </a:prstGeom>
          <a:solidFill>
            <a:srgbClr val="00C6F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8" name="Rectangle 82"/>
          <p:cNvSpPr>
            <a:spLocks noChangeArrowheads="1"/>
          </p:cNvSpPr>
          <p:nvPr/>
        </p:nvSpPr>
        <p:spPr bwMode="auto">
          <a:xfrm>
            <a:off x="4383445" y="4895407"/>
            <a:ext cx="334963" cy="9525"/>
          </a:xfrm>
          <a:prstGeom prst="rect">
            <a:avLst/>
          </a:prstGeom>
          <a:solidFill>
            <a:srgbClr val="00C5F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9" name="Rectangle 83"/>
          <p:cNvSpPr>
            <a:spLocks noChangeArrowheads="1"/>
          </p:cNvSpPr>
          <p:nvPr/>
        </p:nvSpPr>
        <p:spPr bwMode="auto">
          <a:xfrm>
            <a:off x="4383445" y="4904932"/>
            <a:ext cx="334963" cy="9525"/>
          </a:xfrm>
          <a:prstGeom prst="rect">
            <a:avLst/>
          </a:prstGeom>
          <a:solidFill>
            <a:srgbClr val="00C5F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0" name="Rectangle 84"/>
          <p:cNvSpPr>
            <a:spLocks noChangeArrowheads="1"/>
          </p:cNvSpPr>
          <p:nvPr/>
        </p:nvSpPr>
        <p:spPr bwMode="auto">
          <a:xfrm>
            <a:off x="4383445" y="4914457"/>
            <a:ext cx="334963" cy="9525"/>
          </a:xfrm>
          <a:prstGeom prst="rect">
            <a:avLst/>
          </a:prstGeom>
          <a:solidFill>
            <a:srgbClr val="00C4F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1" name="Rectangle 85"/>
          <p:cNvSpPr>
            <a:spLocks noChangeArrowheads="1"/>
          </p:cNvSpPr>
          <p:nvPr/>
        </p:nvSpPr>
        <p:spPr bwMode="auto">
          <a:xfrm>
            <a:off x="4383445" y="4923982"/>
            <a:ext cx="334963" cy="19050"/>
          </a:xfrm>
          <a:prstGeom prst="rect">
            <a:avLst/>
          </a:prstGeom>
          <a:solidFill>
            <a:srgbClr val="00C3F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2" name="Rectangle 86"/>
          <p:cNvSpPr>
            <a:spLocks noChangeArrowheads="1"/>
          </p:cNvSpPr>
          <p:nvPr/>
        </p:nvSpPr>
        <p:spPr bwMode="auto">
          <a:xfrm>
            <a:off x="4383445" y="4943032"/>
            <a:ext cx="334963" cy="9525"/>
          </a:xfrm>
          <a:prstGeom prst="rect">
            <a:avLst/>
          </a:prstGeom>
          <a:solidFill>
            <a:srgbClr val="00C2F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3" name="Rectangle 87"/>
          <p:cNvSpPr>
            <a:spLocks noChangeArrowheads="1"/>
          </p:cNvSpPr>
          <p:nvPr/>
        </p:nvSpPr>
        <p:spPr bwMode="auto">
          <a:xfrm>
            <a:off x="4383445" y="4952557"/>
            <a:ext cx="334963" cy="11113"/>
          </a:xfrm>
          <a:prstGeom prst="rect">
            <a:avLst/>
          </a:prstGeom>
          <a:solidFill>
            <a:srgbClr val="00C2F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4" name="Rectangle 88"/>
          <p:cNvSpPr>
            <a:spLocks noChangeArrowheads="1"/>
          </p:cNvSpPr>
          <p:nvPr/>
        </p:nvSpPr>
        <p:spPr bwMode="auto">
          <a:xfrm>
            <a:off x="4383445" y="4963670"/>
            <a:ext cx="334963" cy="9525"/>
          </a:xfrm>
          <a:prstGeom prst="rect">
            <a:avLst/>
          </a:prstGeom>
          <a:solidFill>
            <a:srgbClr val="00C1F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5" name="Rectangle 89"/>
          <p:cNvSpPr>
            <a:spLocks noChangeArrowheads="1"/>
          </p:cNvSpPr>
          <p:nvPr/>
        </p:nvSpPr>
        <p:spPr bwMode="auto">
          <a:xfrm>
            <a:off x="4383445" y="4973195"/>
            <a:ext cx="334963" cy="9525"/>
          </a:xfrm>
          <a:prstGeom prst="rect">
            <a:avLst/>
          </a:prstGeom>
          <a:solidFill>
            <a:srgbClr val="00C0F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6" name="Rectangle 90"/>
          <p:cNvSpPr>
            <a:spLocks noChangeArrowheads="1"/>
          </p:cNvSpPr>
          <p:nvPr/>
        </p:nvSpPr>
        <p:spPr bwMode="auto">
          <a:xfrm>
            <a:off x="4383445" y="4982720"/>
            <a:ext cx="334963" cy="9525"/>
          </a:xfrm>
          <a:prstGeom prst="rect">
            <a:avLst/>
          </a:prstGeom>
          <a:solidFill>
            <a:srgbClr val="00C0E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7" name="Rectangle 91"/>
          <p:cNvSpPr>
            <a:spLocks noChangeArrowheads="1"/>
          </p:cNvSpPr>
          <p:nvPr/>
        </p:nvSpPr>
        <p:spPr bwMode="auto">
          <a:xfrm>
            <a:off x="4383445" y="4992245"/>
            <a:ext cx="334963" cy="9525"/>
          </a:xfrm>
          <a:prstGeom prst="rect">
            <a:avLst/>
          </a:prstGeom>
          <a:solidFill>
            <a:srgbClr val="00BEE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8" name="Rectangle 92"/>
          <p:cNvSpPr>
            <a:spLocks noChangeArrowheads="1"/>
          </p:cNvSpPr>
          <p:nvPr/>
        </p:nvSpPr>
        <p:spPr bwMode="auto">
          <a:xfrm>
            <a:off x="4383445" y="5001770"/>
            <a:ext cx="334963" cy="9525"/>
          </a:xfrm>
          <a:prstGeom prst="rect">
            <a:avLst/>
          </a:prstGeom>
          <a:solidFill>
            <a:srgbClr val="00BEE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9" name="Rectangle 93"/>
          <p:cNvSpPr>
            <a:spLocks noChangeArrowheads="1"/>
          </p:cNvSpPr>
          <p:nvPr/>
        </p:nvSpPr>
        <p:spPr bwMode="auto">
          <a:xfrm>
            <a:off x="4383445" y="5011295"/>
            <a:ext cx="334963" cy="9525"/>
          </a:xfrm>
          <a:prstGeom prst="rect">
            <a:avLst/>
          </a:prstGeom>
          <a:solidFill>
            <a:srgbClr val="00BDE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" name="Rectangle 94"/>
          <p:cNvSpPr>
            <a:spLocks noChangeArrowheads="1"/>
          </p:cNvSpPr>
          <p:nvPr/>
        </p:nvSpPr>
        <p:spPr bwMode="auto">
          <a:xfrm>
            <a:off x="4383445" y="5020820"/>
            <a:ext cx="334963" cy="9525"/>
          </a:xfrm>
          <a:prstGeom prst="rect">
            <a:avLst/>
          </a:prstGeom>
          <a:solidFill>
            <a:srgbClr val="00BCE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" name="Rectangle 95"/>
          <p:cNvSpPr>
            <a:spLocks noChangeArrowheads="1"/>
          </p:cNvSpPr>
          <p:nvPr/>
        </p:nvSpPr>
        <p:spPr bwMode="auto">
          <a:xfrm>
            <a:off x="4383445" y="5030345"/>
            <a:ext cx="334963" cy="9525"/>
          </a:xfrm>
          <a:prstGeom prst="rect">
            <a:avLst/>
          </a:prstGeom>
          <a:solidFill>
            <a:srgbClr val="00BBE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2" name="Rectangle 96"/>
          <p:cNvSpPr>
            <a:spLocks noChangeArrowheads="1"/>
          </p:cNvSpPr>
          <p:nvPr/>
        </p:nvSpPr>
        <p:spPr bwMode="auto">
          <a:xfrm>
            <a:off x="4383445" y="5039870"/>
            <a:ext cx="334963" cy="9525"/>
          </a:xfrm>
          <a:prstGeom prst="rect">
            <a:avLst/>
          </a:prstGeom>
          <a:solidFill>
            <a:srgbClr val="00B9E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3" name="Rectangle 97"/>
          <p:cNvSpPr>
            <a:spLocks noChangeArrowheads="1"/>
          </p:cNvSpPr>
          <p:nvPr/>
        </p:nvSpPr>
        <p:spPr bwMode="auto">
          <a:xfrm>
            <a:off x="4383445" y="5049395"/>
            <a:ext cx="334963" cy="9525"/>
          </a:xfrm>
          <a:prstGeom prst="rect">
            <a:avLst/>
          </a:prstGeom>
          <a:solidFill>
            <a:srgbClr val="00B8E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4" name="Rectangle 98"/>
          <p:cNvSpPr>
            <a:spLocks noChangeArrowheads="1"/>
          </p:cNvSpPr>
          <p:nvPr/>
        </p:nvSpPr>
        <p:spPr bwMode="auto">
          <a:xfrm>
            <a:off x="4383445" y="5058920"/>
            <a:ext cx="334963" cy="9525"/>
          </a:xfrm>
          <a:prstGeom prst="rect">
            <a:avLst/>
          </a:prstGeom>
          <a:solidFill>
            <a:srgbClr val="00B7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5" name="Rectangle 99"/>
          <p:cNvSpPr>
            <a:spLocks noChangeArrowheads="1"/>
          </p:cNvSpPr>
          <p:nvPr/>
        </p:nvSpPr>
        <p:spPr bwMode="auto">
          <a:xfrm>
            <a:off x="4383445" y="5068445"/>
            <a:ext cx="334963" cy="9525"/>
          </a:xfrm>
          <a:prstGeom prst="rect">
            <a:avLst/>
          </a:prstGeom>
          <a:solidFill>
            <a:srgbClr val="00B6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6" name="Rectangle 100"/>
          <p:cNvSpPr>
            <a:spLocks noChangeArrowheads="1"/>
          </p:cNvSpPr>
          <p:nvPr/>
        </p:nvSpPr>
        <p:spPr bwMode="auto">
          <a:xfrm>
            <a:off x="4383445" y="5077970"/>
            <a:ext cx="334963" cy="9525"/>
          </a:xfrm>
          <a:prstGeom prst="rect">
            <a:avLst/>
          </a:prstGeom>
          <a:solidFill>
            <a:srgbClr val="00B5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7" name="Rectangle 101"/>
          <p:cNvSpPr>
            <a:spLocks noChangeArrowheads="1"/>
          </p:cNvSpPr>
          <p:nvPr/>
        </p:nvSpPr>
        <p:spPr bwMode="auto">
          <a:xfrm>
            <a:off x="4383445" y="5087495"/>
            <a:ext cx="334963" cy="9525"/>
          </a:xfrm>
          <a:prstGeom prst="rect">
            <a:avLst/>
          </a:prstGeom>
          <a:solidFill>
            <a:srgbClr val="00B4E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8" name="Rectangle 102"/>
          <p:cNvSpPr>
            <a:spLocks noChangeArrowheads="1"/>
          </p:cNvSpPr>
          <p:nvPr/>
        </p:nvSpPr>
        <p:spPr bwMode="auto">
          <a:xfrm>
            <a:off x="4383445" y="5097020"/>
            <a:ext cx="334963" cy="9525"/>
          </a:xfrm>
          <a:prstGeom prst="rect">
            <a:avLst/>
          </a:prstGeom>
          <a:solidFill>
            <a:srgbClr val="00B3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9" name="Rectangle 103"/>
          <p:cNvSpPr>
            <a:spLocks noChangeArrowheads="1"/>
          </p:cNvSpPr>
          <p:nvPr/>
        </p:nvSpPr>
        <p:spPr bwMode="auto">
          <a:xfrm>
            <a:off x="4383445" y="5106545"/>
            <a:ext cx="334963" cy="9525"/>
          </a:xfrm>
          <a:prstGeom prst="rect">
            <a:avLst/>
          </a:prstGeom>
          <a:solidFill>
            <a:srgbClr val="00B1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0" name="Rectangle 104"/>
          <p:cNvSpPr>
            <a:spLocks noChangeArrowheads="1"/>
          </p:cNvSpPr>
          <p:nvPr/>
        </p:nvSpPr>
        <p:spPr bwMode="auto">
          <a:xfrm>
            <a:off x="4383445" y="5116070"/>
            <a:ext cx="334963" cy="9525"/>
          </a:xfrm>
          <a:prstGeom prst="rect">
            <a:avLst/>
          </a:prstGeom>
          <a:solidFill>
            <a:srgbClr val="00B0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1" name="Rectangle 105"/>
          <p:cNvSpPr>
            <a:spLocks noChangeArrowheads="1"/>
          </p:cNvSpPr>
          <p:nvPr/>
        </p:nvSpPr>
        <p:spPr bwMode="auto">
          <a:xfrm>
            <a:off x="4383445" y="5125595"/>
            <a:ext cx="334963" cy="9525"/>
          </a:xfrm>
          <a:prstGeom prst="rect">
            <a:avLst/>
          </a:prstGeom>
          <a:solidFill>
            <a:srgbClr val="00AE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2" name="Rectangle 106"/>
          <p:cNvSpPr>
            <a:spLocks noChangeArrowheads="1"/>
          </p:cNvSpPr>
          <p:nvPr/>
        </p:nvSpPr>
        <p:spPr bwMode="auto">
          <a:xfrm>
            <a:off x="4383445" y="5135120"/>
            <a:ext cx="334963" cy="9525"/>
          </a:xfrm>
          <a:prstGeom prst="rect">
            <a:avLst/>
          </a:prstGeom>
          <a:solidFill>
            <a:srgbClr val="00AD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3" name="Rectangle 107"/>
          <p:cNvSpPr>
            <a:spLocks noChangeArrowheads="1"/>
          </p:cNvSpPr>
          <p:nvPr/>
        </p:nvSpPr>
        <p:spPr bwMode="auto">
          <a:xfrm>
            <a:off x="4383445" y="5144645"/>
            <a:ext cx="334963" cy="9525"/>
          </a:xfrm>
          <a:prstGeom prst="rect">
            <a:avLst/>
          </a:prstGeom>
          <a:solidFill>
            <a:srgbClr val="00AC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4" name="Rectangle 108"/>
          <p:cNvSpPr>
            <a:spLocks noChangeArrowheads="1"/>
          </p:cNvSpPr>
          <p:nvPr/>
        </p:nvSpPr>
        <p:spPr bwMode="auto">
          <a:xfrm>
            <a:off x="4383445" y="5154170"/>
            <a:ext cx="334963" cy="9525"/>
          </a:xfrm>
          <a:prstGeom prst="rect">
            <a:avLst/>
          </a:prstGeom>
          <a:solidFill>
            <a:srgbClr val="00AB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5" name="Rectangle 109"/>
          <p:cNvSpPr>
            <a:spLocks noChangeArrowheads="1"/>
          </p:cNvSpPr>
          <p:nvPr/>
        </p:nvSpPr>
        <p:spPr bwMode="auto">
          <a:xfrm>
            <a:off x="4383445" y="5163695"/>
            <a:ext cx="334963" cy="9525"/>
          </a:xfrm>
          <a:prstGeom prst="rect">
            <a:avLst/>
          </a:prstGeom>
          <a:solidFill>
            <a:srgbClr val="00A9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6" name="Rectangle 110"/>
          <p:cNvSpPr>
            <a:spLocks noChangeArrowheads="1"/>
          </p:cNvSpPr>
          <p:nvPr/>
        </p:nvSpPr>
        <p:spPr bwMode="auto">
          <a:xfrm>
            <a:off x="4383445" y="5173220"/>
            <a:ext cx="334963" cy="9525"/>
          </a:xfrm>
          <a:prstGeom prst="rect">
            <a:avLst/>
          </a:prstGeom>
          <a:solidFill>
            <a:srgbClr val="00A7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7" name="Rectangle 111"/>
          <p:cNvSpPr>
            <a:spLocks noChangeArrowheads="1"/>
          </p:cNvSpPr>
          <p:nvPr/>
        </p:nvSpPr>
        <p:spPr bwMode="auto">
          <a:xfrm>
            <a:off x="4383445" y="5182745"/>
            <a:ext cx="334963" cy="9525"/>
          </a:xfrm>
          <a:prstGeom prst="rect">
            <a:avLst/>
          </a:prstGeom>
          <a:solidFill>
            <a:srgbClr val="00A6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8" name="Rectangle 112"/>
          <p:cNvSpPr>
            <a:spLocks noChangeArrowheads="1"/>
          </p:cNvSpPr>
          <p:nvPr/>
        </p:nvSpPr>
        <p:spPr bwMode="auto">
          <a:xfrm>
            <a:off x="4383445" y="5192270"/>
            <a:ext cx="334963" cy="9525"/>
          </a:xfrm>
          <a:prstGeom prst="rect">
            <a:avLst/>
          </a:prstGeom>
          <a:solidFill>
            <a:srgbClr val="00A5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9" name="Rectangle 113"/>
          <p:cNvSpPr>
            <a:spLocks noChangeArrowheads="1"/>
          </p:cNvSpPr>
          <p:nvPr/>
        </p:nvSpPr>
        <p:spPr bwMode="auto">
          <a:xfrm>
            <a:off x="4383445" y="5201795"/>
            <a:ext cx="334963" cy="9525"/>
          </a:xfrm>
          <a:prstGeom prst="rect">
            <a:avLst/>
          </a:prstGeom>
          <a:solidFill>
            <a:srgbClr val="00A3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0" name="Rectangle 114"/>
          <p:cNvSpPr>
            <a:spLocks noChangeArrowheads="1"/>
          </p:cNvSpPr>
          <p:nvPr/>
        </p:nvSpPr>
        <p:spPr bwMode="auto">
          <a:xfrm>
            <a:off x="4383445" y="5211320"/>
            <a:ext cx="334963" cy="9525"/>
          </a:xfrm>
          <a:prstGeom prst="rect">
            <a:avLst/>
          </a:prstGeom>
          <a:solidFill>
            <a:srgbClr val="00A2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1" name="Rectangle 115"/>
          <p:cNvSpPr>
            <a:spLocks noChangeArrowheads="1"/>
          </p:cNvSpPr>
          <p:nvPr/>
        </p:nvSpPr>
        <p:spPr bwMode="auto">
          <a:xfrm>
            <a:off x="4383445" y="5220845"/>
            <a:ext cx="334963" cy="9525"/>
          </a:xfrm>
          <a:prstGeom prst="rect">
            <a:avLst/>
          </a:prstGeom>
          <a:solidFill>
            <a:srgbClr val="00A0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2" name="Rectangle 116"/>
          <p:cNvSpPr>
            <a:spLocks noChangeArrowheads="1"/>
          </p:cNvSpPr>
          <p:nvPr/>
        </p:nvSpPr>
        <p:spPr bwMode="auto">
          <a:xfrm>
            <a:off x="4383445" y="5230370"/>
            <a:ext cx="334963" cy="9525"/>
          </a:xfrm>
          <a:prstGeom prst="rect">
            <a:avLst/>
          </a:prstGeom>
          <a:solidFill>
            <a:srgbClr val="009E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3" name="Rectangle 117"/>
          <p:cNvSpPr>
            <a:spLocks noChangeArrowheads="1"/>
          </p:cNvSpPr>
          <p:nvPr/>
        </p:nvSpPr>
        <p:spPr bwMode="auto">
          <a:xfrm>
            <a:off x="4383445" y="5239895"/>
            <a:ext cx="334963" cy="9525"/>
          </a:xfrm>
          <a:prstGeom prst="rect">
            <a:avLst/>
          </a:prstGeom>
          <a:solidFill>
            <a:srgbClr val="009C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4" name="Rectangle 118"/>
          <p:cNvSpPr>
            <a:spLocks noChangeArrowheads="1"/>
          </p:cNvSpPr>
          <p:nvPr/>
        </p:nvSpPr>
        <p:spPr bwMode="auto">
          <a:xfrm>
            <a:off x="4383445" y="5249420"/>
            <a:ext cx="334963" cy="9525"/>
          </a:xfrm>
          <a:prstGeom prst="rect">
            <a:avLst/>
          </a:prstGeom>
          <a:solidFill>
            <a:srgbClr val="009B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5" name="Rectangle 119"/>
          <p:cNvSpPr>
            <a:spLocks noChangeArrowheads="1"/>
          </p:cNvSpPr>
          <p:nvPr/>
        </p:nvSpPr>
        <p:spPr bwMode="auto">
          <a:xfrm>
            <a:off x="4383445" y="5258945"/>
            <a:ext cx="334963" cy="9525"/>
          </a:xfrm>
          <a:prstGeom prst="rect">
            <a:avLst/>
          </a:prstGeom>
          <a:solidFill>
            <a:srgbClr val="0099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6" name="Rectangle 120"/>
          <p:cNvSpPr>
            <a:spLocks noChangeArrowheads="1"/>
          </p:cNvSpPr>
          <p:nvPr/>
        </p:nvSpPr>
        <p:spPr bwMode="auto">
          <a:xfrm>
            <a:off x="4383445" y="5268470"/>
            <a:ext cx="334963" cy="9525"/>
          </a:xfrm>
          <a:prstGeom prst="rect">
            <a:avLst/>
          </a:prstGeom>
          <a:solidFill>
            <a:srgbClr val="0097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7" name="Rectangle 121"/>
          <p:cNvSpPr>
            <a:spLocks noChangeArrowheads="1"/>
          </p:cNvSpPr>
          <p:nvPr/>
        </p:nvSpPr>
        <p:spPr bwMode="auto">
          <a:xfrm>
            <a:off x="4383445" y="5277995"/>
            <a:ext cx="334963" cy="9525"/>
          </a:xfrm>
          <a:prstGeom prst="rect">
            <a:avLst/>
          </a:prstGeom>
          <a:solidFill>
            <a:srgbClr val="0096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8" name="Rectangle 122"/>
          <p:cNvSpPr>
            <a:spLocks noChangeArrowheads="1"/>
          </p:cNvSpPr>
          <p:nvPr/>
        </p:nvSpPr>
        <p:spPr bwMode="auto">
          <a:xfrm>
            <a:off x="4383445" y="5287520"/>
            <a:ext cx="334963" cy="9525"/>
          </a:xfrm>
          <a:prstGeom prst="rect">
            <a:avLst/>
          </a:prstGeom>
          <a:solidFill>
            <a:srgbClr val="0094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9" name="Rectangle 123"/>
          <p:cNvSpPr>
            <a:spLocks noChangeArrowheads="1"/>
          </p:cNvSpPr>
          <p:nvPr/>
        </p:nvSpPr>
        <p:spPr bwMode="auto">
          <a:xfrm>
            <a:off x="4383445" y="5297045"/>
            <a:ext cx="334963" cy="9525"/>
          </a:xfrm>
          <a:prstGeom prst="rect">
            <a:avLst/>
          </a:prstGeom>
          <a:solidFill>
            <a:srgbClr val="0093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0" name="Rectangle 124"/>
          <p:cNvSpPr>
            <a:spLocks noChangeArrowheads="1"/>
          </p:cNvSpPr>
          <p:nvPr/>
        </p:nvSpPr>
        <p:spPr bwMode="auto">
          <a:xfrm>
            <a:off x="4383445" y="5306570"/>
            <a:ext cx="334963" cy="9525"/>
          </a:xfrm>
          <a:prstGeom prst="rect">
            <a:avLst/>
          </a:prstGeom>
          <a:solidFill>
            <a:srgbClr val="0091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1" name="Rectangle 125"/>
          <p:cNvSpPr>
            <a:spLocks noChangeArrowheads="1"/>
          </p:cNvSpPr>
          <p:nvPr/>
        </p:nvSpPr>
        <p:spPr bwMode="auto">
          <a:xfrm>
            <a:off x="4383445" y="5316095"/>
            <a:ext cx="334963" cy="9525"/>
          </a:xfrm>
          <a:prstGeom prst="rect">
            <a:avLst/>
          </a:prstGeom>
          <a:solidFill>
            <a:srgbClr val="008F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2" name="Rectangle 126"/>
          <p:cNvSpPr>
            <a:spLocks noChangeArrowheads="1"/>
          </p:cNvSpPr>
          <p:nvPr/>
        </p:nvSpPr>
        <p:spPr bwMode="auto">
          <a:xfrm>
            <a:off x="4383445" y="5325620"/>
            <a:ext cx="334963" cy="9525"/>
          </a:xfrm>
          <a:prstGeom prst="rect">
            <a:avLst/>
          </a:prstGeom>
          <a:solidFill>
            <a:srgbClr val="008D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3" name="Rectangle 127"/>
          <p:cNvSpPr>
            <a:spLocks noChangeArrowheads="1"/>
          </p:cNvSpPr>
          <p:nvPr/>
        </p:nvSpPr>
        <p:spPr bwMode="auto">
          <a:xfrm>
            <a:off x="4383445" y="5335145"/>
            <a:ext cx="334963" cy="9525"/>
          </a:xfrm>
          <a:prstGeom prst="rect">
            <a:avLst/>
          </a:prstGeom>
          <a:solidFill>
            <a:srgbClr val="008B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4" name="Rectangle 128"/>
          <p:cNvSpPr>
            <a:spLocks noChangeArrowheads="1"/>
          </p:cNvSpPr>
          <p:nvPr/>
        </p:nvSpPr>
        <p:spPr bwMode="auto">
          <a:xfrm>
            <a:off x="4383445" y="5344670"/>
            <a:ext cx="334963" cy="9525"/>
          </a:xfrm>
          <a:prstGeom prst="rect">
            <a:avLst/>
          </a:prstGeom>
          <a:solidFill>
            <a:srgbClr val="008A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5" name="Rectangle 129"/>
          <p:cNvSpPr>
            <a:spLocks noChangeArrowheads="1"/>
          </p:cNvSpPr>
          <p:nvPr/>
        </p:nvSpPr>
        <p:spPr bwMode="auto">
          <a:xfrm>
            <a:off x="4383445" y="5354195"/>
            <a:ext cx="334963" cy="9525"/>
          </a:xfrm>
          <a:prstGeom prst="rect">
            <a:avLst/>
          </a:prstGeom>
          <a:solidFill>
            <a:srgbClr val="0088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6" name="Rectangle 130"/>
          <p:cNvSpPr>
            <a:spLocks noChangeArrowheads="1"/>
          </p:cNvSpPr>
          <p:nvPr/>
        </p:nvSpPr>
        <p:spPr bwMode="auto">
          <a:xfrm>
            <a:off x="4383445" y="5363720"/>
            <a:ext cx="334963" cy="9525"/>
          </a:xfrm>
          <a:prstGeom prst="rect">
            <a:avLst/>
          </a:prstGeom>
          <a:solidFill>
            <a:srgbClr val="0087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7" name="Rectangle 131"/>
          <p:cNvSpPr>
            <a:spLocks noChangeArrowheads="1"/>
          </p:cNvSpPr>
          <p:nvPr/>
        </p:nvSpPr>
        <p:spPr bwMode="auto">
          <a:xfrm>
            <a:off x="4383445" y="5373245"/>
            <a:ext cx="334963" cy="9525"/>
          </a:xfrm>
          <a:prstGeom prst="rect">
            <a:avLst/>
          </a:prstGeom>
          <a:solidFill>
            <a:srgbClr val="0085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8" name="Rectangle 132"/>
          <p:cNvSpPr>
            <a:spLocks noChangeArrowheads="1"/>
          </p:cNvSpPr>
          <p:nvPr/>
        </p:nvSpPr>
        <p:spPr bwMode="auto">
          <a:xfrm>
            <a:off x="4383445" y="5382770"/>
            <a:ext cx="334963" cy="9525"/>
          </a:xfrm>
          <a:prstGeom prst="rect">
            <a:avLst/>
          </a:prstGeom>
          <a:solidFill>
            <a:srgbClr val="0083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9" name="Rectangle 133"/>
          <p:cNvSpPr>
            <a:spLocks noChangeArrowheads="1"/>
          </p:cNvSpPr>
          <p:nvPr/>
        </p:nvSpPr>
        <p:spPr bwMode="auto">
          <a:xfrm>
            <a:off x="4383445" y="5392295"/>
            <a:ext cx="334963" cy="9525"/>
          </a:xfrm>
          <a:prstGeom prst="rect">
            <a:avLst/>
          </a:prstGeom>
          <a:solidFill>
            <a:srgbClr val="008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0" name="Rectangle 134"/>
          <p:cNvSpPr>
            <a:spLocks noChangeArrowheads="1"/>
          </p:cNvSpPr>
          <p:nvPr/>
        </p:nvSpPr>
        <p:spPr bwMode="auto">
          <a:xfrm>
            <a:off x="4383445" y="5401820"/>
            <a:ext cx="334963" cy="9525"/>
          </a:xfrm>
          <a:prstGeom prst="rect">
            <a:avLst/>
          </a:prstGeom>
          <a:solidFill>
            <a:srgbClr val="0080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1" name="Rectangle 135"/>
          <p:cNvSpPr>
            <a:spLocks noChangeArrowheads="1"/>
          </p:cNvSpPr>
          <p:nvPr/>
        </p:nvSpPr>
        <p:spPr bwMode="auto">
          <a:xfrm>
            <a:off x="4383445" y="5411345"/>
            <a:ext cx="334963" cy="9525"/>
          </a:xfrm>
          <a:prstGeom prst="rect">
            <a:avLst/>
          </a:prstGeom>
          <a:solidFill>
            <a:srgbClr val="007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2" name="Rectangle 136"/>
          <p:cNvSpPr>
            <a:spLocks noChangeArrowheads="1"/>
          </p:cNvSpPr>
          <p:nvPr/>
        </p:nvSpPr>
        <p:spPr bwMode="auto">
          <a:xfrm>
            <a:off x="4383445" y="5420870"/>
            <a:ext cx="334963" cy="9525"/>
          </a:xfrm>
          <a:prstGeom prst="rect">
            <a:avLst/>
          </a:prstGeom>
          <a:solidFill>
            <a:srgbClr val="007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3" name="Rectangle 137"/>
          <p:cNvSpPr>
            <a:spLocks noChangeArrowheads="1"/>
          </p:cNvSpPr>
          <p:nvPr/>
        </p:nvSpPr>
        <p:spPr bwMode="auto">
          <a:xfrm>
            <a:off x="4383445" y="5430395"/>
            <a:ext cx="334963" cy="9525"/>
          </a:xfrm>
          <a:prstGeom prst="rect">
            <a:avLst/>
          </a:prstGeom>
          <a:solidFill>
            <a:srgbClr val="007C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4" name="Rectangle 138"/>
          <p:cNvSpPr>
            <a:spLocks noChangeArrowheads="1"/>
          </p:cNvSpPr>
          <p:nvPr/>
        </p:nvSpPr>
        <p:spPr bwMode="auto">
          <a:xfrm>
            <a:off x="4383445" y="5439920"/>
            <a:ext cx="334963" cy="9525"/>
          </a:xfrm>
          <a:prstGeom prst="rect">
            <a:avLst/>
          </a:prstGeom>
          <a:solidFill>
            <a:srgbClr val="007A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5" name="Rectangle 139"/>
          <p:cNvSpPr>
            <a:spLocks noChangeArrowheads="1"/>
          </p:cNvSpPr>
          <p:nvPr/>
        </p:nvSpPr>
        <p:spPr bwMode="auto">
          <a:xfrm>
            <a:off x="4383445" y="5449445"/>
            <a:ext cx="334963" cy="9525"/>
          </a:xfrm>
          <a:prstGeom prst="rect">
            <a:avLst/>
          </a:prstGeom>
          <a:solidFill>
            <a:srgbClr val="00799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6" name="Rectangle 140"/>
          <p:cNvSpPr>
            <a:spLocks noChangeArrowheads="1"/>
          </p:cNvSpPr>
          <p:nvPr/>
        </p:nvSpPr>
        <p:spPr bwMode="auto">
          <a:xfrm>
            <a:off x="4383445" y="5458970"/>
            <a:ext cx="334963" cy="9525"/>
          </a:xfrm>
          <a:prstGeom prst="rect">
            <a:avLst/>
          </a:prstGeom>
          <a:solidFill>
            <a:srgbClr val="00779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7" name="Rectangle 141"/>
          <p:cNvSpPr>
            <a:spLocks noChangeArrowheads="1"/>
          </p:cNvSpPr>
          <p:nvPr/>
        </p:nvSpPr>
        <p:spPr bwMode="auto">
          <a:xfrm>
            <a:off x="4383445" y="5468495"/>
            <a:ext cx="334963" cy="9525"/>
          </a:xfrm>
          <a:prstGeom prst="rect">
            <a:avLst/>
          </a:prstGeom>
          <a:solidFill>
            <a:srgbClr val="00769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8" name="Rectangle 142"/>
          <p:cNvSpPr>
            <a:spLocks noChangeArrowheads="1"/>
          </p:cNvSpPr>
          <p:nvPr/>
        </p:nvSpPr>
        <p:spPr bwMode="auto">
          <a:xfrm>
            <a:off x="4383445" y="5478020"/>
            <a:ext cx="334963" cy="9525"/>
          </a:xfrm>
          <a:prstGeom prst="rect">
            <a:avLst/>
          </a:prstGeom>
          <a:solidFill>
            <a:srgbClr val="00749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9" name="Rectangle 143"/>
          <p:cNvSpPr>
            <a:spLocks noChangeArrowheads="1"/>
          </p:cNvSpPr>
          <p:nvPr/>
        </p:nvSpPr>
        <p:spPr bwMode="auto">
          <a:xfrm>
            <a:off x="4383445" y="5487545"/>
            <a:ext cx="334963" cy="9525"/>
          </a:xfrm>
          <a:prstGeom prst="rect">
            <a:avLst/>
          </a:prstGeom>
          <a:solidFill>
            <a:srgbClr val="00739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0" name="Rectangle 144"/>
          <p:cNvSpPr>
            <a:spLocks noChangeArrowheads="1"/>
          </p:cNvSpPr>
          <p:nvPr/>
        </p:nvSpPr>
        <p:spPr bwMode="auto">
          <a:xfrm>
            <a:off x="4383445" y="5497070"/>
            <a:ext cx="334963" cy="9525"/>
          </a:xfrm>
          <a:prstGeom prst="rect">
            <a:avLst/>
          </a:prstGeom>
          <a:solidFill>
            <a:srgbClr val="00718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1" name="Rectangle 145"/>
          <p:cNvSpPr>
            <a:spLocks noChangeArrowheads="1"/>
          </p:cNvSpPr>
          <p:nvPr/>
        </p:nvSpPr>
        <p:spPr bwMode="auto">
          <a:xfrm>
            <a:off x="4383445" y="5506595"/>
            <a:ext cx="334963" cy="9525"/>
          </a:xfrm>
          <a:prstGeom prst="rect">
            <a:avLst/>
          </a:prstGeom>
          <a:solidFill>
            <a:srgbClr val="00708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2" name="Rectangle 146"/>
          <p:cNvSpPr>
            <a:spLocks noChangeArrowheads="1"/>
          </p:cNvSpPr>
          <p:nvPr/>
        </p:nvSpPr>
        <p:spPr bwMode="auto">
          <a:xfrm>
            <a:off x="4383445" y="5516120"/>
            <a:ext cx="334963" cy="9525"/>
          </a:xfrm>
          <a:prstGeom prst="rect">
            <a:avLst/>
          </a:prstGeom>
          <a:solidFill>
            <a:srgbClr val="006F8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3" name="Rectangle 147"/>
          <p:cNvSpPr>
            <a:spLocks noChangeArrowheads="1"/>
          </p:cNvSpPr>
          <p:nvPr/>
        </p:nvSpPr>
        <p:spPr bwMode="auto">
          <a:xfrm>
            <a:off x="4383445" y="5525645"/>
            <a:ext cx="334963" cy="9525"/>
          </a:xfrm>
          <a:prstGeom prst="rect">
            <a:avLst/>
          </a:prstGeom>
          <a:solidFill>
            <a:srgbClr val="006E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4" name="Rectangle 148"/>
          <p:cNvSpPr>
            <a:spLocks noChangeArrowheads="1"/>
          </p:cNvSpPr>
          <p:nvPr/>
        </p:nvSpPr>
        <p:spPr bwMode="auto">
          <a:xfrm>
            <a:off x="4383445" y="5535170"/>
            <a:ext cx="334963" cy="9525"/>
          </a:xfrm>
          <a:prstGeom prst="rect">
            <a:avLst/>
          </a:prstGeom>
          <a:solidFill>
            <a:srgbClr val="006D8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5" name="Rectangle 149"/>
          <p:cNvSpPr>
            <a:spLocks noChangeArrowheads="1"/>
          </p:cNvSpPr>
          <p:nvPr/>
        </p:nvSpPr>
        <p:spPr bwMode="auto">
          <a:xfrm>
            <a:off x="4383445" y="5544695"/>
            <a:ext cx="334963" cy="9525"/>
          </a:xfrm>
          <a:prstGeom prst="rect">
            <a:avLst/>
          </a:prstGeom>
          <a:solidFill>
            <a:srgbClr val="006B8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6" name="Rectangle 150"/>
          <p:cNvSpPr>
            <a:spLocks noChangeArrowheads="1"/>
          </p:cNvSpPr>
          <p:nvPr/>
        </p:nvSpPr>
        <p:spPr bwMode="auto">
          <a:xfrm>
            <a:off x="4383445" y="5554220"/>
            <a:ext cx="334963" cy="9525"/>
          </a:xfrm>
          <a:prstGeom prst="rect">
            <a:avLst/>
          </a:prstGeom>
          <a:solidFill>
            <a:srgbClr val="006B8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7" name="Rectangle 151"/>
          <p:cNvSpPr>
            <a:spLocks noChangeArrowheads="1"/>
          </p:cNvSpPr>
          <p:nvPr/>
        </p:nvSpPr>
        <p:spPr bwMode="auto">
          <a:xfrm>
            <a:off x="4383445" y="5563745"/>
            <a:ext cx="334963" cy="9525"/>
          </a:xfrm>
          <a:prstGeom prst="rect">
            <a:avLst/>
          </a:prstGeom>
          <a:solidFill>
            <a:srgbClr val="006A8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8" name="Rectangle 152"/>
          <p:cNvSpPr>
            <a:spLocks noChangeArrowheads="1"/>
          </p:cNvSpPr>
          <p:nvPr/>
        </p:nvSpPr>
        <p:spPr bwMode="auto">
          <a:xfrm>
            <a:off x="4383445" y="5573270"/>
            <a:ext cx="334963" cy="9525"/>
          </a:xfrm>
          <a:prstGeom prst="rect">
            <a:avLst/>
          </a:prstGeom>
          <a:solidFill>
            <a:srgbClr val="00698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9" name="Rectangle 153"/>
          <p:cNvSpPr>
            <a:spLocks noChangeArrowheads="1"/>
          </p:cNvSpPr>
          <p:nvPr/>
        </p:nvSpPr>
        <p:spPr bwMode="auto">
          <a:xfrm>
            <a:off x="4383445" y="5582795"/>
            <a:ext cx="334963" cy="9525"/>
          </a:xfrm>
          <a:prstGeom prst="rect">
            <a:avLst/>
          </a:prstGeom>
          <a:solidFill>
            <a:srgbClr val="00688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0" name="Rectangle 154"/>
          <p:cNvSpPr>
            <a:spLocks noChangeArrowheads="1"/>
          </p:cNvSpPr>
          <p:nvPr/>
        </p:nvSpPr>
        <p:spPr bwMode="auto">
          <a:xfrm>
            <a:off x="4383445" y="5592320"/>
            <a:ext cx="334963" cy="9525"/>
          </a:xfrm>
          <a:prstGeom prst="rect">
            <a:avLst/>
          </a:prstGeom>
          <a:solidFill>
            <a:srgbClr val="0067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1" name="Rectangle 155"/>
          <p:cNvSpPr>
            <a:spLocks noChangeArrowheads="1"/>
          </p:cNvSpPr>
          <p:nvPr/>
        </p:nvSpPr>
        <p:spPr bwMode="auto">
          <a:xfrm>
            <a:off x="4383445" y="5601845"/>
            <a:ext cx="334963" cy="9525"/>
          </a:xfrm>
          <a:prstGeom prst="rect">
            <a:avLst/>
          </a:prstGeom>
          <a:solidFill>
            <a:srgbClr val="0066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2" name="Rectangle 156"/>
          <p:cNvSpPr>
            <a:spLocks noChangeArrowheads="1"/>
          </p:cNvSpPr>
          <p:nvPr/>
        </p:nvSpPr>
        <p:spPr bwMode="auto">
          <a:xfrm>
            <a:off x="4383445" y="5611370"/>
            <a:ext cx="334963" cy="9525"/>
          </a:xfrm>
          <a:prstGeom prst="rect">
            <a:avLst/>
          </a:prstGeom>
          <a:solidFill>
            <a:srgbClr val="00657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3" name="Rectangle 157"/>
          <p:cNvSpPr>
            <a:spLocks noChangeArrowheads="1"/>
          </p:cNvSpPr>
          <p:nvPr/>
        </p:nvSpPr>
        <p:spPr bwMode="auto">
          <a:xfrm>
            <a:off x="4383445" y="5620895"/>
            <a:ext cx="334963" cy="9525"/>
          </a:xfrm>
          <a:prstGeom prst="rect">
            <a:avLst/>
          </a:prstGeom>
          <a:solidFill>
            <a:srgbClr val="0064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4" name="Rectangle 158"/>
          <p:cNvSpPr>
            <a:spLocks noChangeArrowheads="1"/>
          </p:cNvSpPr>
          <p:nvPr/>
        </p:nvSpPr>
        <p:spPr bwMode="auto">
          <a:xfrm>
            <a:off x="4383445" y="5630420"/>
            <a:ext cx="334963" cy="9525"/>
          </a:xfrm>
          <a:prstGeom prst="rect">
            <a:avLst/>
          </a:prstGeom>
          <a:solidFill>
            <a:srgbClr val="00637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5" name="Rectangle 159"/>
          <p:cNvSpPr>
            <a:spLocks noChangeArrowheads="1"/>
          </p:cNvSpPr>
          <p:nvPr/>
        </p:nvSpPr>
        <p:spPr bwMode="auto">
          <a:xfrm>
            <a:off x="4383445" y="5639945"/>
            <a:ext cx="334963" cy="9525"/>
          </a:xfrm>
          <a:prstGeom prst="rect">
            <a:avLst/>
          </a:prstGeom>
          <a:solidFill>
            <a:srgbClr val="00627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6" name="Rectangle 160"/>
          <p:cNvSpPr>
            <a:spLocks noChangeArrowheads="1"/>
          </p:cNvSpPr>
          <p:nvPr/>
        </p:nvSpPr>
        <p:spPr bwMode="auto">
          <a:xfrm>
            <a:off x="4383445" y="5649470"/>
            <a:ext cx="334963" cy="9525"/>
          </a:xfrm>
          <a:prstGeom prst="rect">
            <a:avLst/>
          </a:prstGeom>
          <a:solidFill>
            <a:srgbClr val="00627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7" name="Rectangle 161"/>
          <p:cNvSpPr>
            <a:spLocks noChangeArrowheads="1"/>
          </p:cNvSpPr>
          <p:nvPr/>
        </p:nvSpPr>
        <p:spPr bwMode="auto">
          <a:xfrm>
            <a:off x="4383445" y="5658995"/>
            <a:ext cx="334963" cy="9525"/>
          </a:xfrm>
          <a:prstGeom prst="rect">
            <a:avLst/>
          </a:prstGeom>
          <a:solidFill>
            <a:srgbClr val="00617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8" name="Rectangle 162"/>
          <p:cNvSpPr>
            <a:spLocks noChangeArrowheads="1"/>
          </p:cNvSpPr>
          <p:nvPr/>
        </p:nvSpPr>
        <p:spPr bwMode="auto">
          <a:xfrm>
            <a:off x="4383445" y="5668520"/>
            <a:ext cx="334963" cy="19050"/>
          </a:xfrm>
          <a:prstGeom prst="rect">
            <a:avLst/>
          </a:prstGeom>
          <a:solidFill>
            <a:srgbClr val="00607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9" name="Rectangle 163"/>
          <p:cNvSpPr>
            <a:spLocks noChangeArrowheads="1"/>
          </p:cNvSpPr>
          <p:nvPr/>
        </p:nvSpPr>
        <p:spPr bwMode="auto">
          <a:xfrm>
            <a:off x="4383445" y="5687570"/>
            <a:ext cx="334963" cy="19050"/>
          </a:xfrm>
          <a:prstGeom prst="rect">
            <a:avLst/>
          </a:prstGeom>
          <a:solidFill>
            <a:srgbClr val="00607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0" name="Rectangle 164"/>
          <p:cNvSpPr>
            <a:spLocks noChangeArrowheads="1"/>
          </p:cNvSpPr>
          <p:nvPr/>
        </p:nvSpPr>
        <p:spPr bwMode="auto">
          <a:xfrm>
            <a:off x="4383445" y="5706620"/>
            <a:ext cx="334963" cy="9525"/>
          </a:xfrm>
          <a:prstGeom prst="rect">
            <a:avLst/>
          </a:prstGeom>
          <a:solidFill>
            <a:srgbClr val="005F7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1" name="Rectangle 165"/>
          <p:cNvSpPr>
            <a:spLocks noChangeArrowheads="1"/>
          </p:cNvSpPr>
          <p:nvPr/>
        </p:nvSpPr>
        <p:spPr bwMode="auto">
          <a:xfrm>
            <a:off x="4383445" y="5716145"/>
            <a:ext cx="334963" cy="9525"/>
          </a:xfrm>
          <a:prstGeom prst="rect">
            <a:avLst/>
          </a:prstGeom>
          <a:solidFill>
            <a:srgbClr val="005E7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2" name="Rectangle 166"/>
          <p:cNvSpPr>
            <a:spLocks noChangeArrowheads="1"/>
          </p:cNvSpPr>
          <p:nvPr/>
        </p:nvSpPr>
        <p:spPr bwMode="auto">
          <a:xfrm>
            <a:off x="4383445" y="4714432"/>
            <a:ext cx="334963" cy="101123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3" name="Line 167"/>
          <p:cNvSpPr>
            <a:spLocks noChangeShapeType="1"/>
          </p:cNvSpPr>
          <p:nvPr/>
        </p:nvSpPr>
        <p:spPr bwMode="auto">
          <a:xfrm>
            <a:off x="2618145" y="3703195"/>
            <a:ext cx="1588" cy="20224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Line 168"/>
          <p:cNvSpPr>
            <a:spLocks noChangeShapeType="1"/>
          </p:cNvSpPr>
          <p:nvPr/>
        </p:nvSpPr>
        <p:spPr bwMode="auto">
          <a:xfrm>
            <a:off x="2560995" y="5725670"/>
            <a:ext cx="57150" cy="15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Line 169"/>
          <p:cNvSpPr>
            <a:spLocks noChangeShapeType="1"/>
          </p:cNvSpPr>
          <p:nvPr/>
        </p:nvSpPr>
        <p:spPr bwMode="auto">
          <a:xfrm>
            <a:off x="2560995" y="5220845"/>
            <a:ext cx="57150" cy="15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Line 170"/>
          <p:cNvSpPr>
            <a:spLocks noChangeShapeType="1"/>
          </p:cNvSpPr>
          <p:nvPr/>
        </p:nvSpPr>
        <p:spPr bwMode="auto">
          <a:xfrm>
            <a:off x="2560995" y="4714432"/>
            <a:ext cx="57150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Line 171"/>
          <p:cNvSpPr>
            <a:spLocks noChangeShapeType="1"/>
          </p:cNvSpPr>
          <p:nvPr/>
        </p:nvSpPr>
        <p:spPr bwMode="auto">
          <a:xfrm>
            <a:off x="2560995" y="4209607"/>
            <a:ext cx="57150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Line 172"/>
          <p:cNvSpPr>
            <a:spLocks noChangeShapeType="1"/>
          </p:cNvSpPr>
          <p:nvPr/>
        </p:nvSpPr>
        <p:spPr bwMode="auto">
          <a:xfrm>
            <a:off x="2560995" y="3703195"/>
            <a:ext cx="57150" cy="15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Line 173"/>
          <p:cNvSpPr>
            <a:spLocks noChangeShapeType="1"/>
          </p:cNvSpPr>
          <p:nvPr/>
        </p:nvSpPr>
        <p:spPr bwMode="auto">
          <a:xfrm>
            <a:off x="2618145" y="5725670"/>
            <a:ext cx="4714875" cy="1587"/>
          </a:xfrm>
          <a:prstGeom prst="line">
            <a:avLst/>
          </a:prstGeom>
          <a:noFill/>
          <a:ln w="3016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Line 174"/>
          <p:cNvSpPr>
            <a:spLocks noChangeShapeType="1"/>
          </p:cNvSpPr>
          <p:nvPr/>
        </p:nvSpPr>
        <p:spPr bwMode="auto">
          <a:xfrm flipV="1">
            <a:off x="2618145" y="5725670"/>
            <a:ext cx="1588" cy="57150"/>
          </a:xfrm>
          <a:prstGeom prst="line">
            <a:avLst/>
          </a:prstGeom>
          <a:noFill/>
          <a:ln w="3016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Line 175"/>
          <p:cNvSpPr>
            <a:spLocks noChangeShapeType="1"/>
          </p:cNvSpPr>
          <p:nvPr/>
        </p:nvSpPr>
        <p:spPr bwMode="auto">
          <a:xfrm flipV="1">
            <a:off x="3797658" y="5725670"/>
            <a:ext cx="1587" cy="57150"/>
          </a:xfrm>
          <a:prstGeom prst="line">
            <a:avLst/>
          </a:prstGeom>
          <a:noFill/>
          <a:ln w="3016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Line 176"/>
          <p:cNvSpPr>
            <a:spLocks noChangeShapeType="1"/>
          </p:cNvSpPr>
          <p:nvPr/>
        </p:nvSpPr>
        <p:spPr bwMode="auto">
          <a:xfrm flipV="1">
            <a:off x="4977170" y="5725670"/>
            <a:ext cx="1588" cy="57150"/>
          </a:xfrm>
          <a:prstGeom prst="line">
            <a:avLst/>
          </a:prstGeom>
          <a:noFill/>
          <a:ln w="3016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Line 177"/>
          <p:cNvSpPr>
            <a:spLocks noChangeShapeType="1"/>
          </p:cNvSpPr>
          <p:nvPr/>
        </p:nvSpPr>
        <p:spPr bwMode="auto">
          <a:xfrm flipV="1">
            <a:off x="6156683" y="5725670"/>
            <a:ext cx="1587" cy="57150"/>
          </a:xfrm>
          <a:prstGeom prst="line">
            <a:avLst/>
          </a:prstGeom>
          <a:noFill/>
          <a:ln w="3016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Line 178"/>
          <p:cNvSpPr>
            <a:spLocks noChangeShapeType="1"/>
          </p:cNvSpPr>
          <p:nvPr/>
        </p:nvSpPr>
        <p:spPr bwMode="auto">
          <a:xfrm flipV="1">
            <a:off x="7333020" y="5725670"/>
            <a:ext cx="1588" cy="57150"/>
          </a:xfrm>
          <a:prstGeom prst="line">
            <a:avLst/>
          </a:prstGeom>
          <a:noFill/>
          <a:ln w="3016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Rectangle 179"/>
          <p:cNvSpPr>
            <a:spLocks noChangeArrowheads="1"/>
          </p:cNvSpPr>
          <p:nvPr/>
        </p:nvSpPr>
        <p:spPr bwMode="auto">
          <a:xfrm>
            <a:off x="2410183" y="5611370"/>
            <a:ext cx="112712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0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6" name="Rectangle 180"/>
          <p:cNvSpPr>
            <a:spLocks noChangeArrowheads="1"/>
          </p:cNvSpPr>
          <p:nvPr/>
        </p:nvSpPr>
        <p:spPr bwMode="auto">
          <a:xfrm>
            <a:off x="2183170" y="5106545"/>
            <a:ext cx="33813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500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7" name="Rectangle 181"/>
          <p:cNvSpPr>
            <a:spLocks noChangeArrowheads="1"/>
          </p:cNvSpPr>
          <p:nvPr/>
        </p:nvSpPr>
        <p:spPr bwMode="auto">
          <a:xfrm>
            <a:off x="2073633" y="4600132"/>
            <a:ext cx="450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1000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8" name="Rectangle 182"/>
          <p:cNvSpPr>
            <a:spLocks noChangeArrowheads="1"/>
          </p:cNvSpPr>
          <p:nvPr/>
        </p:nvSpPr>
        <p:spPr bwMode="auto">
          <a:xfrm>
            <a:off x="2073633" y="4095307"/>
            <a:ext cx="450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1500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9" name="Rectangle 183"/>
          <p:cNvSpPr>
            <a:spLocks noChangeArrowheads="1"/>
          </p:cNvSpPr>
          <p:nvPr/>
        </p:nvSpPr>
        <p:spPr bwMode="auto">
          <a:xfrm>
            <a:off x="2073633" y="3588895"/>
            <a:ext cx="450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2000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0" name="Rectangle 184"/>
          <p:cNvSpPr>
            <a:spLocks noChangeArrowheads="1"/>
          </p:cNvSpPr>
          <p:nvPr/>
        </p:nvSpPr>
        <p:spPr bwMode="auto">
          <a:xfrm>
            <a:off x="3053120" y="5878070"/>
            <a:ext cx="450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1990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1" name="Rectangle 185"/>
          <p:cNvSpPr>
            <a:spLocks noChangeArrowheads="1"/>
          </p:cNvSpPr>
          <p:nvPr/>
        </p:nvSpPr>
        <p:spPr bwMode="auto">
          <a:xfrm>
            <a:off x="4234220" y="5878070"/>
            <a:ext cx="450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2003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2" name="Rectangle 186"/>
          <p:cNvSpPr>
            <a:spLocks noChangeArrowheads="1"/>
          </p:cNvSpPr>
          <p:nvPr/>
        </p:nvSpPr>
        <p:spPr bwMode="auto">
          <a:xfrm>
            <a:off x="2500670" y="3088832"/>
            <a:ext cx="1447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Sản lượng (nghìn tấn)</a:t>
            </a:r>
          </a:p>
        </p:txBody>
      </p:sp>
      <p:sp>
        <p:nvSpPr>
          <p:cNvPr id="163" name="Rectangle 187"/>
          <p:cNvSpPr>
            <a:spLocks noChangeArrowheads="1"/>
          </p:cNvSpPr>
          <p:nvPr/>
        </p:nvSpPr>
        <p:spPr bwMode="auto">
          <a:xfrm>
            <a:off x="7512408" y="3827020"/>
            <a:ext cx="2279650" cy="152717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4" name="Rectangle 189"/>
          <p:cNvSpPr>
            <a:spLocks noChangeArrowheads="1"/>
          </p:cNvSpPr>
          <p:nvPr/>
        </p:nvSpPr>
        <p:spPr bwMode="auto">
          <a:xfrm>
            <a:off x="8569683" y="3981007"/>
            <a:ext cx="15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5" name="Rectangle 210"/>
          <p:cNvSpPr>
            <a:spLocks noChangeArrowheads="1"/>
          </p:cNvSpPr>
          <p:nvPr/>
        </p:nvSpPr>
        <p:spPr bwMode="auto">
          <a:xfrm>
            <a:off x="4402495" y="4398520"/>
            <a:ext cx="508000" cy="27463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1003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6" name="Freeform 211"/>
          <p:cNvSpPr>
            <a:spLocks noEditPoints="1"/>
          </p:cNvSpPr>
          <p:nvPr/>
        </p:nvSpPr>
        <p:spPr bwMode="auto">
          <a:xfrm>
            <a:off x="2634020" y="5685982"/>
            <a:ext cx="5146675" cy="76200"/>
          </a:xfrm>
          <a:custGeom>
            <a:avLst/>
            <a:gdLst>
              <a:gd name="T0" fmla="*/ 10 w 8314"/>
              <a:gd name="T1" fmla="*/ 69 h 128"/>
              <a:gd name="T2" fmla="*/ 8243 w 8314"/>
              <a:gd name="T3" fmla="*/ 53 h 128"/>
              <a:gd name="T4" fmla="*/ 8254 w 8314"/>
              <a:gd name="T5" fmla="*/ 64 h 128"/>
              <a:gd name="T6" fmla="*/ 8243 w 8314"/>
              <a:gd name="T7" fmla="*/ 74 h 128"/>
              <a:gd name="T8" fmla="*/ 10 w 8314"/>
              <a:gd name="T9" fmla="*/ 90 h 128"/>
              <a:gd name="T10" fmla="*/ 0 w 8314"/>
              <a:gd name="T11" fmla="*/ 79 h 128"/>
              <a:gd name="T12" fmla="*/ 10 w 8314"/>
              <a:gd name="T13" fmla="*/ 69 h 128"/>
              <a:gd name="T14" fmla="*/ 8186 w 8314"/>
              <a:gd name="T15" fmla="*/ 0 h 128"/>
              <a:gd name="T16" fmla="*/ 8314 w 8314"/>
              <a:gd name="T17" fmla="*/ 63 h 128"/>
              <a:gd name="T18" fmla="*/ 8187 w 8314"/>
              <a:gd name="T19" fmla="*/ 128 h 128"/>
              <a:gd name="T20" fmla="*/ 8186 w 8314"/>
              <a:gd name="T21" fmla="*/ 0 h 1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314"/>
              <a:gd name="T34" fmla="*/ 0 h 128"/>
              <a:gd name="T35" fmla="*/ 8314 w 8314"/>
              <a:gd name="T36" fmla="*/ 128 h 12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314" h="128">
                <a:moveTo>
                  <a:pt x="10" y="69"/>
                </a:moveTo>
                <a:lnTo>
                  <a:pt x="8243" y="53"/>
                </a:lnTo>
                <a:cubicBezTo>
                  <a:pt x="8249" y="53"/>
                  <a:pt x="8254" y="58"/>
                  <a:pt x="8254" y="64"/>
                </a:cubicBezTo>
                <a:cubicBezTo>
                  <a:pt x="8254" y="69"/>
                  <a:pt x="8249" y="74"/>
                  <a:pt x="8243" y="74"/>
                </a:cubicBezTo>
                <a:lnTo>
                  <a:pt x="10" y="90"/>
                </a:lnTo>
                <a:cubicBezTo>
                  <a:pt x="5" y="90"/>
                  <a:pt x="0" y="85"/>
                  <a:pt x="0" y="79"/>
                </a:cubicBezTo>
                <a:cubicBezTo>
                  <a:pt x="0" y="74"/>
                  <a:pt x="5" y="69"/>
                  <a:pt x="10" y="69"/>
                </a:cubicBezTo>
                <a:close/>
                <a:moveTo>
                  <a:pt x="8186" y="0"/>
                </a:moveTo>
                <a:lnTo>
                  <a:pt x="8314" y="63"/>
                </a:lnTo>
                <a:lnTo>
                  <a:pt x="8187" y="128"/>
                </a:lnTo>
                <a:lnTo>
                  <a:pt x="8186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80"/>
            </a:solidFill>
            <a:bevel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7" name="Rectangle 214"/>
          <p:cNvSpPr>
            <a:spLocks noChangeArrowheads="1"/>
          </p:cNvSpPr>
          <p:nvPr/>
        </p:nvSpPr>
        <p:spPr bwMode="auto">
          <a:xfrm>
            <a:off x="5099408" y="6184457"/>
            <a:ext cx="1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8" name="Rectangle 218"/>
          <p:cNvSpPr>
            <a:spLocks noChangeArrowheads="1"/>
          </p:cNvSpPr>
          <p:nvPr/>
        </p:nvSpPr>
        <p:spPr bwMode="auto">
          <a:xfrm>
            <a:off x="3977045" y="3546032"/>
            <a:ext cx="508000" cy="2746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1856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9" name="Rectangle 219"/>
          <p:cNvSpPr>
            <a:spLocks noChangeArrowheads="1"/>
          </p:cNvSpPr>
          <p:nvPr/>
        </p:nvSpPr>
        <p:spPr bwMode="auto">
          <a:xfrm>
            <a:off x="3200758" y="5260532"/>
            <a:ext cx="381000" cy="2746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162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0" name="Rectangle 220"/>
          <p:cNvSpPr>
            <a:spLocks noChangeArrowheads="1"/>
          </p:cNvSpPr>
          <p:nvPr/>
        </p:nvSpPr>
        <p:spPr bwMode="auto">
          <a:xfrm>
            <a:off x="2854683" y="4689032"/>
            <a:ext cx="381000" cy="2746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729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1" name="Freeform 222"/>
          <p:cNvSpPr>
            <a:spLocks noEditPoints="1"/>
          </p:cNvSpPr>
          <p:nvPr/>
        </p:nvSpPr>
        <p:spPr bwMode="auto">
          <a:xfrm>
            <a:off x="2586395" y="2398270"/>
            <a:ext cx="79375" cy="3338512"/>
          </a:xfrm>
          <a:custGeom>
            <a:avLst/>
            <a:gdLst>
              <a:gd name="T0" fmla="*/ 54 w 128"/>
              <a:gd name="T1" fmla="*/ 3936 h 3947"/>
              <a:gd name="T2" fmla="*/ 54 w 128"/>
              <a:gd name="T3" fmla="*/ 72 h 3947"/>
              <a:gd name="T4" fmla="*/ 64 w 128"/>
              <a:gd name="T5" fmla="*/ 61 h 3947"/>
              <a:gd name="T6" fmla="*/ 75 w 128"/>
              <a:gd name="T7" fmla="*/ 72 h 3947"/>
              <a:gd name="T8" fmla="*/ 75 w 128"/>
              <a:gd name="T9" fmla="*/ 3936 h 3947"/>
              <a:gd name="T10" fmla="*/ 64 w 128"/>
              <a:gd name="T11" fmla="*/ 3947 h 3947"/>
              <a:gd name="T12" fmla="*/ 54 w 128"/>
              <a:gd name="T13" fmla="*/ 3936 h 3947"/>
              <a:gd name="T14" fmla="*/ 0 w 128"/>
              <a:gd name="T15" fmla="*/ 128 h 3947"/>
              <a:gd name="T16" fmla="*/ 64 w 128"/>
              <a:gd name="T17" fmla="*/ 0 h 3947"/>
              <a:gd name="T18" fmla="*/ 128 w 128"/>
              <a:gd name="T19" fmla="*/ 128 h 3947"/>
              <a:gd name="T20" fmla="*/ 0 w 128"/>
              <a:gd name="T21" fmla="*/ 128 h 394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28"/>
              <a:gd name="T34" fmla="*/ 0 h 3947"/>
              <a:gd name="T35" fmla="*/ 128 w 128"/>
              <a:gd name="T36" fmla="*/ 3947 h 394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28" h="3947">
                <a:moveTo>
                  <a:pt x="54" y="3936"/>
                </a:moveTo>
                <a:lnTo>
                  <a:pt x="54" y="72"/>
                </a:lnTo>
                <a:cubicBezTo>
                  <a:pt x="54" y="66"/>
                  <a:pt x="59" y="61"/>
                  <a:pt x="64" y="61"/>
                </a:cubicBezTo>
                <a:cubicBezTo>
                  <a:pt x="70" y="61"/>
                  <a:pt x="75" y="66"/>
                  <a:pt x="75" y="72"/>
                </a:cubicBezTo>
                <a:lnTo>
                  <a:pt x="75" y="3936"/>
                </a:lnTo>
                <a:cubicBezTo>
                  <a:pt x="75" y="3942"/>
                  <a:pt x="70" y="3947"/>
                  <a:pt x="64" y="3947"/>
                </a:cubicBezTo>
                <a:cubicBezTo>
                  <a:pt x="59" y="3947"/>
                  <a:pt x="54" y="3942"/>
                  <a:pt x="54" y="3936"/>
                </a:cubicBezTo>
                <a:close/>
                <a:moveTo>
                  <a:pt x="0" y="128"/>
                </a:moveTo>
                <a:lnTo>
                  <a:pt x="64" y="0"/>
                </a:lnTo>
                <a:lnTo>
                  <a:pt x="128" y="128"/>
                </a:lnTo>
                <a:lnTo>
                  <a:pt x="0" y="128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80"/>
            </a:solidFill>
            <a:bevel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2" name="Text Box 225"/>
          <p:cNvSpPr txBox="1">
            <a:spLocks noChangeArrowheads="1"/>
          </p:cNvSpPr>
          <p:nvPr/>
        </p:nvSpPr>
        <p:spPr bwMode="auto">
          <a:xfrm>
            <a:off x="7755294" y="4052445"/>
            <a:ext cx="259754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Thuỷ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khai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thác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3" name="Text Box 226"/>
          <p:cNvSpPr txBox="1">
            <a:spLocks noChangeArrowheads="1"/>
          </p:cNvSpPr>
          <p:nvPr/>
        </p:nvSpPr>
        <p:spPr bwMode="auto">
          <a:xfrm>
            <a:off x="7720369" y="4627120"/>
            <a:ext cx="259754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Thuỷ sản nuôi trồng</a:t>
            </a:r>
          </a:p>
        </p:txBody>
      </p:sp>
      <p:sp>
        <p:nvSpPr>
          <p:cNvPr id="174" name="Text Box 227"/>
          <p:cNvSpPr txBox="1">
            <a:spLocks noChangeArrowheads="1"/>
          </p:cNvSpPr>
          <p:nvPr/>
        </p:nvSpPr>
        <p:spPr bwMode="auto">
          <a:xfrm>
            <a:off x="6996470" y="5693920"/>
            <a:ext cx="137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năm</a:t>
            </a:r>
          </a:p>
        </p:txBody>
      </p:sp>
      <p:sp>
        <p:nvSpPr>
          <p:cNvPr id="175" name="Text Box 229"/>
          <p:cNvSpPr txBox="1">
            <a:spLocks noChangeArrowheads="1"/>
          </p:cNvSpPr>
          <p:nvPr/>
        </p:nvSpPr>
        <p:spPr bwMode="auto">
          <a:xfrm>
            <a:off x="2665770" y="6314632"/>
            <a:ext cx="6172200" cy="457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4.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Biểu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lượng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thuỷ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sản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6" name="AutoShape 23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1816862" y="6594032"/>
            <a:ext cx="381000" cy="228600"/>
          </a:xfrm>
          <a:custGeom>
            <a:avLst/>
            <a:gdLst>
              <a:gd name="T0" fmla="*/ 272150 w 21600"/>
              <a:gd name="T1" fmla="*/ 0 h 21600"/>
              <a:gd name="T2" fmla="*/ 163283 w 21600"/>
              <a:gd name="T3" fmla="*/ 76200 h 21600"/>
              <a:gd name="T4" fmla="*/ 0 w 21600"/>
              <a:gd name="T5" fmla="*/ 190511 h 21600"/>
              <a:gd name="T6" fmla="*/ 163283 w 21600"/>
              <a:gd name="T7" fmla="*/ 228600 h 21600"/>
              <a:gd name="T8" fmla="*/ 326566 w 21600"/>
              <a:gd name="T9" fmla="*/ 158750 h 21600"/>
              <a:gd name="T10" fmla="*/ 381000 w 21600"/>
              <a:gd name="T11" fmla="*/ 76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7" name="Rectangle 188"/>
          <p:cNvSpPr>
            <a:spLocks noChangeArrowheads="1"/>
          </p:cNvSpPr>
          <p:nvPr/>
        </p:nvSpPr>
        <p:spPr bwMode="auto">
          <a:xfrm>
            <a:off x="7639408" y="4174682"/>
            <a:ext cx="1524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Rectangle 190"/>
          <p:cNvSpPr>
            <a:spLocks noChangeArrowheads="1"/>
          </p:cNvSpPr>
          <p:nvPr/>
        </p:nvSpPr>
        <p:spPr bwMode="auto">
          <a:xfrm>
            <a:off x="7663220" y="4741420"/>
            <a:ext cx="152400" cy="152400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Rectangle 178"/>
          <p:cNvSpPr>
            <a:spLocks noChangeArrowheads="1"/>
          </p:cNvSpPr>
          <p:nvPr/>
        </p:nvSpPr>
        <p:spPr bwMode="auto">
          <a:xfrm>
            <a:off x="0" y="0"/>
            <a:ext cx="12192000" cy="138499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4, Ta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1990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(991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2003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(2859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2003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1990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1868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81" name="Rectangle 180"/>
          <p:cNvSpPr>
            <a:spLocks noChangeArrowheads="1"/>
          </p:cNvSpPr>
          <p:nvPr/>
        </p:nvSpPr>
        <p:spPr bwMode="auto">
          <a:xfrm>
            <a:off x="3383165" y="1580258"/>
            <a:ext cx="8800742" cy="830997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1990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2003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triển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75444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0" animBg="1"/>
      <p:bldP spid="18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Line 37"/>
          <p:cNvSpPr>
            <a:spLocks noChangeShapeType="1"/>
          </p:cNvSpPr>
          <p:nvPr/>
        </p:nvSpPr>
        <p:spPr bwMode="auto">
          <a:xfrm flipV="1">
            <a:off x="2734261" y="136525"/>
            <a:ext cx="17462" cy="5897562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94" name="Line 7"/>
          <p:cNvSpPr>
            <a:spLocks noChangeShapeType="1"/>
          </p:cNvSpPr>
          <p:nvPr/>
        </p:nvSpPr>
        <p:spPr bwMode="auto">
          <a:xfrm>
            <a:off x="2743786" y="3686175"/>
            <a:ext cx="841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95" name="Line 9"/>
          <p:cNvSpPr>
            <a:spLocks noChangeShapeType="1"/>
          </p:cNvSpPr>
          <p:nvPr/>
        </p:nvSpPr>
        <p:spPr bwMode="auto">
          <a:xfrm>
            <a:off x="2750136" y="2536825"/>
            <a:ext cx="841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96" name="Line 24"/>
          <p:cNvSpPr>
            <a:spLocks noChangeShapeType="1"/>
          </p:cNvSpPr>
          <p:nvPr/>
        </p:nvSpPr>
        <p:spPr bwMode="auto">
          <a:xfrm>
            <a:off x="2745373" y="3397250"/>
            <a:ext cx="841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97" name="Line 28"/>
          <p:cNvSpPr>
            <a:spLocks noChangeShapeType="1"/>
          </p:cNvSpPr>
          <p:nvPr/>
        </p:nvSpPr>
        <p:spPr bwMode="auto">
          <a:xfrm>
            <a:off x="2745373" y="3111500"/>
            <a:ext cx="841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98" name="Line 29"/>
          <p:cNvSpPr>
            <a:spLocks noChangeShapeType="1"/>
          </p:cNvSpPr>
          <p:nvPr/>
        </p:nvSpPr>
        <p:spPr bwMode="auto">
          <a:xfrm>
            <a:off x="2745373" y="4259262"/>
            <a:ext cx="841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99" name="Line 7"/>
          <p:cNvSpPr>
            <a:spLocks noChangeShapeType="1"/>
          </p:cNvSpPr>
          <p:nvPr/>
        </p:nvSpPr>
        <p:spPr bwMode="auto">
          <a:xfrm>
            <a:off x="2743786" y="1627187"/>
            <a:ext cx="841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00" name="Line 9"/>
          <p:cNvSpPr>
            <a:spLocks noChangeShapeType="1"/>
          </p:cNvSpPr>
          <p:nvPr/>
        </p:nvSpPr>
        <p:spPr bwMode="auto">
          <a:xfrm>
            <a:off x="2743786" y="477837"/>
            <a:ext cx="841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01" name="Line 11"/>
          <p:cNvSpPr>
            <a:spLocks noChangeShapeType="1"/>
          </p:cNvSpPr>
          <p:nvPr/>
        </p:nvSpPr>
        <p:spPr bwMode="auto">
          <a:xfrm>
            <a:off x="2743786" y="1925637"/>
            <a:ext cx="841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02" name="Line 24"/>
          <p:cNvSpPr>
            <a:spLocks noChangeShapeType="1"/>
          </p:cNvSpPr>
          <p:nvPr/>
        </p:nvSpPr>
        <p:spPr bwMode="auto">
          <a:xfrm>
            <a:off x="2743786" y="1338262"/>
            <a:ext cx="841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03" name="Line 27"/>
          <p:cNvSpPr>
            <a:spLocks noChangeShapeType="1"/>
          </p:cNvSpPr>
          <p:nvPr/>
        </p:nvSpPr>
        <p:spPr bwMode="auto">
          <a:xfrm>
            <a:off x="2743786" y="763587"/>
            <a:ext cx="841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04" name="Line 28"/>
          <p:cNvSpPr>
            <a:spLocks noChangeShapeType="1"/>
          </p:cNvSpPr>
          <p:nvPr/>
        </p:nvSpPr>
        <p:spPr bwMode="auto">
          <a:xfrm>
            <a:off x="2743786" y="1052512"/>
            <a:ext cx="841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05" name="Line 29"/>
          <p:cNvSpPr>
            <a:spLocks noChangeShapeType="1"/>
          </p:cNvSpPr>
          <p:nvPr/>
        </p:nvSpPr>
        <p:spPr bwMode="auto">
          <a:xfrm>
            <a:off x="2743786" y="2219325"/>
            <a:ext cx="841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06" name="Line 35"/>
          <p:cNvSpPr>
            <a:spLocks noChangeShapeType="1"/>
          </p:cNvSpPr>
          <p:nvPr/>
        </p:nvSpPr>
        <p:spPr bwMode="auto">
          <a:xfrm>
            <a:off x="2743786" y="2533650"/>
            <a:ext cx="841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07" name="Line 7"/>
          <p:cNvSpPr>
            <a:spLocks noChangeShapeType="1"/>
          </p:cNvSpPr>
          <p:nvPr/>
        </p:nvSpPr>
        <p:spPr bwMode="auto">
          <a:xfrm>
            <a:off x="2740611" y="5411787"/>
            <a:ext cx="841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08" name="Line 9"/>
          <p:cNvSpPr>
            <a:spLocks noChangeShapeType="1"/>
          </p:cNvSpPr>
          <p:nvPr/>
        </p:nvSpPr>
        <p:spPr bwMode="auto">
          <a:xfrm>
            <a:off x="2746961" y="4262437"/>
            <a:ext cx="841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09" name="Line 11"/>
          <p:cNvSpPr>
            <a:spLocks noChangeShapeType="1"/>
          </p:cNvSpPr>
          <p:nvPr/>
        </p:nvSpPr>
        <p:spPr bwMode="auto">
          <a:xfrm>
            <a:off x="2742198" y="5710237"/>
            <a:ext cx="857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10" name="Line 24"/>
          <p:cNvSpPr>
            <a:spLocks noChangeShapeType="1"/>
          </p:cNvSpPr>
          <p:nvPr/>
        </p:nvSpPr>
        <p:spPr bwMode="auto">
          <a:xfrm>
            <a:off x="2742198" y="5122862"/>
            <a:ext cx="857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11" name="Line 27"/>
          <p:cNvSpPr>
            <a:spLocks noChangeShapeType="1"/>
          </p:cNvSpPr>
          <p:nvPr/>
        </p:nvSpPr>
        <p:spPr bwMode="auto">
          <a:xfrm>
            <a:off x="2742198" y="4548187"/>
            <a:ext cx="857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12" name="Line 28"/>
          <p:cNvSpPr>
            <a:spLocks noChangeShapeType="1"/>
          </p:cNvSpPr>
          <p:nvPr/>
        </p:nvSpPr>
        <p:spPr bwMode="auto">
          <a:xfrm>
            <a:off x="2742198" y="4837112"/>
            <a:ext cx="857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13" name="Line 28"/>
          <p:cNvSpPr>
            <a:spLocks noChangeShapeType="1"/>
          </p:cNvSpPr>
          <p:nvPr/>
        </p:nvSpPr>
        <p:spPr bwMode="auto">
          <a:xfrm>
            <a:off x="2740611" y="2795587"/>
            <a:ext cx="841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14" name="Line 29"/>
          <p:cNvSpPr>
            <a:spLocks noChangeShapeType="1"/>
          </p:cNvSpPr>
          <p:nvPr/>
        </p:nvSpPr>
        <p:spPr bwMode="auto">
          <a:xfrm>
            <a:off x="2740611" y="3944937"/>
            <a:ext cx="841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15" name="Line 35"/>
          <p:cNvSpPr>
            <a:spLocks noChangeShapeType="1"/>
          </p:cNvSpPr>
          <p:nvPr/>
        </p:nvSpPr>
        <p:spPr bwMode="auto">
          <a:xfrm>
            <a:off x="2740611" y="4259262"/>
            <a:ext cx="841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16" name="Line 22"/>
          <p:cNvSpPr>
            <a:spLocks noChangeShapeType="1"/>
          </p:cNvSpPr>
          <p:nvPr/>
        </p:nvSpPr>
        <p:spPr bwMode="auto">
          <a:xfrm flipV="1">
            <a:off x="2743786" y="5961062"/>
            <a:ext cx="7137400" cy="42863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17" name="Rectangle 13"/>
          <p:cNvSpPr>
            <a:spLocks noChangeArrowheads="1"/>
          </p:cNvSpPr>
          <p:nvPr/>
        </p:nvSpPr>
        <p:spPr bwMode="auto">
          <a:xfrm>
            <a:off x="3096211" y="5022850"/>
            <a:ext cx="773112" cy="941387"/>
          </a:xfrm>
          <a:prstGeom prst="rect">
            <a:avLst/>
          </a:prstGeom>
          <a:solidFill>
            <a:srgbClr val="FF33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endParaRPr lang="en-US" sz="4000" b="1" i="1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118" name="Rectangle 40"/>
          <p:cNvSpPr>
            <a:spLocks noChangeArrowheads="1"/>
          </p:cNvSpPr>
          <p:nvPr/>
        </p:nvSpPr>
        <p:spPr bwMode="auto">
          <a:xfrm>
            <a:off x="3870911" y="5745162"/>
            <a:ext cx="774700" cy="206375"/>
          </a:xfrm>
          <a:prstGeom prst="rect">
            <a:avLst/>
          </a:prstGeom>
          <a:solidFill>
            <a:srgbClr val="0066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en-US"/>
          </a:p>
        </p:txBody>
      </p:sp>
      <p:sp>
        <p:nvSpPr>
          <p:cNvPr id="119" name="Rectangle 41"/>
          <p:cNvSpPr>
            <a:spLocks noChangeArrowheads="1"/>
          </p:cNvSpPr>
          <p:nvPr/>
        </p:nvSpPr>
        <p:spPr bwMode="auto">
          <a:xfrm>
            <a:off x="5026611" y="3400425"/>
            <a:ext cx="774700" cy="2552700"/>
          </a:xfrm>
          <a:prstGeom prst="rect">
            <a:avLst/>
          </a:prstGeom>
          <a:solidFill>
            <a:srgbClr val="FF33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endParaRPr lang="en-US" sz="4000" b="1" i="1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120" name="Rectangle 51"/>
          <p:cNvSpPr>
            <a:spLocks noChangeArrowheads="1"/>
          </p:cNvSpPr>
          <p:nvPr/>
        </p:nvSpPr>
        <p:spPr bwMode="auto">
          <a:xfrm>
            <a:off x="5796548" y="4403725"/>
            <a:ext cx="771525" cy="1538287"/>
          </a:xfrm>
          <a:prstGeom prst="rect">
            <a:avLst/>
          </a:prstGeom>
          <a:solidFill>
            <a:srgbClr val="0066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en-US"/>
          </a:p>
        </p:txBody>
      </p:sp>
      <p:sp>
        <p:nvSpPr>
          <p:cNvPr id="121" name="Rectangle 41"/>
          <p:cNvSpPr>
            <a:spLocks noChangeArrowheads="1"/>
          </p:cNvSpPr>
          <p:nvPr/>
        </p:nvSpPr>
        <p:spPr bwMode="auto">
          <a:xfrm>
            <a:off x="7007811" y="1441450"/>
            <a:ext cx="774700" cy="4495800"/>
          </a:xfrm>
          <a:prstGeom prst="rect">
            <a:avLst/>
          </a:prstGeom>
          <a:solidFill>
            <a:srgbClr val="FF33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endParaRPr lang="en-US" sz="4000" b="1" i="1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122" name="Rectangle 51"/>
          <p:cNvSpPr>
            <a:spLocks noChangeArrowheads="1"/>
          </p:cNvSpPr>
          <p:nvPr/>
        </p:nvSpPr>
        <p:spPr bwMode="auto">
          <a:xfrm>
            <a:off x="7779336" y="688975"/>
            <a:ext cx="771525" cy="5245100"/>
          </a:xfrm>
          <a:prstGeom prst="rect">
            <a:avLst/>
          </a:prstGeom>
          <a:solidFill>
            <a:srgbClr val="0066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en-US"/>
          </a:p>
        </p:txBody>
      </p:sp>
      <p:sp>
        <p:nvSpPr>
          <p:cNvPr id="123" name="Text Box 43"/>
          <p:cNvSpPr txBox="1">
            <a:spLocks noChangeArrowheads="1"/>
          </p:cNvSpPr>
          <p:nvPr/>
        </p:nvSpPr>
        <p:spPr bwMode="auto">
          <a:xfrm>
            <a:off x="2131011" y="5500687"/>
            <a:ext cx="685800" cy="4032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>
                <a:solidFill>
                  <a:srgbClr val="000000"/>
                </a:solidFill>
                <a:cs typeface="Arial" charset="0"/>
              </a:rPr>
              <a:t>200</a:t>
            </a:r>
          </a:p>
        </p:txBody>
      </p:sp>
      <p:sp>
        <p:nvSpPr>
          <p:cNvPr id="124" name="Text Box 45"/>
          <p:cNvSpPr txBox="1">
            <a:spLocks noChangeArrowheads="1"/>
          </p:cNvSpPr>
          <p:nvPr/>
        </p:nvSpPr>
        <p:spPr bwMode="auto">
          <a:xfrm>
            <a:off x="1977023" y="4351337"/>
            <a:ext cx="839788" cy="4032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>
                <a:solidFill>
                  <a:srgbClr val="000000"/>
                </a:solidFill>
                <a:cs typeface="Arial" charset="0"/>
              </a:rPr>
              <a:t>1000</a:t>
            </a:r>
          </a:p>
        </p:txBody>
      </p:sp>
      <p:sp>
        <p:nvSpPr>
          <p:cNvPr id="125" name="Text Box 44"/>
          <p:cNvSpPr txBox="1">
            <a:spLocks noChangeArrowheads="1"/>
          </p:cNvSpPr>
          <p:nvPr/>
        </p:nvSpPr>
        <p:spPr bwMode="auto">
          <a:xfrm>
            <a:off x="1977023" y="2879725"/>
            <a:ext cx="763588" cy="40163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>
                <a:solidFill>
                  <a:srgbClr val="000000"/>
                </a:solidFill>
                <a:cs typeface="Arial" charset="0"/>
              </a:rPr>
              <a:t>2000</a:t>
            </a:r>
          </a:p>
        </p:txBody>
      </p:sp>
      <p:sp>
        <p:nvSpPr>
          <p:cNvPr id="126" name="Text Box 44"/>
          <p:cNvSpPr txBox="1">
            <a:spLocks noChangeArrowheads="1"/>
          </p:cNvSpPr>
          <p:nvPr/>
        </p:nvSpPr>
        <p:spPr bwMode="auto">
          <a:xfrm>
            <a:off x="1978610" y="1431925"/>
            <a:ext cx="762001" cy="40163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>
                <a:solidFill>
                  <a:srgbClr val="000000"/>
                </a:solidFill>
                <a:cs typeface="Arial" charset="0"/>
              </a:rPr>
              <a:t>3000</a:t>
            </a:r>
          </a:p>
        </p:txBody>
      </p:sp>
      <p:sp>
        <p:nvSpPr>
          <p:cNvPr id="127" name="Text Box 44"/>
          <p:cNvSpPr txBox="1">
            <a:spLocks noChangeArrowheads="1"/>
          </p:cNvSpPr>
          <p:nvPr/>
        </p:nvSpPr>
        <p:spPr bwMode="auto">
          <a:xfrm>
            <a:off x="1978610" y="288925"/>
            <a:ext cx="762001" cy="40163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>
                <a:solidFill>
                  <a:srgbClr val="000000"/>
                </a:solidFill>
                <a:cs typeface="Arial" charset="0"/>
              </a:rPr>
              <a:t>3800</a:t>
            </a:r>
          </a:p>
        </p:txBody>
      </p:sp>
      <p:sp>
        <p:nvSpPr>
          <p:cNvPr id="128" name="Text Box 48"/>
          <p:cNvSpPr txBox="1">
            <a:spLocks noChangeArrowheads="1"/>
          </p:cNvSpPr>
          <p:nvPr/>
        </p:nvSpPr>
        <p:spPr bwMode="auto">
          <a:xfrm>
            <a:off x="3197811" y="4638675"/>
            <a:ext cx="685800" cy="4032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>
                <a:solidFill>
                  <a:srgbClr val="000000"/>
                </a:solidFill>
                <a:cs typeface="Arial" charset="0"/>
              </a:rPr>
              <a:t>729</a:t>
            </a:r>
          </a:p>
        </p:txBody>
      </p:sp>
      <p:sp>
        <p:nvSpPr>
          <p:cNvPr id="129" name="Text Box 39"/>
          <p:cNvSpPr txBox="1">
            <a:spLocks noChangeArrowheads="1"/>
          </p:cNvSpPr>
          <p:nvPr/>
        </p:nvSpPr>
        <p:spPr bwMode="auto">
          <a:xfrm>
            <a:off x="3959811" y="5394325"/>
            <a:ext cx="614362" cy="40163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>
                <a:solidFill>
                  <a:srgbClr val="000000"/>
                </a:solidFill>
                <a:cs typeface="Arial" charset="0"/>
              </a:rPr>
              <a:t>162</a:t>
            </a:r>
          </a:p>
        </p:txBody>
      </p:sp>
      <p:sp>
        <p:nvSpPr>
          <p:cNvPr id="130" name="Text Box 49"/>
          <p:cNvSpPr txBox="1">
            <a:spLocks noChangeArrowheads="1"/>
          </p:cNvSpPr>
          <p:nvPr/>
        </p:nvSpPr>
        <p:spPr bwMode="auto">
          <a:xfrm>
            <a:off x="5026611" y="3068637"/>
            <a:ext cx="762000" cy="4016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>
                <a:solidFill>
                  <a:srgbClr val="000000"/>
                </a:solidFill>
                <a:cs typeface="Arial" charset="0"/>
              </a:rPr>
              <a:t>1856</a:t>
            </a:r>
          </a:p>
        </p:txBody>
      </p:sp>
      <p:sp>
        <p:nvSpPr>
          <p:cNvPr id="131" name="Text Box 50"/>
          <p:cNvSpPr txBox="1">
            <a:spLocks noChangeArrowheads="1"/>
          </p:cNvSpPr>
          <p:nvPr/>
        </p:nvSpPr>
        <p:spPr bwMode="auto">
          <a:xfrm>
            <a:off x="5788611" y="4029075"/>
            <a:ext cx="762000" cy="4032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>
                <a:solidFill>
                  <a:srgbClr val="000000"/>
                </a:solidFill>
                <a:cs typeface="Arial" charset="0"/>
              </a:rPr>
              <a:t>1003</a:t>
            </a:r>
          </a:p>
        </p:txBody>
      </p:sp>
      <p:sp>
        <p:nvSpPr>
          <p:cNvPr id="132" name="Text Box 49"/>
          <p:cNvSpPr txBox="1">
            <a:spLocks noChangeArrowheads="1"/>
          </p:cNvSpPr>
          <p:nvPr/>
        </p:nvSpPr>
        <p:spPr bwMode="auto">
          <a:xfrm>
            <a:off x="7007811" y="1106487"/>
            <a:ext cx="762000" cy="4016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>
                <a:solidFill>
                  <a:srgbClr val="000000"/>
                </a:solidFill>
                <a:cs typeface="Arial" charset="0"/>
              </a:rPr>
              <a:t>3100</a:t>
            </a:r>
          </a:p>
        </p:txBody>
      </p:sp>
      <p:sp>
        <p:nvSpPr>
          <p:cNvPr id="133" name="Text Box 49"/>
          <p:cNvSpPr txBox="1">
            <a:spLocks noChangeArrowheads="1"/>
          </p:cNvSpPr>
          <p:nvPr/>
        </p:nvSpPr>
        <p:spPr bwMode="auto">
          <a:xfrm>
            <a:off x="7769811" y="344487"/>
            <a:ext cx="762000" cy="4016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>
                <a:solidFill>
                  <a:srgbClr val="000000"/>
                </a:solidFill>
                <a:cs typeface="Arial" charset="0"/>
              </a:rPr>
              <a:t>3600</a:t>
            </a:r>
          </a:p>
        </p:txBody>
      </p:sp>
      <p:sp>
        <p:nvSpPr>
          <p:cNvPr id="134" name="Text Box 47"/>
          <p:cNvSpPr txBox="1">
            <a:spLocks noChangeArrowheads="1"/>
          </p:cNvSpPr>
          <p:nvPr/>
        </p:nvSpPr>
        <p:spPr bwMode="auto">
          <a:xfrm>
            <a:off x="3274011" y="5948362"/>
            <a:ext cx="6705600" cy="5254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>
                <a:solidFill>
                  <a:srgbClr val="5A0FF1"/>
                </a:solidFill>
                <a:cs typeface="Arial" charset="0"/>
              </a:rPr>
              <a:t>  </a:t>
            </a:r>
            <a:r>
              <a:rPr lang="en-US" sz="2000" b="1" i="1">
                <a:solidFill>
                  <a:srgbClr val="000000"/>
                </a:solidFill>
                <a:cs typeface="Arial" charset="0"/>
              </a:rPr>
              <a:t>1990                    2003                     2016                 năm</a:t>
            </a:r>
          </a:p>
        </p:txBody>
      </p:sp>
      <p:sp>
        <p:nvSpPr>
          <p:cNvPr id="135" name="Text Box 31"/>
          <p:cNvSpPr txBox="1">
            <a:spLocks noChangeArrowheads="1"/>
          </p:cNvSpPr>
          <p:nvPr/>
        </p:nvSpPr>
        <p:spPr bwMode="auto">
          <a:xfrm>
            <a:off x="3207336" y="6340475"/>
            <a:ext cx="6259512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cs typeface="Arial" charset="0"/>
              </a:rPr>
              <a:t>Biểu đồ sản lượng thuỷ sản</a:t>
            </a:r>
          </a:p>
        </p:txBody>
      </p:sp>
      <p:sp>
        <p:nvSpPr>
          <p:cNvPr id="136" name="Rectangle 16"/>
          <p:cNvSpPr>
            <a:spLocks noChangeArrowheads="1"/>
          </p:cNvSpPr>
          <p:nvPr/>
        </p:nvSpPr>
        <p:spPr bwMode="auto">
          <a:xfrm>
            <a:off x="8696911" y="3032125"/>
            <a:ext cx="442912" cy="273050"/>
          </a:xfrm>
          <a:prstGeom prst="rect">
            <a:avLst/>
          </a:prstGeom>
          <a:solidFill>
            <a:srgbClr val="0066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en-US" sz="2400" b="1" i="1">
              <a:solidFill>
                <a:srgbClr val="5A0FF1"/>
              </a:solidFill>
              <a:cs typeface="Arial" charset="0"/>
            </a:endParaRPr>
          </a:p>
        </p:txBody>
      </p:sp>
      <p:sp>
        <p:nvSpPr>
          <p:cNvPr id="137" name="Rectangle 18"/>
          <p:cNvSpPr>
            <a:spLocks noChangeArrowheads="1"/>
          </p:cNvSpPr>
          <p:nvPr/>
        </p:nvSpPr>
        <p:spPr bwMode="auto">
          <a:xfrm>
            <a:off x="8704848" y="3413125"/>
            <a:ext cx="442913" cy="273050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en-US" sz="2400" b="1" i="1">
              <a:solidFill>
                <a:srgbClr val="5A0FF1"/>
              </a:solidFill>
              <a:cs typeface="Arial" charset="0"/>
            </a:endParaRPr>
          </a:p>
        </p:txBody>
      </p:sp>
      <p:sp>
        <p:nvSpPr>
          <p:cNvPr id="138" name="Text Box 19"/>
          <p:cNvSpPr txBox="1">
            <a:spLocks noChangeArrowheads="1"/>
          </p:cNvSpPr>
          <p:nvPr/>
        </p:nvSpPr>
        <p:spPr bwMode="auto">
          <a:xfrm>
            <a:off x="9139823" y="2963862"/>
            <a:ext cx="3489325" cy="3714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Thuỷ sản nuôi trồng</a:t>
            </a:r>
          </a:p>
        </p:txBody>
      </p:sp>
      <p:sp>
        <p:nvSpPr>
          <p:cNvPr id="139" name="Text Box 20"/>
          <p:cNvSpPr txBox="1">
            <a:spLocks noChangeArrowheads="1"/>
          </p:cNvSpPr>
          <p:nvPr/>
        </p:nvSpPr>
        <p:spPr bwMode="auto">
          <a:xfrm>
            <a:off x="9130298" y="3344862"/>
            <a:ext cx="3679825" cy="3714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Thuỷ sản khai thác</a:t>
            </a:r>
          </a:p>
        </p:txBody>
      </p:sp>
      <p:sp>
        <p:nvSpPr>
          <p:cNvPr id="140" name="Text Box 46"/>
          <p:cNvSpPr txBox="1">
            <a:spLocks noChangeArrowheads="1"/>
          </p:cNvSpPr>
          <p:nvPr/>
        </p:nvSpPr>
        <p:spPr bwMode="auto">
          <a:xfrm>
            <a:off x="2761248" y="100012"/>
            <a:ext cx="2743200" cy="3714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000000"/>
                </a:solidFill>
                <a:cs typeface="Arial" charset="0"/>
              </a:rPr>
              <a:t>Sản lượng  (nghìn tấn)</a:t>
            </a:r>
          </a:p>
        </p:txBody>
      </p:sp>
    </p:spTree>
    <p:extLst>
      <p:ext uri="{BB962C8B-B14F-4D97-AF65-F5344CB8AC3E}">
        <p14:creationId xmlns:p14="http://schemas.microsoft.com/office/powerpoint/2010/main" val="1070725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449" y="204847"/>
            <a:ext cx="6690525" cy="6448306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47668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??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572705" y="1380562"/>
            <a:ext cx="593557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691095" y="3621258"/>
            <a:ext cx="5775158" cy="1200329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6749874" y="4771873"/>
            <a:ext cx="3657600" cy="1588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2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8" grpId="0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570063" y="452720"/>
            <a:ext cx="8052204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273050" lvl="0" indent="-273050">
              <a:spcBef>
                <a:spcPts val="575"/>
              </a:spcBef>
              <a:buClr>
                <a:srgbClr val="5B9BD5"/>
              </a:buClr>
              <a:buSzPct val="85000"/>
            </a:pP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</a:rPr>
              <a:t>Kể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</a:rPr>
              <a:t>tên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</a:rPr>
              <a:t>các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</a:rPr>
              <a:t>loại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</a:rPr>
              <a:t>thủy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</a:rPr>
              <a:t>sản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</a:rPr>
              <a:t>được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</a:rPr>
              <a:t>nuôi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</a:rPr>
              <a:t>nhiều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</a:rPr>
              <a:t> ở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</a:rPr>
              <a:t>nước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</a:rPr>
              <a:t> ta? </a:t>
            </a:r>
          </a:p>
        </p:txBody>
      </p:sp>
      <p:pic>
        <p:nvPicPr>
          <p:cNvPr id="22" name="Picture 4" descr="small_122017402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55274" y="1261231"/>
            <a:ext cx="4343421" cy="27416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268707" y="4114800"/>
            <a:ext cx="4329987" cy="2743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" name="Picture 7" descr="tom[1]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561221" y="1287547"/>
            <a:ext cx="4418475" cy="27152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26" name="Group 27"/>
          <p:cNvGrpSpPr>
            <a:grpSpLocks/>
          </p:cNvGrpSpPr>
          <p:nvPr/>
        </p:nvGrpSpPr>
        <p:grpSpPr bwMode="auto">
          <a:xfrm>
            <a:off x="6561220" y="4114800"/>
            <a:ext cx="4458793" cy="2791326"/>
            <a:chOff x="96" y="618"/>
            <a:chExt cx="1584" cy="1136"/>
          </a:xfrm>
        </p:grpSpPr>
        <p:pic>
          <p:nvPicPr>
            <p:cNvPr id="27" name="Picture 43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96" y="618"/>
              <a:ext cx="1584" cy="1119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28" name="Text Box 44"/>
            <p:cNvSpPr txBox="1">
              <a:spLocks noChangeArrowheads="1"/>
            </p:cNvSpPr>
            <p:nvPr/>
          </p:nvSpPr>
          <p:spPr bwMode="auto">
            <a:xfrm>
              <a:off x="464" y="1523"/>
              <a:ext cx="77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  <a:latin typeface="Times New Roman" pitchFamily="18" charset="0"/>
                </a:rPr>
                <a:t>Cá tra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5518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512539" y="213161"/>
            <a:ext cx="760986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378504700"/>
              </p:ext>
            </p:extLst>
          </p:nvPr>
        </p:nvGraphicFramePr>
        <p:xfrm>
          <a:off x="157916" y="1336232"/>
          <a:ext cx="1203408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881517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600515" y="3068961"/>
            <a:ext cx="792071" cy="936104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2" descr="Farm cartoon background Wall Mural Wallpaper | Canvas Art Rock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3" t="44108" r="62011" b="41637"/>
          <a:stretch/>
        </p:blipFill>
        <p:spPr bwMode="auto">
          <a:xfrm>
            <a:off x="4505585" y="2996952"/>
            <a:ext cx="490964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Farm cartoon background Wall Mural Wallpaper | Canvas Art Rock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4" t="45186" r="57100" b="41903"/>
          <a:stretch/>
        </p:blipFill>
        <p:spPr bwMode="auto">
          <a:xfrm>
            <a:off x="4967710" y="3067665"/>
            <a:ext cx="493749" cy="96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Rectángulo redondeado"/>
          <p:cNvSpPr/>
          <p:nvPr/>
        </p:nvSpPr>
        <p:spPr>
          <a:xfrm>
            <a:off x="1731586" y="5733256"/>
            <a:ext cx="8828910" cy="980728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1898651" y="5876926"/>
            <a:ext cx="2684463" cy="7207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Ăn</a:t>
            </a:r>
            <a:r>
              <a:rPr lang="es-ES_tradnl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quả</a:t>
            </a:r>
            <a:endParaRPr lang="es-ES" sz="3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4800601" y="5876926"/>
            <a:ext cx="2684463" cy="7207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3600" b="1" dirty="0">
                <a:solidFill>
                  <a:prstClr val="black"/>
                </a:solidFill>
                <a:latin typeface="Calibri"/>
              </a:rPr>
              <a:t>Lúa </a:t>
            </a: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gạo</a:t>
            </a:r>
            <a:endParaRPr lang="es-ES" sz="3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7680326" y="5876926"/>
            <a:ext cx="2684463" cy="7207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Cây</a:t>
            </a:r>
            <a:r>
              <a:rPr lang="es-ES_tradnl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gỗ</a:t>
            </a:r>
            <a:endParaRPr lang="es-ES" sz="3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2 Pentágono">
            <a:hlinkClick r:id="rId5" action="ppaction://hlinksldjump"/>
          </p:cNvPr>
          <p:cNvSpPr/>
          <p:nvPr/>
        </p:nvSpPr>
        <p:spPr>
          <a:xfrm>
            <a:off x="8688289" y="332657"/>
            <a:ext cx="1343025" cy="593725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737" y="3843300"/>
            <a:ext cx="1589799" cy="158979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138296" y="3789040"/>
            <a:ext cx="2555920" cy="1622490"/>
            <a:chOff x="3600405" y="3623344"/>
            <a:chExt cx="3563883" cy="1644170"/>
          </a:xfrm>
          <a:solidFill>
            <a:srgbClr val="FFFF00"/>
          </a:solidFill>
        </p:grpSpPr>
        <p:sp>
          <p:nvSpPr>
            <p:cNvPr id="8" name="Explosion 2 7"/>
            <p:cNvSpPr/>
            <p:nvPr/>
          </p:nvSpPr>
          <p:spPr>
            <a:xfrm>
              <a:off x="3600405" y="3623344"/>
              <a:ext cx="3563883" cy="1644170"/>
            </a:xfrm>
            <a:prstGeom prst="irregularSeal2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 rot="21113376">
              <a:off x="4028406" y="4160317"/>
              <a:ext cx="2423611" cy="46783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i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latin typeface="Arial" charset="0"/>
                </a:rPr>
                <a:t>Tuyệt vời!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-33412" y="167854"/>
            <a:ext cx="65485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ln/>
                <a:solidFill>
                  <a:srgbClr val="FF0000"/>
                </a:solidFill>
                <a:latin typeface="Arial" charset="0"/>
              </a:rPr>
              <a:t>Cây</a:t>
            </a:r>
            <a:r>
              <a:rPr lang="en-US" sz="2400" b="1" dirty="0">
                <a:ln/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1" dirty="0" err="1">
                <a:ln/>
                <a:solidFill>
                  <a:srgbClr val="FF0000"/>
                </a:solidFill>
                <a:latin typeface="Arial" charset="0"/>
              </a:rPr>
              <a:t>được</a:t>
            </a:r>
            <a:r>
              <a:rPr lang="en-US" sz="2400" b="1" dirty="0">
                <a:ln/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1" dirty="0" err="1">
                <a:ln/>
                <a:solidFill>
                  <a:srgbClr val="FF0000"/>
                </a:solidFill>
                <a:latin typeface="Arial" charset="0"/>
              </a:rPr>
              <a:t>trông</a:t>
            </a:r>
            <a:r>
              <a:rPr lang="en-US" sz="2400" b="1" dirty="0">
                <a:ln/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1" dirty="0" err="1">
                <a:ln/>
                <a:solidFill>
                  <a:srgbClr val="FF0000"/>
                </a:solidFill>
                <a:latin typeface="Arial" charset="0"/>
              </a:rPr>
              <a:t>nhiều</a:t>
            </a:r>
            <a:r>
              <a:rPr lang="en-US" sz="2400" b="1" dirty="0">
                <a:ln/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1" dirty="0" err="1">
                <a:ln/>
                <a:solidFill>
                  <a:srgbClr val="FF0000"/>
                </a:solidFill>
                <a:latin typeface="Arial" charset="0"/>
              </a:rPr>
              <a:t>nhất</a:t>
            </a:r>
            <a:r>
              <a:rPr lang="en-US" sz="2400" b="1" dirty="0">
                <a:ln/>
                <a:solidFill>
                  <a:srgbClr val="FF0000"/>
                </a:solidFill>
                <a:latin typeface="Arial" charset="0"/>
              </a:rPr>
              <a:t> ở </a:t>
            </a:r>
            <a:r>
              <a:rPr lang="en-US" sz="2400" b="1" dirty="0" err="1">
                <a:ln/>
                <a:solidFill>
                  <a:srgbClr val="FF0000"/>
                </a:solidFill>
                <a:latin typeface="Arial" charset="0"/>
              </a:rPr>
              <a:t>đồng</a:t>
            </a:r>
            <a:r>
              <a:rPr lang="en-US" sz="2400" b="1" dirty="0">
                <a:ln/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1" dirty="0" err="1">
                <a:ln/>
                <a:solidFill>
                  <a:srgbClr val="FF0000"/>
                </a:solidFill>
                <a:latin typeface="Arial" charset="0"/>
              </a:rPr>
              <a:t>bằng</a:t>
            </a:r>
            <a:r>
              <a:rPr lang="en-US" sz="2400" b="1" dirty="0">
                <a:ln/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1" dirty="0" err="1">
                <a:ln/>
                <a:solidFill>
                  <a:srgbClr val="FF0000"/>
                </a:solidFill>
                <a:latin typeface="Arial" charset="0"/>
              </a:rPr>
              <a:t>là</a:t>
            </a:r>
            <a:r>
              <a:rPr lang="en-US" sz="2400" b="1" dirty="0">
                <a:ln/>
                <a:solidFill>
                  <a:srgbClr val="FF0000"/>
                </a:solidFill>
                <a:latin typeface="Arial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80048995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lir_dispar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lir_dispar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321315" y="67764"/>
            <a:ext cx="3549370" cy="110799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66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Thủy</a:t>
            </a:r>
            <a:r>
              <a:rPr lang="en-US" altLang="zh-CN" sz="66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sản</a:t>
            </a:r>
            <a:endParaRPr lang="zh-CN" altLang="en-US" sz="66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889669051"/>
              </p:ext>
            </p:extLst>
          </p:nvPr>
        </p:nvGraphicFramePr>
        <p:xfrm>
          <a:off x="210577" y="1287547"/>
          <a:ext cx="1177084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464184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4" y="417096"/>
            <a:ext cx="6096967" cy="4774496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847100" y="2680917"/>
            <a:ext cx="35830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Ghi</a:t>
            </a:r>
            <a:r>
              <a:rPr lang="en-US" altLang="zh-CN" sz="72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7200" b="1" dirty="0" err="1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nhớ</a:t>
            </a:r>
            <a:endParaRPr lang="zh-CN" altLang="en-US" sz="72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15041" y="1203590"/>
            <a:ext cx="526983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5916008" y="658159"/>
            <a:ext cx="526886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50000"/>
              </a:spcBef>
            </a:pP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Bên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cạnh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việc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khai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thác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gỗ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và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lâm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sản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nghề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trồng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rừng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của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nước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ta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đang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ngày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càng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phát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triển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Ngành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lâm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nghiệp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phân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bố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chủ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yếu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ở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vùng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núi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và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vùng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trung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du.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Ngành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thuỷ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sản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đang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phát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triển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mạnh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ở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vùng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biển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và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những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nơi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có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nhiều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sông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hồ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ở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các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đồng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bằng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438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" grpId="0"/>
      <p:bldP spid="3" grpId="1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7" y="525410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720991" y="1879720"/>
            <a:ext cx="71090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THANK YOU</a:t>
            </a:r>
            <a:endParaRPr lang="zh-CN" altLang="en-US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41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600515" y="3068961"/>
            <a:ext cx="792071" cy="936104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2" descr="Farm cartoon background Wall Mural Wallpaper | Canvas Art Rock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3" t="44108" r="62011" b="41637"/>
          <a:stretch/>
        </p:blipFill>
        <p:spPr bwMode="auto">
          <a:xfrm>
            <a:off x="4505585" y="2996952"/>
            <a:ext cx="490964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Farm cartoon background Wall Mural Wallpaper | Canvas Art Rock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4" t="45186" r="57100" b="41903"/>
          <a:stretch/>
        </p:blipFill>
        <p:spPr bwMode="auto">
          <a:xfrm>
            <a:off x="4967710" y="3067665"/>
            <a:ext cx="493749" cy="96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Rectángulo redondeado"/>
          <p:cNvSpPr/>
          <p:nvPr/>
        </p:nvSpPr>
        <p:spPr>
          <a:xfrm>
            <a:off x="1731586" y="5733256"/>
            <a:ext cx="8828910" cy="980728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2021493" y="5876926"/>
            <a:ext cx="2684463" cy="7207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Vùng</a:t>
            </a:r>
            <a:r>
              <a:rPr lang="es-ES_tradnl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núi</a:t>
            </a:r>
            <a:endParaRPr lang="es-ES" sz="3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7775951" y="5876925"/>
            <a:ext cx="2684463" cy="7207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Cả</a:t>
            </a:r>
            <a:r>
              <a:rPr lang="es-ES_tradnl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hai</a:t>
            </a:r>
            <a:endParaRPr lang="es-ES" sz="3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4948762" y="5876926"/>
            <a:ext cx="2684463" cy="7207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3600" b="1" dirty="0">
                <a:solidFill>
                  <a:prstClr val="black"/>
                </a:solidFill>
                <a:latin typeface="Calibri"/>
              </a:rPr>
              <a:t>Cao </a:t>
            </a: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nguyên</a:t>
            </a:r>
            <a:endParaRPr lang="es-ES" sz="3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2 Pentágono">
            <a:hlinkClick r:id="rId5" action="ppaction://hlinksldjump"/>
          </p:cNvPr>
          <p:cNvSpPr/>
          <p:nvPr/>
        </p:nvSpPr>
        <p:spPr>
          <a:xfrm>
            <a:off x="8688289" y="332657"/>
            <a:ext cx="1343025" cy="593725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055" y="3594818"/>
            <a:ext cx="1872469" cy="202210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138296" y="3789040"/>
            <a:ext cx="2555920" cy="1622490"/>
            <a:chOff x="3600405" y="3623344"/>
            <a:chExt cx="3563883" cy="1644170"/>
          </a:xfrm>
          <a:solidFill>
            <a:srgbClr val="FFFF00"/>
          </a:solidFill>
        </p:grpSpPr>
        <p:sp>
          <p:nvSpPr>
            <p:cNvPr id="8" name="Explosion 2 7"/>
            <p:cNvSpPr/>
            <p:nvPr/>
          </p:nvSpPr>
          <p:spPr>
            <a:xfrm>
              <a:off x="3600405" y="3623344"/>
              <a:ext cx="3563883" cy="1644170"/>
            </a:xfrm>
            <a:prstGeom prst="irregularSeal2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 rot="21113376">
              <a:off x="4426126" y="4170403"/>
              <a:ext cx="1912439" cy="46783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i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latin typeface="Arial" charset="0"/>
                </a:rPr>
                <a:t>Rất tốt!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150849" y="144016"/>
            <a:ext cx="812273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ln/>
                <a:solidFill>
                  <a:srgbClr val="FF0000"/>
                </a:solidFill>
                <a:latin typeface="Arial" charset="0"/>
              </a:rPr>
              <a:t>Cây</a:t>
            </a:r>
            <a:r>
              <a:rPr lang="en-US" sz="2800" b="1" dirty="0">
                <a:ln/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Arial" charset="0"/>
              </a:rPr>
              <a:t>công</a:t>
            </a:r>
            <a:r>
              <a:rPr lang="en-US" sz="2800" b="1" dirty="0">
                <a:ln/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Arial" charset="0"/>
              </a:rPr>
              <a:t>nghiệp</a:t>
            </a:r>
            <a:r>
              <a:rPr lang="en-US" sz="2800" b="1" dirty="0">
                <a:ln/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Arial" charset="0"/>
              </a:rPr>
              <a:t>lâu</a:t>
            </a:r>
            <a:r>
              <a:rPr lang="en-US" sz="2800" b="1" dirty="0">
                <a:ln/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Arial" charset="0"/>
              </a:rPr>
              <a:t>năm</a:t>
            </a:r>
            <a:r>
              <a:rPr lang="en-US" sz="2800" b="1" dirty="0">
                <a:ln/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Arial" charset="0"/>
              </a:rPr>
              <a:t>được</a:t>
            </a:r>
            <a:r>
              <a:rPr lang="en-US" sz="2800" b="1" dirty="0">
                <a:ln/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Arial" charset="0"/>
              </a:rPr>
              <a:t>trông</a:t>
            </a:r>
            <a:r>
              <a:rPr lang="en-US" sz="2800" b="1" dirty="0">
                <a:ln/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Arial" charset="0"/>
              </a:rPr>
              <a:t>nhiều</a:t>
            </a:r>
            <a:r>
              <a:rPr lang="en-US" sz="2800" b="1" dirty="0">
                <a:ln/>
                <a:solidFill>
                  <a:srgbClr val="FF0000"/>
                </a:solidFill>
                <a:latin typeface="Arial" charset="0"/>
              </a:rPr>
              <a:t> ở:</a:t>
            </a:r>
          </a:p>
        </p:txBody>
      </p:sp>
    </p:spTree>
    <p:extLst>
      <p:ext uri="{BB962C8B-B14F-4D97-AF65-F5344CB8AC3E}">
        <p14:creationId xmlns:p14="http://schemas.microsoft.com/office/powerpoint/2010/main" val="388735679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lir_dispar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lir_dispar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600515" y="3068961"/>
            <a:ext cx="792071" cy="936104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2" descr="Farm cartoon background Wall Mural Wallpaper | Canvas Art Rock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3" t="44108" r="62011" b="41637"/>
          <a:stretch/>
        </p:blipFill>
        <p:spPr bwMode="auto">
          <a:xfrm>
            <a:off x="4505585" y="2996952"/>
            <a:ext cx="490964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Farm cartoon background Wall Mural Wallpaper | Canvas Art Rock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4" t="45186" r="57100" b="41903"/>
          <a:stretch/>
        </p:blipFill>
        <p:spPr bwMode="auto">
          <a:xfrm>
            <a:off x="4967710" y="3067665"/>
            <a:ext cx="493749" cy="96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Rectángulo redondeado"/>
          <p:cNvSpPr/>
          <p:nvPr/>
        </p:nvSpPr>
        <p:spPr>
          <a:xfrm>
            <a:off x="1731586" y="5733256"/>
            <a:ext cx="8828910" cy="980728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1898651" y="5876926"/>
            <a:ext cx="2684463" cy="7207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3600" b="1" dirty="0">
                <a:solidFill>
                  <a:prstClr val="black"/>
                </a:solidFill>
                <a:latin typeface="Calibri"/>
              </a:rPr>
              <a:t>Cao </a:t>
            </a: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nguyên</a:t>
            </a:r>
            <a:endParaRPr lang="es-ES" sz="3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4800601" y="5876926"/>
            <a:ext cx="2684463" cy="7207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Vùng</a:t>
            </a:r>
            <a:r>
              <a:rPr lang="es-ES_tradnl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núi</a:t>
            </a:r>
            <a:endParaRPr lang="es-ES" sz="3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7680326" y="5876926"/>
            <a:ext cx="2684463" cy="7207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Đồng</a:t>
            </a:r>
            <a:r>
              <a:rPr lang="es-ES_tradnl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bằng</a:t>
            </a:r>
            <a:endParaRPr lang="es-ES" sz="3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2 Pentágono">
            <a:hlinkClick r:id="rId5" action="ppaction://hlinksldjump"/>
          </p:cNvPr>
          <p:cNvSpPr/>
          <p:nvPr/>
        </p:nvSpPr>
        <p:spPr>
          <a:xfrm>
            <a:off x="8688289" y="332657"/>
            <a:ext cx="1343025" cy="593725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05" y="3789040"/>
            <a:ext cx="1523463" cy="169831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138296" y="3789040"/>
            <a:ext cx="2555920" cy="1622490"/>
            <a:chOff x="3600405" y="3623344"/>
            <a:chExt cx="3563883" cy="1644170"/>
          </a:xfrm>
          <a:solidFill>
            <a:srgbClr val="FFFF00"/>
          </a:solidFill>
        </p:grpSpPr>
        <p:sp>
          <p:nvSpPr>
            <p:cNvPr id="8" name="Explosion 2 7"/>
            <p:cNvSpPr/>
            <p:nvPr/>
          </p:nvSpPr>
          <p:spPr>
            <a:xfrm>
              <a:off x="3600405" y="3623344"/>
              <a:ext cx="3563883" cy="1644170"/>
            </a:xfrm>
            <a:prstGeom prst="irregularSeal2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 rot="21113376">
              <a:off x="4028406" y="4160317"/>
              <a:ext cx="2423611" cy="46783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i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latin typeface="Arial" charset="0"/>
                </a:rPr>
                <a:t>Giỏi quá!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281193" y="22860"/>
            <a:ext cx="674274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ln/>
                <a:solidFill>
                  <a:srgbClr val="FF0000"/>
                </a:solidFill>
                <a:latin typeface="Arial" charset="0"/>
              </a:rPr>
              <a:t>Trâu</a:t>
            </a:r>
            <a:r>
              <a:rPr lang="en-US" sz="3600" b="1" dirty="0">
                <a:ln/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" charset="0"/>
              </a:rPr>
              <a:t>bò</a:t>
            </a:r>
            <a:r>
              <a:rPr lang="en-US" sz="3600" b="1" dirty="0">
                <a:ln/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" charset="0"/>
              </a:rPr>
              <a:t>được</a:t>
            </a:r>
            <a:r>
              <a:rPr lang="en-US" sz="3600" b="1" dirty="0">
                <a:ln/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" charset="0"/>
              </a:rPr>
              <a:t>trồng</a:t>
            </a:r>
            <a:r>
              <a:rPr lang="en-US" sz="3600" b="1" dirty="0">
                <a:ln/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" charset="0"/>
              </a:rPr>
              <a:t>nghiều</a:t>
            </a:r>
            <a:r>
              <a:rPr lang="en-US" sz="3600" b="1" dirty="0">
                <a:ln/>
                <a:solidFill>
                  <a:srgbClr val="FF0000"/>
                </a:solidFill>
                <a:latin typeface="Arial" charset="0"/>
              </a:rPr>
              <a:t> ở:</a:t>
            </a:r>
          </a:p>
        </p:txBody>
      </p:sp>
    </p:spTree>
    <p:extLst>
      <p:ext uri="{BB962C8B-B14F-4D97-AF65-F5344CB8AC3E}">
        <p14:creationId xmlns:p14="http://schemas.microsoft.com/office/powerpoint/2010/main" val="165231687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lir_dispar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lir_dispar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600515" y="3068961"/>
            <a:ext cx="792071" cy="936104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2" descr="Farm cartoon background Wall Mural Wallpaper | Canvas Art Rock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3" t="44108" r="62011" b="41637"/>
          <a:stretch/>
        </p:blipFill>
        <p:spPr bwMode="auto">
          <a:xfrm>
            <a:off x="4505585" y="2996952"/>
            <a:ext cx="490964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Farm cartoon background Wall Mural Wallpaper | Canvas Art Rock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4" t="45186" r="57100" b="41903"/>
          <a:stretch/>
        </p:blipFill>
        <p:spPr bwMode="auto">
          <a:xfrm>
            <a:off x="4967710" y="3067665"/>
            <a:ext cx="493749" cy="96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Rectángulo redondeado"/>
          <p:cNvSpPr/>
          <p:nvPr/>
        </p:nvSpPr>
        <p:spPr>
          <a:xfrm>
            <a:off x="1731586" y="5733256"/>
            <a:ext cx="8828910" cy="980728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1898651" y="5876926"/>
            <a:ext cx="2684463" cy="7207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Lợn</a:t>
            </a:r>
            <a:endParaRPr lang="es-ES" sz="3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7680325" y="5876926"/>
            <a:ext cx="2684463" cy="7207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Cả</a:t>
            </a:r>
            <a:r>
              <a:rPr lang="es-ES_tradnl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hai</a:t>
            </a:r>
            <a:endParaRPr lang="es-ES" sz="3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4803810" y="5876926"/>
            <a:ext cx="2684463" cy="7207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3600" b="1" dirty="0">
                <a:solidFill>
                  <a:prstClr val="black"/>
                </a:solidFill>
                <a:latin typeface="Calibri"/>
              </a:rPr>
              <a:t>Gia </a:t>
            </a: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cầm</a:t>
            </a:r>
            <a:endParaRPr lang="es-ES" sz="36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05" y="3854305"/>
            <a:ext cx="1523463" cy="156778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138296" y="3789040"/>
            <a:ext cx="2555920" cy="1622490"/>
            <a:chOff x="3600405" y="3623344"/>
            <a:chExt cx="3563883" cy="1644170"/>
          </a:xfrm>
          <a:solidFill>
            <a:srgbClr val="FFFF00"/>
          </a:solidFill>
        </p:grpSpPr>
        <p:sp>
          <p:nvSpPr>
            <p:cNvPr id="8" name="Explosion 2 7"/>
            <p:cNvSpPr/>
            <p:nvPr/>
          </p:nvSpPr>
          <p:spPr>
            <a:xfrm>
              <a:off x="3600405" y="3623344"/>
              <a:ext cx="3563883" cy="1644170"/>
            </a:xfrm>
            <a:prstGeom prst="irregularSeal2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 rot="21113376">
              <a:off x="4028406" y="4160317"/>
              <a:ext cx="2423611" cy="46783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i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latin typeface="Arial" charset="0"/>
                </a:rPr>
                <a:t>Giỏi quá!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274215" y="218496"/>
            <a:ext cx="55899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ln/>
                <a:solidFill>
                  <a:srgbClr val="FF0000"/>
                </a:solidFill>
                <a:latin typeface="Arial" charset="0"/>
              </a:rPr>
              <a:t>Đồng</a:t>
            </a:r>
            <a:r>
              <a:rPr lang="en-US" sz="4000" b="1" dirty="0">
                <a:ln/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  <a:latin typeface="Arial" charset="0"/>
              </a:rPr>
              <a:t>bằng</a:t>
            </a:r>
            <a:r>
              <a:rPr lang="en-US" sz="4000" b="1" dirty="0">
                <a:ln/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  <a:latin typeface="Arial" charset="0"/>
              </a:rPr>
              <a:t>nuôi</a:t>
            </a:r>
            <a:r>
              <a:rPr lang="en-US" sz="4000" b="1" dirty="0">
                <a:ln/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  <a:latin typeface="Arial" charset="0"/>
              </a:rPr>
              <a:t>nhiều</a:t>
            </a:r>
            <a:endParaRPr lang="en-US" sz="4000" b="1" dirty="0">
              <a:ln/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97044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lir_dispar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lir_dispar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2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5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7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8" name="文本框 13"/>
          <p:cNvSpPr txBox="1"/>
          <p:nvPr/>
        </p:nvSpPr>
        <p:spPr>
          <a:xfrm>
            <a:off x="5012332" y="145804"/>
            <a:ext cx="2270173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4800" b="1" dirty="0" err="1">
                <a:solidFill>
                  <a:srgbClr val="2A3D52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Kết</a:t>
            </a:r>
            <a:r>
              <a:rPr lang="en-US" altLang="zh-CN" sz="4800" b="1" dirty="0">
                <a:solidFill>
                  <a:srgbClr val="2A3D52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 </a:t>
            </a:r>
            <a:r>
              <a:rPr lang="en-US" altLang="zh-CN" sz="4800" b="1" dirty="0" err="1">
                <a:solidFill>
                  <a:srgbClr val="2A3D52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nối</a:t>
            </a:r>
            <a:endParaRPr lang="zh-CN" altLang="en-US" sz="4800" b="1" dirty="0">
              <a:solidFill>
                <a:srgbClr val="2A3D52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862555" y="1808393"/>
            <a:ext cx="1046940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Lâm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nghiệp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: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Là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ngành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kinh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tế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phát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triển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và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khai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thác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nguồn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lợi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rừng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2555" y="3027593"/>
            <a:ext cx="111179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Thủy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sản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: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Chỉ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chung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về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những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nguồn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lợi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sản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vật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(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cá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tôm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cua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…)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đem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lại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cho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người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môi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trường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nước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(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ao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hồ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sông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suối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biển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….).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Đây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là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ngành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kinh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tế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chủ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yếu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phát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triển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và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khai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thác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sản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vật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môi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trường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nước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9246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7" y="525410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214879" y="1153552"/>
            <a:ext cx="805838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LÂM NGHIỆP VÀ THỦY SẢN</a:t>
            </a:r>
            <a:endParaRPr lang="zh-CN" altLang="en-US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501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简约黑板蓝色毕业论文答辩开题报告PPT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1302</Words>
  <Application>Microsoft Office PowerPoint</Application>
  <PresentationFormat>Widescreen</PresentationFormat>
  <Paragraphs>225</Paragraphs>
  <Slides>42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微软雅黑</vt:lpstr>
      <vt:lpstr>.VnTime</vt:lpstr>
      <vt:lpstr>Agency FB</vt:lpstr>
      <vt:lpstr>Arial</vt:lpstr>
      <vt:lpstr>Calibri</vt:lpstr>
      <vt:lpstr>Calibri Light</vt:lpstr>
      <vt:lpstr>Tahoma</vt:lpstr>
      <vt:lpstr>Times New Roman</vt:lpstr>
      <vt:lpstr>幼圆</vt:lpstr>
      <vt:lpstr>Office 主题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简约黑板蓝色毕业论文答辩开题报告PPT</dc:title>
  <dc:creator>PC</dc:creator>
  <cp:lastModifiedBy>No.01 Tinhocsangtao</cp:lastModifiedBy>
  <cp:revision>58</cp:revision>
  <dcterms:created xsi:type="dcterms:W3CDTF">2017-04-05T12:41:11Z</dcterms:created>
  <dcterms:modified xsi:type="dcterms:W3CDTF">2021-10-17T16:07:50Z</dcterms:modified>
</cp:coreProperties>
</file>