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0" r:id="rId4"/>
    <p:sldMasterId id="2147483718" r:id="rId5"/>
    <p:sldMasterId id="2147483730" r:id="rId6"/>
    <p:sldMasterId id="2147483742" r:id="rId7"/>
    <p:sldMasterId id="2147483772" r:id="rId8"/>
  </p:sldMasterIdLst>
  <p:notesMasterIdLst>
    <p:notesMasterId r:id="rId38"/>
  </p:notesMasterIdLst>
  <p:sldIdLst>
    <p:sldId id="256" r:id="rId9"/>
    <p:sldId id="257" r:id="rId10"/>
    <p:sldId id="258" r:id="rId11"/>
    <p:sldId id="264" r:id="rId12"/>
    <p:sldId id="260" r:id="rId13"/>
    <p:sldId id="261" r:id="rId14"/>
    <p:sldId id="263" r:id="rId15"/>
    <p:sldId id="262" r:id="rId16"/>
    <p:sldId id="267" r:id="rId17"/>
    <p:sldId id="525" r:id="rId18"/>
    <p:sldId id="524" r:id="rId19"/>
    <p:sldId id="265" r:id="rId20"/>
    <p:sldId id="269" r:id="rId21"/>
    <p:sldId id="564" r:id="rId22"/>
    <p:sldId id="527" r:id="rId23"/>
    <p:sldId id="507" r:id="rId24"/>
    <p:sldId id="299" r:id="rId25"/>
    <p:sldId id="565" r:id="rId26"/>
    <p:sldId id="306" r:id="rId27"/>
    <p:sldId id="510" r:id="rId28"/>
    <p:sldId id="511" r:id="rId29"/>
    <p:sldId id="512" r:id="rId30"/>
    <p:sldId id="513" r:id="rId31"/>
    <p:sldId id="566" r:id="rId32"/>
    <p:sldId id="268" r:id="rId33"/>
    <p:sldId id="515" r:id="rId34"/>
    <p:sldId id="516" r:id="rId35"/>
    <p:sldId id="298" r:id="rId36"/>
    <p:sldId id="28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2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CA7C-7520-48DD-88FB-177E84F3E8E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6EAAE-8BA9-4EFF-BE4A-1A4A43290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30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5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0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46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80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2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599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58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5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45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19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51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25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4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2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9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4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6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97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65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5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1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601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2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00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84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759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33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1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869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338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474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704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575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621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16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2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99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190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685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73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673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736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421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917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4988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6708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37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14728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1340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15765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01981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360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44102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88586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04325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85676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7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317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3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3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1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84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001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61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23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8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94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27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293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9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1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07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673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089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924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3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28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3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673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608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5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117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127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88593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4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9062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06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3080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644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16659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833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83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6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17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298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10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0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16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7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470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2702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5.wdp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5.wdp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5.wd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6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3.png"/><Relationship Id="rId18" Type="http://schemas.microsoft.com/office/2007/relationships/hdphoto" Target="../media/hdphoto8.wdp"/><Relationship Id="rId3" Type="http://schemas.openxmlformats.org/officeDocument/2006/relationships/image" Target="../media/image40.png"/><Relationship Id="rId21" Type="http://schemas.openxmlformats.org/officeDocument/2006/relationships/image" Target="../media/image47.png"/><Relationship Id="rId7" Type="http://schemas.openxmlformats.org/officeDocument/2006/relationships/slide" Target="slide6.xml"/><Relationship Id="rId12" Type="http://schemas.microsoft.com/office/2007/relationships/hdphoto" Target="../media/hdphoto4.wdp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42.png"/><Relationship Id="rId5" Type="http://schemas.microsoft.com/office/2007/relationships/hdphoto" Target="../media/hdphoto2.wdp"/><Relationship Id="rId15" Type="http://schemas.openxmlformats.org/officeDocument/2006/relationships/image" Target="../media/image44.png"/><Relationship Id="rId23" Type="http://schemas.openxmlformats.org/officeDocument/2006/relationships/image" Target="../media/image48.GIF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369570" y="1047575"/>
            <a:ext cx="1145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72156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68" y="77142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77409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3"/>
            <a:ext cx="1175430" cy="1384995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5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14673" y="1017857"/>
            <a:ext cx="3309256" cy="669414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Tiếng Việt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181226" y="398031"/>
            <a:ext cx="7912762" cy="669414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tư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29 tháng 12 năm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4031515" y="1642185"/>
            <a:ext cx="4837009" cy="669366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Đọc: Chơi </a:t>
            </a:r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chong chóng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4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7" y="2376692"/>
            <a:ext cx="9115757" cy="142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959" y="4523862"/>
            <a:ext cx="2759765" cy="26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381264" y="209575"/>
            <a:ext cx="3275402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MỤC TIÊU</a:t>
            </a:r>
            <a:endParaRPr kumimoji="0" lang="zh-CN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047750"/>
            <a:ext cx="9165456" cy="1412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030385" y="1521687"/>
            <a:ext cx="461028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dễ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nhầm lẫn.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7" y="3426747"/>
            <a:ext cx="9165455" cy="2383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84255" y="2671950"/>
            <a:ext cx="696471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rõ ràng câu chuyện ngắn: biết nghỉ hơi sau khi đọc câu,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16505" y="4064256"/>
            <a:ext cx="740492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anh em chơi trò chơi rất vui, tình cảm của hai anh em thân thiết , đoàn kết nhường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nhịn nhau.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0F7DD2-655A-471C-A747-7DE8B0B0F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33" y="1035711"/>
            <a:ext cx="10910091" cy="499919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614325C4-810D-432A-B658-66DF1E534642}"/>
              </a:ext>
            </a:extLst>
          </p:cNvPr>
          <p:cNvSpPr txBox="1"/>
          <p:nvPr/>
        </p:nvSpPr>
        <p:spPr>
          <a:xfrm>
            <a:off x="3318431" y="256789"/>
            <a:ext cx="5732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5732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8351469" y="5683201"/>
            <a:ext cx="3354977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An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864757" y="-2984598"/>
            <a:ext cx="13329951" cy="10524821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8" name="文本框 7"/>
          <p:cNvSpPr txBox="1"/>
          <p:nvPr/>
        </p:nvSpPr>
        <p:spPr>
          <a:xfrm>
            <a:off x="802427" y="2962659"/>
            <a:ext cx="912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zh-CN" sz="36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Giọng nhẹ nhàng, vui tươi</a:t>
            </a:r>
            <a:endParaRPr lang="zh-CN" alt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026A51-BC21-4DA7-AFD8-7CEC6CC8A5EF}"/>
              </a:ext>
            </a:extLst>
          </p:cNvPr>
          <p:cNvSpPr txBox="1"/>
          <p:nvPr/>
        </p:nvSpPr>
        <p:spPr>
          <a:xfrm>
            <a:off x="3372021" y="1993338"/>
            <a:ext cx="562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 ĐỌC BÀI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BA172F51-588C-402A-B1AE-E656255A57CE}"/>
              </a:ext>
            </a:extLst>
          </p:cNvPr>
          <p:cNvSpPr txBox="1"/>
          <p:nvPr/>
        </p:nvSpPr>
        <p:spPr>
          <a:xfrm>
            <a:off x="791916" y="3678276"/>
            <a:ext cx="997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Ngắt giọng, nhấn giọng đúng chỗ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5732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8048846" y="5577067"/>
            <a:ext cx="3943130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An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6505F0-CC8D-4A18-9B01-677DE3741052}"/>
              </a:ext>
            </a:extLst>
          </p:cNvPr>
          <p:cNvSpPr/>
          <p:nvPr/>
        </p:nvSpPr>
        <p:spPr>
          <a:xfrm>
            <a:off x="387011" y="946150"/>
            <a:ext cx="629473" cy="6343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B41967-409E-431A-AC78-0A8E56855725}"/>
              </a:ext>
            </a:extLst>
          </p:cNvPr>
          <p:cNvSpPr/>
          <p:nvPr/>
        </p:nvSpPr>
        <p:spPr>
          <a:xfrm>
            <a:off x="387010" y="2860977"/>
            <a:ext cx="629473" cy="6343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2</a:t>
            </a:r>
            <a:endParaRPr lang="vi-V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dài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chiếc chong chóng chỉ có một cái cán nhỏ và dài, một đầu gắn bốn cánh giấy mỏng, xinh như một bông hoa.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>
            <a:cxnSpLocks/>
          </p:cNvCxnSpPr>
          <p:nvPr/>
        </p:nvCxnSpPr>
        <p:spPr>
          <a:xfrm flipH="1">
            <a:off x="6139044" y="1825625"/>
            <a:ext cx="144798" cy="5869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B589DE-6E6B-456D-A5B2-BF29580210E7}"/>
              </a:ext>
            </a:extLst>
          </p:cNvPr>
          <p:cNvCxnSpPr>
            <a:cxnSpLocks/>
          </p:cNvCxnSpPr>
          <p:nvPr/>
        </p:nvCxnSpPr>
        <p:spPr>
          <a:xfrm flipH="1">
            <a:off x="5394765" y="2412594"/>
            <a:ext cx="144798" cy="5869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5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3842836" y="2307822"/>
            <a:ext cx="7448619" cy="209867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25105" y="2625323"/>
            <a:ext cx="6408421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0D3535-E82B-415C-B416-74187565A213}"/>
              </a:ext>
            </a:extLst>
          </p:cNvPr>
          <p:cNvSpPr txBox="1"/>
          <p:nvPr/>
        </p:nvSpPr>
        <p:spPr>
          <a:xfrm>
            <a:off x="4005116" y="3250321"/>
            <a:ext cx="674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 với khuôn miệng mở rộng sang hai bên, thể hiện sự vui sướng,</a:t>
            </a:r>
            <a:r>
              <a:rPr kumimoji="0" lang="en-US" altLang="vi-VN" sz="2800" b="0" i="0" u="none" strike="noStrike" kern="1200" cap="none" spc="0" normalizeH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 thú.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97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5732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827818" y="5577067"/>
            <a:ext cx="4164158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An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6505F0-CC8D-4A18-9B01-677DE3741052}"/>
              </a:ext>
            </a:extLst>
          </p:cNvPr>
          <p:cNvSpPr/>
          <p:nvPr/>
        </p:nvSpPr>
        <p:spPr>
          <a:xfrm>
            <a:off x="387011" y="946150"/>
            <a:ext cx="629473" cy="6343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B41967-409E-431A-AC78-0A8E56855725}"/>
              </a:ext>
            </a:extLst>
          </p:cNvPr>
          <p:cNvSpPr/>
          <p:nvPr/>
        </p:nvSpPr>
        <p:spPr>
          <a:xfrm>
            <a:off x="387010" y="2860977"/>
            <a:ext cx="629473" cy="6343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2</a:t>
            </a:r>
            <a:endParaRPr lang="vi-V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2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489740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B43E5F-265F-4A77-A688-76E77AEAE784}"/>
              </a:ext>
            </a:extLst>
          </p:cNvPr>
          <p:cNvSpPr/>
          <p:nvPr/>
        </p:nvSpPr>
        <p:spPr>
          <a:xfrm>
            <a:off x="808075" y="5747058"/>
            <a:ext cx="1048338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Tìm chi tiết cho thấy An rất thích chơi chong chóng.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E1230-3F00-4588-897A-F9667276AE45}"/>
              </a:ext>
            </a:extLst>
          </p:cNvPr>
          <p:cNvCxnSpPr/>
          <p:nvPr/>
        </p:nvCxnSpPr>
        <p:spPr>
          <a:xfrm>
            <a:off x="1228906" y="1455703"/>
            <a:ext cx="464360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E1230-3F00-4588-897A-F9667276AE45}"/>
              </a:ext>
            </a:extLst>
          </p:cNvPr>
          <p:cNvCxnSpPr>
            <a:cxnSpLocks/>
          </p:cNvCxnSpPr>
          <p:nvPr/>
        </p:nvCxnSpPr>
        <p:spPr>
          <a:xfrm>
            <a:off x="7903604" y="2059241"/>
            <a:ext cx="2994767" cy="169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4E1230-3F00-4588-897A-F9667276AE45}"/>
              </a:ext>
            </a:extLst>
          </p:cNvPr>
          <p:cNvCxnSpPr>
            <a:cxnSpLocks/>
          </p:cNvCxnSpPr>
          <p:nvPr/>
        </p:nvCxnSpPr>
        <p:spPr>
          <a:xfrm>
            <a:off x="808075" y="2364041"/>
            <a:ext cx="547158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8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5" y="239395"/>
            <a:ext cx="48281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B43E5F-265F-4A77-A688-76E77AEAE784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Vì sao An luôn thắng khi thi chơi chong chóng cùng bé Mai?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E1230-3F00-4588-897A-F9667276AE45}"/>
              </a:ext>
            </a:extLst>
          </p:cNvPr>
          <p:cNvCxnSpPr>
            <a:cxnSpLocks/>
          </p:cNvCxnSpPr>
          <p:nvPr/>
        </p:nvCxnSpPr>
        <p:spPr>
          <a:xfrm>
            <a:off x="808075" y="4398379"/>
            <a:ext cx="56968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474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B43E5F-265F-4A77-A688-76E77AEAE784}"/>
              </a:ext>
            </a:extLst>
          </p:cNvPr>
          <p:cNvSpPr/>
          <p:nvPr/>
        </p:nvSpPr>
        <p:spPr>
          <a:xfrm>
            <a:off x="808075" y="5747058"/>
            <a:ext cx="688909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An nghĩ ra cách gì để bé Mai vui?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4E1230-3F00-4588-897A-F9667276AE45}"/>
              </a:ext>
            </a:extLst>
          </p:cNvPr>
          <p:cNvCxnSpPr>
            <a:cxnSpLocks/>
          </p:cNvCxnSpPr>
          <p:nvPr/>
        </p:nvCxnSpPr>
        <p:spPr>
          <a:xfrm>
            <a:off x="2351949" y="4734045"/>
            <a:ext cx="53452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8257AD-3EBB-4E07-9745-FA83141A6929}"/>
              </a:ext>
            </a:extLst>
          </p:cNvPr>
          <p:cNvCxnSpPr>
            <a:cxnSpLocks/>
          </p:cNvCxnSpPr>
          <p:nvPr/>
        </p:nvCxnSpPr>
        <p:spPr>
          <a:xfrm>
            <a:off x="701748" y="5023412"/>
            <a:ext cx="699541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5103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B43E5F-265F-4A77-A688-76E77AEAE784}"/>
              </a:ext>
            </a:extLst>
          </p:cNvPr>
          <p:cNvSpPr/>
          <p:nvPr/>
        </p:nvSpPr>
        <p:spPr>
          <a:xfrm>
            <a:off x="178905" y="5761227"/>
            <a:ext cx="688909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Qua câu chuyện, em thấy tình cảm anh em của Mai và An như thế nào?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672205-4999-4F93-91D3-67BF74F7F053}"/>
              </a:ext>
            </a:extLst>
          </p:cNvPr>
          <p:cNvSpPr/>
          <p:nvPr/>
        </p:nvSpPr>
        <p:spPr>
          <a:xfrm>
            <a:off x="7067995" y="5761227"/>
            <a:ext cx="5124005" cy="810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An và Mai rất đoàn kết, yêu thương, nhường nhịn lẫn nhau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1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30954" y="239395"/>
            <a:ext cx="51052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7DA270-8690-4D7C-8BAF-6E7D94B85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31"/>
          <a:stretch/>
        </p:blipFill>
        <p:spPr>
          <a:xfrm>
            <a:off x="701748" y="2838719"/>
            <a:ext cx="7347098" cy="32670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E48CD-9935-4273-BDB6-D1B7D67BC370}"/>
              </a:ext>
            </a:extLst>
          </p:cNvPr>
          <p:cNvSpPr/>
          <p:nvPr/>
        </p:nvSpPr>
        <p:spPr>
          <a:xfrm>
            <a:off x="701748" y="1044700"/>
            <a:ext cx="10196623" cy="17681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mỗi lần quay, nó mang lại bao nhiêu là tiếng cười và sự háo hức. An thích chạy thật nhanh để những cánh giấy không ngừng quay trong gió.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7C52D-8A3F-4B29-A5CF-B67650D1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69" y="2812880"/>
            <a:ext cx="3787944" cy="26939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B43E5F-265F-4A77-A688-76E77AEAE784}"/>
              </a:ext>
            </a:extLst>
          </p:cNvPr>
          <p:cNvSpPr/>
          <p:nvPr/>
        </p:nvSpPr>
        <p:spPr>
          <a:xfrm>
            <a:off x="808075" y="5747058"/>
            <a:ext cx="688909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trong </a:t>
            </a:r>
            <a:r>
              <a:rPr lang="vi-VN" sz="30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 đ</a:t>
            </a:r>
            <a:r>
              <a:rPr lang="en-US" sz="30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ọc </a:t>
            </a:r>
            <a:r>
              <a:rPr lang="vi-VN" sz="30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tả </a:t>
            </a:r>
            <a:r>
              <a:rPr lang="vi-VN" sz="3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chiếc chong chóng.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7FACF2-BE5F-430A-93D8-CAE5DD70E208}"/>
              </a:ext>
            </a:extLst>
          </p:cNvPr>
          <p:cNvCxnSpPr/>
          <p:nvPr/>
        </p:nvCxnSpPr>
        <p:spPr>
          <a:xfrm>
            <a:off x="9529228" y="1464680"/>
            <a:ext cx="1164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A1726F-032D-4CA8-ACF6-217B288281AB}"/>
              </a:ext>
            </a:extLst>
          </p:cNvPr>
          <p:cNvCxnSpPr>
            <a:cxnSpLocks/>
          </p:cNvCxnSpPr>
          <p:nvPr/>
        </p:nvCxnSpPr>
        <p:spPr>
          <a:xfrm flipV="1">
            <a:off x="808075" y="1773382"/>
            <a:ext cx="1200834" cy="21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1DE9EC-083A-469A-BAC9-562989A7B494}"/>
              </a:ext>
            </a:extLst>
          </p:cNvPr>
          <p:cNvCxnSpPr>
            <a:cxnSpLocks/>
          </p:cNvCxnSpPr>
          <p:nvPr/>
        </p:nvCxnSpPr>
        <p:spPr>
          <a:xfrm>
            <a:off x="2211994" y="1773382"/>
            <a:ext cx="6724188" cy="21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6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306A-A1A9-404D-A055-71BBA3A0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5150" cy="1325563"/>
          </a:xfrm>
        </p:spPr>
        <p:txBody>
          <a:bodyPr/>
          <a:lstStyle/>
          <a:p>
            <a:r>
              <a:rPr lang="vi-VN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Nếu em là Mai, em sẽ </a:t>
            </a:r>
            <a:r>
              <a:rPr lang="vi-VN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lang="en-US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 </a:t>
            </a:r>
            <a:r>
              <a:rPr lang="vi-VN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</a:t>
            </a:r>
            <a:r>
              <a:rPr lang="vi-VN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An sau </a:t>
            </a:r>
            <a:r>
              <a:rPr lang="vi-VN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chơi</a:t>
            </a:r>
            <a:r>
              <a:rPr lang="en-US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CC03B2-E5DB-42B4-8819-A46EF69A586D}"/>
              </a:ext>
            </a:extLst>
          </p:cNvPr>
          <p:cNvSpPr/>
          <p:nvPr/>
        </p:nvSpPr>
        <p:spPr>
          <a:xfrm>
            <a:off x="2733674" y="2307341"/>
            <a:ext cx="6934201" cy="207186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vì đã nhường nhịn để em vui.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0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Hoạt</a:t>
            </a:r>
            <a:r>
              <a:rPr kumimoji="0" lang="en-US" sz="8000" b="1" i="0" u="none" strike="noStrike" kern="1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động tiếp nối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Ê-đi-xơn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671399"/>
            <a:ext cx="53077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Ê-đi-xơn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90850" y="4753137"/>
            <a:ext cx="6705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Ê-đi-xơn 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sang nhà hàng xóm mượn cái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7388" y="5317186"/>
            <a:ext cx="3177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1311</Words>
  <Application>Microsoft Office PowerPoint</Application>
  <PresentationFormat>Widescreen</PresentationFormat>
  <Paragraphs>103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iCiel Crocante</vt:lpstr>
      <vt:lpstr>SVN-Gretoon</vt:lpstr>
      <vt:lpstr>Times New Roman</vt:lpstr>
      <vt:lpstr>Verdana</vt:lpstr>
      <vt:lpstr>1_Office Theme</vt:lpstr>
      <vt:lpstr>2_Office Theme</vt:lpstr>
      <vt:lpstr>2_Office 主题​​</vt:lpstr>
      <vt:lpstr>3_Office Theme</vt:lpstr>
      <vt:lpstr>6_Office Theme</vt:lpstr>
      <vt:lpstr>5_Office Theme</vt:lpstr>
      <vt:lpstr>9_Office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Nếu em là Mai, em sẽ nói gì với anh An sau khi chơi?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giang812012@gmail.com</cp:lastModifiedBy>
  <cp:revision>38</cp:revision>
  <dcterms:created xsi:type="dcterms:W3CDTF">2021-05-27T10:44:59Z</dcterms:created>
  <dcterms:modified xsi:type="dcterms:W3CDTF">2021-12-29T10:20:52Z</dcterms:modified>
</cp:coreProperties>
</file>