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88" r:id="rId2"/>
    <p:sldId id="291" r:id="rId3"/>
    <p:sldId id="264" r:id="rId4"/>
    <p:sldId id="3997" r:id="rId5"/>
    <p:sldId id="300" r:id="rId6"/>
    <p:sldId id="295" r:id="rId7"/>
    <p:sldId id="3998" r:id="rId8"/>
    <p:sldId id="290" r:id="rId9"/>
    <p:sldId id="3999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92" autoAdjust="0"/>
  </p:normalViewPr>
  <p:slideViewPr>
    <p:cSldViewPr snapToGrid="0">
      <p:cViewPr varScale="1">
        <p:scale>
          <a:sx n="90" d="100"/>
          <a:sy n="90" d="100"/>
        </p:scale>
        <p:origin x="3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thithu nguyenthithu" userId="d2b08f955c77d556" providerId="LiveId" clId="{4D11CA4C-FA53-4BFD-98B8-5A101981899D}"/>
    <pc:docChg chg="delSld delMainMaster">
      <pc:chgData name="nguyenthithu nguyenthithu" userId="d2b08f955c77d556" providerId="LiveId" clId="{4D11CA4C-FA53-4BFD-98B8-5A101981899D}" dt="2023-12-12T07:01:47.575" v="5" actId="2696"/>
      <pc:docMkLst>
        <pc:docMk/>
      </pc:docMkLst>
      <pc:sldChg chg="del">
        <pc:chgData name="nguyenthithu nguyenthithu" userId="d2b08f955c77d556" providerId="LiveId" clId="{4D11CA4C-FA53-4BFD-98B8-5A101981899D}" dt="2023-12-12T07:01:38.720" v="0" actId="2696"/>
        <pc:sldMkLst>
          <pc:docMk/>
          <pc:sldMk cId="4199286193" sldId="287"/>
        </pc:sldMkLst>
      </pc:sldChg>
      <pc:sldChg chg="del">
        <pc:chgData name="nguyenthithu nguyenthithu" userId="d2b08f955c77d556" providerId="LiveId" clId="{4D11CA4C-FA53-4BFD-98B8-5A101981899D}" dt="2023-12-12T07:01:40.423" v="1" actId="2696"/>
        <pc:sldMkLst>
          <pc:docMk/>
          <pc:sldMk cId="3373873469" sldId="3992"/>
        </pc:sldMkLst>
      </pc:sldChg>
      <pc:sldChg chg="del">
        <pc:chgData name="nguyenthithu nguyenthithu" userId="d2b08f955c77d556" providerId="LiveId" clId="{4D11CA4C-FA53-4BFD-98B8-5A101981899D}" dt="2023-12-12T07:01:42.270" v="2" actId="2696"/>
        <pc:sldMkLst>
          <pc:docMk/>
          <pc:sldMk cId="432208862" sldId="3993"/>
        </pc:sldMkLst>
      </pc:sldChg>
      <pc:sldChg chg="del">
        <pc:chgData name="nguyenthithu nguyenthithu" userId="d2b08f955c77d556" providerId="LiveId" clId="{4D11CA4C-FA53-4BFD-98B8-5A101981899D}" dt="2023-12-12T07:01:43.994" v="3" actId="2696"/>
        <pc:sldMkLst>
          <pc:docMk/>
          <pc:sldMk cId="316201192" sldId="3994"/>
        </pc:sldMkLst>
      </pc:sldChg>
      <pc:sldChg chg="del">
        <pc:chgData name="nguyenthithu nguyenthithu" userId="d2b08f955c77d556" providerId="LiveId" clId="{4D11CA4C-FA53-4BFD-98B8-5A101981899D}" dt="2023-12-12T07:01:45.682" v="4" actId="2696"/>
        <pc:sldMkLst>
          <pc:docMk/>
          <pc:sldMk cId="3179314444" sldId="3995"/>
        </pc:sldMkLst>
      </pc:sldChg>
      <pc:sldChg chg="del">
        <pc:chgData name="nguyenthithu nguyenthithu" userId="d2b08f955c77d556" providerId="LiveId" clId="{4D11CA4C-FA53-4BFD-98B8-5A101981899D}" dt="2023-12-12T07:01:47.575" v="5" actId="2696"/>
        <pc:sldMkLst>
          <pc:docMk/>
          <pc:sldMk cId="3496899500" sldId="3996"/>
        </pc:sldMkLst>
      </pc:sldChg>
      <pc:sldMasterChg chg="del delSldLayout">
        <pc:chgData name="nguyenthithu nguyenthithu" userId="d2b08f955c77d556" providerId="LiveId" clId="{4D11CA4C-FA53-4BFD-98B8-5A101981899D}" dt="2023-12-12T07:01:47.575" v="5" actId="2696"/>
        <pc:sldMasterMkLst>
          <pc:docMk/>
          <pc:sldMasterMk cId="1773894448" sldId="2147483663"/>
        </pc:sldMasterMkLst>
        <pc:sldLayoutChg chg="del">
          <pc:chgData name="nguyenthithu nguyenthithu" userId="d2b08f955c77d556" providerId="LiveId" clId="{4D11CA4C-FA53-4BFD-98B8-5A101981899D}" dt="2023-12-12T07:01:47.575" v="5" actId="2696"/>
          <pc:sldLayoutMkLst>
            <pc:docMk/>
            <pc:sldMasterMk cId="1773894448" sldId="2147483663"/>
            <pc:sldLayoutMk cId="1771564701" sldId="2147483664"/>
          </pc:sldLayoutMkLst>
        </pc:sldLayoutChg>
        <pc:sldLayoutChg chg="del">
          <pc:chgData name="nguyenthithu nguyenthithu" userId="d2b08f955c77d556" providerId="LiveId" clId="{4D11CA4C-FA53-4BFD-98B8-5A101981899D}" dt="2023-12-12T07:01:47.575" v="5" actId="2696"/>
          <pc:sldLayoutMkLst>
            <pc:docMk/>
            <pc:sldMasterMk cId="1773894448" sldId="2147483663"/>
            <pc:sldLayoutMk cId="2576372134" sldId="2147483665"/>
          </pc:sldLayoutMkLst>
        </pc:sldLayoutChg>
        <pc:sldLayoutChg chg="del">
          <pc:chgData name="nguyenthithu nguyenthithu" userId="d2b08f955c77d556" providerId="LiveId" clId="{4D11CA4C-FA53-4BFD-98B8-5A101981899D}" dt="2023-12-12T07:01:47.575" v="5" actId="2696"/>
          <pc:sldLayoutMkLst>
            <pc:docMk/>
            <pc:sldMasterMk cId="1773894448" sldId="2147483663"/>
            <pc:sldLayoutMk cId="2844413575" sldId="2147483666"/>
          </pc:sldLayoutMkLst>
        </pc:sldLayoutChg>
        <pc:sldLayoutChg chg="del">
          <pc:chgData name="nguyenthithu nguyenthithu" userId="d2b08f955c77d556" providerId="LiveId" clId="{4D11CA4C-FA53-4BFD-98B8-5A101981899D}" dt="2023-12-12T07:01:47.575" v="5" actId="2696"/>
          <pc:sldLayoutMkLst>
            <pc:docMk/>
            <pc:sldMasterMk cId="1773894448" sldId="2147483663"/>
            <pc:sldLayoutMk cId="106349996" sldId="2147483667"/>
          </pc:sldLayoutMkLst>
        </pc:sldLayoutChg>
        <pc:sldLayoutChg chg="del">
          <pc:chgData name="nguyenthithu nguyenthithu" userId="d2b08f955c77d556" providerId="LiveId" clId="{4D11CA4C-FA53-4BFD-98B8-5A101981899D}" dt="2023-12-12T07:01:47.575" v="5" actId="2696"/>
          <pc:sldLayoutMkLst>
            <pc:docMk/>
            <pc:sldMasterMk cId="1773894448" sldId="2147483663"/>
            <pc:sldLayoutMk cId="3629062892" sldId="2147483668"/>
          </pc:sldLayoutMkLst>
        </pc:sldLayoutChg>
        <pc:sldLayoutChg chg="del">
          <pc:chgData name="nguyenthithu nguyenthithu" userId="d2b08f955c77d556" providerId="LiveId" clId="{4D11CA4C-FA53-4BFD-98B8-5A101981899D}" dt="2023-12-12T07:01:47.575" v="5" actId="2696"/>
          <pc:sldLayoutMkLst>
            <pc:docMk/>
            <pc:sldMasterMk cId="1773894448" sldId="2147483663"/>
            <pc:sldLayoutMk cId="4218268682" sldId="2147483669"/>
          </pc:sldLayoutMkLst>
        </pc:sldLayoutChg>
        <pc:sldLayoutChg chg="del">
          <pc:chgData name="nguyenthithu nguyenthithu" userId="d2b08f955c77d556" providerId="LiveId" clId="{4D11CA4C-FA53-4BFD-98B8-5A101981899D}" dt="2023-12-12T07:01:47.575" v="5" actId="2696"/>
          <pc:sldLayoutMkLst>
            <pc:docMk/>
            <pc:sldMasterMk cId="1773894448" sldId="2147483663"/>
            <pc:sldLayoutMk cId="3409463162" sldId="2147483670"/>
          </pc:sldLayoutMkLst>
        </pc:sldLayoutChg>
        <pc:sldLayoutChg chg="del">
          <pc:chgData name="nguyenthithu nguyenthithu" userId="d2b08f955c77d556" providerId="LiveId" clId="{4D11CA4C-FA53-4BFD-98B8-5A101981899D}" dt="2023-12-12T07:01:47.575" v="5" actId="2696"/>
          <pc:sldLayoutMkLst>
            <pc:docMk/>
            <pc:sldMasterMk cId="1773894448" sldId="2147483663"/>
            <pc:sldLayoutMk cId="875357525" sldId="2147483671"/>
          </pc:sldLayoutMkLst>
        </pc:sldLayoutChg>
        <pc:sldLayoutChg chg="del">
          <pc:chgData name="nguyenthithu nguyenthithu" userId="d2b08f955c77d556" providerId="LiveId" clId="{4D11CA4C-FA53-4BFD-98B8-5A101981899D}" dt="2023-12-12T07:01:47.575" v="5" actId="2696"/>
          <pc:sldLayoutMkLst>
            <pc:docMk/>
            <pc:sldMasterMk cId="1773894448" sldId="2147483663"/>
            <pc:sldLayoutMk cId="1801903595" sldId="2147483672"/>
          </pc:sldLayoutMkLst>
        </pc:sldLayoutChg>
        <pc:sldLayoutChg chg="del">
          <pc:chgData name="nguyenthithu nguyenthithu" userId="d2b08f955c77d556" providerId="LiveId" clId="{4D11CA4C-FA53-4BFD-98B8-5A101981899D}" dt="2023-12-12T07:01:47.575" v="5" actId="2696"/>
          <pc:sldLayoutMkLst>
            <pc:docMk/>
            <pc:sldMasterMk cId="1773894448" sldId="2147483663"/>
            <pc:sldLayoutMk cId="542765838" sldId="2147483673"/>
          </pc:sldLayoutMkLst>
        </pc:sldLayoutChg>
        <pc:sldLayoutChg chg="del">
          <pc:chgData name="nguyenthithu nguyenthithu" userId="d2b08f955c77d556" providerId="LiveId" clId="{4D11CA4C-FA53-4BFD-98B8-5A101981899D}" dt="2023-12-12T07:01:47.575" v="5" actId="2696"/>
          <pc:sldLayoutMkLst>
            <pc:docMk/>
            <pc:sldMasterMk cId="1773894448" sldId="2147483663"/>
            <pc:sldLayoutMk cId="1557767450" sldId="2147483674"/>
          </pc:sldLayoutMkLst>
        </pc:sldLayoutChg>
        <pc:sldLayoutChg chg="del">
          <pc:chgData name="nguyenthithu nguyenthithu" userId="d2b08f955c77d556" providerId="LiveId" clId="{4D11CA4C-FA53-4BFD-98B8-5A101981899D}" dt="2023-12-12T07:01:47.575" v="5" actId="2696"/>
          <pc:sldLayoutMkLst>
            <pc:docMk/>
            <pc:sldMasterMk cId="1773894448" sldId="2147483663"/>
            <pc:sldLayoutMk cId="1757806767" sldId="2147483675"/>
          </pc:sldLayoutMkLst>
        </pc:sldLayoutChg>
        <pc:sldLayoutChg chg="del">
          <pc:chgData name="nguyenthithu nguyenthithu" userId="d2b08f955c77d556" providerId="LiveId" clId="{4D11CA4C-FA53-4BFD-98B8-5A101981899D}" dt="2023-12-12T07:01:47.575" v="5" actId="2696"/>
          <pc:sldLayoutMkLst>
            <pc:docMk/>
            <pc:sldMasterMk cId="1773894448" sldId="2147483663"/>
            <pc:sldLayoutMk cId="3396298369" sldId="2147483676"/>
          </pc:sldLayoutMkLst>
        </pc:sldLayoutChg>
        <pc:sldLayoutChg chg="del">
          <pc:chgData name="nguyenthithu nguyenthithu" userId="d2b08f955c77d556" providerId="LiveId" clId="{4D11CA4C-FA53-4BFD-98B8-5A101981899D}" dt="2023-12-12T07:01:47.575" v="5" actId="2696"/>
          <pc:sldLayoutMkLst>
            <pc:docMk/>
            <pc:sldMasterMk cId="1773894448" sldId="2147483663"/>
            <pc:sldLayoutMk cId="183531295" sldId="214748367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E3EF9-2576-4AAA-9E04-0452D06FD396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11978-7C80-4474-A4A0-B57F80CC0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13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792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810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120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361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693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136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15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619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0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5" r="9725" b="15724"/>
          <a:stretch/>
        </p:blipFill>
        <p:spPr>
          <a:xfrm>
            <a:off x="0" y="171450"/>
            <a:ext cx="12192000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3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42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2667000" y="-2666999"/>
            <a:ext cx="6857998" cy="1219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5400000">
            <a:off x="1219157" y="-516887"/>
            <a:ext cx="813793" cy="255360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145615" y="353020"/>
            <a:ext cx="1478590" cy="12616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243448" y="957263"/>
            <a:ext cx="596607" cy="31115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150116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13">
            <a:extLst>
              <a:ext uri="{FF2B5EF4-FFF2-40B4-BE49-F238E27FC236}">
                <a16:creationId xmlns:a16="http://schemas.microsoft.com/office/drawing/2014/main" id="{18916DE7-165C-4120-800C-1A3F5153F784}"/>
              </a:ext>
            </a:extLst>
          </p:cNvPr>
          <p:cNvSpPr/>
          <p:nvPr/>
        </p:nvSpPr>
        <p:spPr>
          <a:xfrm>
            <a:off x="1459865" y="69850"/>
            <a:ext cx="9617710" cy="67564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ECB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Thứ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ngày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tháng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năm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2022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72C561E-FFB6-4951-BCA4-B6ABFB293A77}"/>
              </a:ext>
            </a:extLst>
          </p:cNvPr>
          <p:cNvGrpSpPr/>
          <p:nvPr/>
        </p:nvGrpSpPr>
        <p:grpSpPr>
          <a:xfrm>
            <a:off x="4872355" y="853440"/>
            <a:ext cx="2165350" cy="984250"/>
            <a:chOff x="7012" y="1646"/>
            <a:chExt cx="3410" cy="155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BD36868-C7A2-4493-8F0A-2C6C89281EDF}"/>
                </a:ext>
              </a:extLst>
            </p:cNvPr>
            <p:cNvPicPr/>
            <p:nvPr/>
          </p:nvPicPr>
          <p:blipFill>
            <a:blip r:embed="rId3">
              <a:clrChange>
                <a:clrFrom>
                  <a:srgbClr val="F5F5F5">
                    <a:alpha val="100000"/>
                  </a:srgbClr>
                </a:clrFrom>
                <a:clrTo>
                  <a:srgbClr val="F5F5F5">
                    <a:alpha val="100000"/>
                    <a:alpha val="0"/>
                  </a:srgbClr>
                </a:clrTo>
              </a:clrChange>
            </a:blip>
            <a:srcRect t="43206" r="422" b="9687"/>
            <a:stretch>
              <a:fillRect/>
            </a:stretch>
          </p:blipFill>
          <p:spPr>
            <a:xfrm>
              <a:off x="7012" y="1646"/>
              <a:ext cx="3411" cy="15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Text Box 5">
              <a:extLst>
                <a:ext uri="{FF2B5EF4-FFF2-40B4-BE49-F238E27FC236}">
                  <a16:creationId xmlns:a16="http://schemas.microsoft.com/office/drawing/2014/main" id="{44FB75B9-9951-4C11-A122-D924FD3BCFFF}"/>
                </a:ext>
              </a:extLst>
            </p:cNvPr>
            <p:cNvSpPr txBox="1"/>
            <p:nvPr/>
          </p:nvSpPr>
          <p:spPr>
            <a:xfrm>
              <a:off x="7705" y="2106"/>
              <a:ext cx="2469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iny" panose="02000903060500060000" charset="0"/>
                  <a:ea typeface="+mn-ea"/>
                  <a:cs typeface="Coiny" panose="02000903060500060000" charset="0"/>
                </a:rPr>
                <a:t>TOÁN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263041B-2F39-419A-BCBF-E2F2D8A21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387" y="2180885"/>
            <a:ext cx="9102117" cy="15180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4F6930-297D-4885-89AF-A8AD5C3489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9887" y="3468006"/>
            <a:ext cx="2347163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8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766DD1-0518-4977-A8FF-795B136CA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157" y="1168867"/>
            <a:ext cx="5328366" cy="371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1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5CF2D8-2F73-4FEF-8946-52A72D713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191" y="2066426"/>
            <a:ext cx="6291617" cy="27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0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Không có mô tả.">
            <a:extLst>
              <a:ext uri="{FF2B5EF4-FFF2-40B4-BE49-F238E27FC236}">
                <a16:creationId xmlns:a16="http://schemas.microsoft.com/office/drawing/2014/main" id="{67A9FBCD-A9D3-4B8C-97C3-736E32950F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FE17F8A1-843E-4F0B-89EE-FA0D633EA8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070" y="2808211"/>
            <a:ext cx="8162684" cy="2880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CF8D6989-2C0D-48F8-99A6-FCA4D3858B94}"/>
              </a:ext>
            </a:extLst>
          </p:cNvPr>
          <p:cNvSpPr/>
          <p:nvPr/>
        </p:nvSpPr>
        <p:spPr>
          <a:xfrm>
            <a:off x="1743518" y="2136924"/>
            <a:ext cx="3057082" cy="952500"/>
          </a:xfrm>
          <a:prstGeom prst="wedgeRoundRectCallout">
            <a:avLst>
              <a:gd name="adj1" fmla="val -1536"/>
              <a:gd name="adj2" fmla="val 77547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vỏ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chai.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C7F651CF-7FA2-4430-8AB5-E1761D4CDCA2}"/>
              </a:ext>
            </a:extLst>
          </p:cNvPr>
          <p:cNvSpPr/>
          <p:nvPr/>
        </p:nvSpPr>
        <p:spPr>
          <a:xfrm>
            <a:off x="4667694" y="680484"/>
            <a:ext cx="3349256" cy="1824149"/>
          </a:xfrm>
          <a:prstGeom prst="wedgeRoundRectCallout">
            <a:avLst>
              <a:gd name="adj1" fmla="val 14610"/>
              <a:gd name="adj2" fmla="val 68285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312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vỏ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chai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CE0CE4D5-26A1-49DB-A26B-0E6FD05505A3}"/>
              </a:ext>
            </a:extLst>
          </p:cNvPr>
          <p:cNvSpPr/>
          <p:nvPr/>
        </p:nvSpPr>
        <p:spPr>
          <a:xfrm>
            <a:off x="8133907" y="627321"/>
            <a:ext cx="4058093" cy="2068697"/>
          </a:xfrm>
          <a:prstGeom prst="wedgeRoundRectCallout">
            <a:avLst>
              <a:gd name="adj1" fmla="val -39193"/>
              <a:gd name="adj2" fmla="val 71364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2927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B43269B-6A6A-4334-B8C5-4F7079B91352}"/>
              </a:ext>
            </a:extLst>
          </p:cNvPr>
          <p:cNvSpPr/>
          <p:nvPr/>
        </p:nvSpPr>
        <p:spPr>
          <a:xfrm>
            <a:off x="1095153" y="1137684"/>
            <a:ext cx="10239153" cy="4199860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08A47E-83F0-440A-B5A7-6D0A7C239436}"/>
              </a:ext>
            </a:extLst>
          </p:cNvPr>
          <p:cNvCxnSpPr/>
          <p:nvPr/>
        </p:nvCxnSpPr>
        <p:spPr>
          <a:xfrm>
            <a:off x="1552680" y="265657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4" name="TextBox 43">
            <a:extLst>
              <a:ext uri="{FF2B5EF4-FFF2-40B4-BE49-F238E27FC236}">
                <a16:creationId xmlns:a16="http://schemas.microsoft.com/office/drawing/2014/main" id="{E391257A-5585-4E4A-823A-3132B08AB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8531" y="171747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Box 49">
            <a:extLst>
              <a:ext uri="{FF2B5EF4-FFF2-40B4-BE49-F238E27FC236}">
                <a16:creationId xmlns:a16="http://schemas.microsoft.com/office/drawing/2014/main" id="{3AE6670C-B875-401C-A8BE-1CACBCEF2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618" y="1701006"/>
            <a:ext cx="13822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312</a:t>
            </a:r>
          </a:p>
        </p:txBody>
      </p:sp>
      <p:grpSp>
        <p:nvGrpSpPr>
          <p:cNvPr id="16" name="Group 66">
            <a:extLst>
              <a:ext uri="{FF2B5EF4-FFF2-40B4-BE49-F238E27FC236}">
                <a16:creationId xmlns:a16="http://schemas.microsoft.com/office/drawing/2014/main" id="{927CA39F-9213-4D02-B4EB-135432E2DD48}"/>
              </a:ext>
            </a:extLst>
          </p:cNvPr>
          <p:cNvGrpSpPr>
            <a:grpSpLocks/>
          </p:cNvGrpSpPr>
          <p:nvPr/>
        </p:nvGrpSpPr>
        <p:grpSpPr bwMode="auto">
          <a:xfrm>
            <a:off x="2338712" y="1767122"/>
            <a:ext cx="819151" cy="1431301"/>
            <a:chOff x="2299" y="1252"/>
            <a:chExt cx="516" cy="65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093094C-91DF-4349-A0B4-8CDC3DE50856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740B595-85B3-41C3-8EE5-D51C9349F2D7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19" name="TextBox 36">
            <a:extLst>
              <a:ext uri="{FF2B5EF4-FFF2-40B4-BE49-F238E27FC236}">
                <a16:creationId xmlns:a16="http://schemas.microsoft.com/office/drawing/2014/main" id="{005F0FA8-F866-4431-B8B4-ADEEE7944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687" y="248224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TextBox 38">
            <a:extLst>
              <a:ext uri="{FF2B5EF4-FFF2-40B4-BE49-F238E27FC236}">
                <a16:creationId xmlns:a16="http://schemas.microsoft.com/office/drawing/2014/main" id="{1C301071-F98B-4E74-AD64-E28B29D7E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852" y="257718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TextBox 39">
            <a:extLst>
              <a:ext uri="{FF2B5EF4-FFF2-40B4-BE49-F238E27FC236}">
                <a16:creationId xmlns:a16="http://schemas.microsoft.com/office/drawing/2014/main" id="{0F66F68E-7224-4EB5-9262-D4F7EB729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636" y="217337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3824AC-42D7-41B4-969C-4B66FD9918E2}"/>
              </a:ext>
            </a:extLst>
          </p:cNvPr>
          <p:cNvSpPr txBox="1"/>
          <p:nvPr/>
        </p:nvSpPr>
        <p:spPr>
          <a:xfrm>
            <a:off x="3233542" y="1490675"/>
            <a:ext cx="607541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 chia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2, 3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3AEA2C-0291-48CB-8293-3108A28B9518}"/>
              </a:ext>
            </a:extLst>
          </p:cNvPr>
          <p:cNvSpPr txBox="1"/>
          <p:nvPr/>
        </p:nvSpPr>
        <p:spPr>
          <a:xfrm>
            <a:off x="3265439" y="2585506"/>
            <a:ext cx="823898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11; 11 chia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10, 11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9" name="TextBox 36">
            <a:extLst>
              <a:ext uri="{FF2B5EF4-FFF2-40B4-BE49-F238E27FC236}">
                <a16:creationId xmlns:a16="http://schemas.microsoft.com/office/drawing/2014/main" id="{8D415404-100E-4C8C-AC09-0D7AB78C9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555" y="24875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TextBox 38">
            <a:extLst>
              <a:ext uri="{FF2B5EF4-FFF2-40B4-BE49-F238E27FC236}">
                <a16:creationId xmlns:a16="http://schemas.microsoft.com/office/drawing/2014/main" id="{E1F2CB9B-7D5C-4479-ABFD-E68B06605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5419" y="257608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TextBox 38">
            <a:extLst>
              <a:ext uri="{FF2B5EF4-FFF2-40B4-BE49-F238E27FC236}">
                <a16:creationId xmlns:a16="http://schemas.microsoft.com/office/drawing/2014/main" id="{F4E4CCB4-4DD4-4746-85C3-4C734AD80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1781" y="2916446"/>
            <a:ext cx="596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2A760D9-5B65-4F05-8712-2D80543ADA64}"/>
              </a:ext>
            </a:extLst>
          </p:cNvPr>
          <p:cNvCxnSpPr/>
          <p:nvPr/>
        </p:nvCxnSpPr>
        <p:spPr>
          <a:xfrm>
            <a:off x="1549589" y="3435942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33" name="TextBox 38">
            <a:extLst>
              <a:ext uri="{FF2B5EF4-FFF2-40B4-BE49-F238E27FC236}">
                <a16:creationId xmlns:a16="http://schemas.microsoft.com/office/drawing/2014/main" id="{F07EA783-EF7D-4A29-99F0-C9960D0A5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816" y="338063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9067DD9-B45D-47E9-849A-CB243F5713EE}"/>
              </a:ext>
            </a:extLst>
          </p:cNvPr>
          <p:cNvSpPr/>
          <p:nvPr/>
        </p:nvSpPr>
        <p:spPr>
          <a:xfrm>
            <a:off x="4593265" y="5687814"/>
            <a:ext cx="3817088" cy="702353"/>
          </a:xfrm>
          <a:prstGeom prst="roundRect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312 : 2 = 156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039DD7-F92F-45F7-B44A-CAD420F9F578}"/>
              </a:ext>
            </a:extLst>
          </p:cNvPr>
          <p:cNvSpPr txBox="1"/>
          <p:nvPr/>
        </p:nvSpPr>
        <p:spPr>
          <a:xfrm>
            <a:off x="0" y="372139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1E2BFEB-C989-4303-A63B-DAF2A03D9B05}"/>
              </a:ext>
            </a:extLst>
          </p:cNvPr>
          <p:cNvSpPr/>
          <p:nvPr/>
        </p:nvSpPr>
        <p:spPr>
          <a:xfrm>
            <a:off x="547355" y="458973"/>
            <a:ext cx="2305050" cy="487326"/>
          </a:xfrm>
          <a:prstGeom prst="roundRect">
            <a:avLst/>
          </a:prstGeom>
          <a:solidFill>
            <a:srgbClr val="E83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312 : 2 = ?</a:t>
            </a:r>
          </a:p>
        </p:txBody>
      </p:sp>
      <p:sp>
        <p:nvSpPr>
          <p:cNvPr id="37" name="TextBox 38">
            <a:extLst>
              <a:ext uri="{FF2B5EF4-FFF2-40B4-BE49-F238E27FC236}">
                <a16:creationId xmlns:a16="http://schemas.microsoft.com/office/drawing/2014/main" id="{110C2EEF-91C4-4668-860B-40101599D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937" y="3380637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8" name="TextBox 36">
            <a:extLst>
              <a:ext uri="{FF2B5EF4-FFF2-40B4-BE49-F238E27FC236}">
                <a16:creationId xmlns:a16="http://schemas.microsoft.com/office/drawing/2014/main" id="{2F6D4963-CF7C-4CBF-A399-8F67FEFC4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308" y="24875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7D4A7D9-CB0B-40B0-8AE1-744EBC0BF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815" y="3699615"/>
            <a:ext cx="6633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F6C3B05-1363-4420-9DC7-81A883DFA789}"/>
              </a:ext>
            </a:extLst>
          </p:cNvPr>
          <p:cNvCxnSpPr/>
          <p:nvPr/>
        </p:nvCxnSpPr>
        <p:spPr>
          <a:xfrm>
            <a:off x="1634650" y="4190854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1" name="TextBox 38">
            <a:extLst>
              <a:ext uri="{FF2B5EF4-FFF2-40B4-BE49-F238E27FC236}">
                <a16:creationId xmlns:a16="http://schemas.microsoft.com/office/drawing/2014/main" id="{8EFAD246-2140-4F2D-A091-3133E382F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937" y="4135548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9C4B772-BDE5-428B-95B9-CC4F93F38E7F}"/>
              </a:ext>
            </a:extLst>
          </p:cNvPr>
          <p:cNvSpPr txBox="1"/>
          <p:nvPr/>
        </p:nvSpPr>
        <p:spPr>
          <a:xfrm>
            <a:off x="3191011" y="3808251"/>
            <a:ext cx="806886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12; 12 chia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12, 12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</a:p>
        </p:txBody>
      </p:sp>
    </p:spTree>
    <p:extLst>
      <p:ext uri="{BB962C8B-B14F-4D97-AF65-F5344CB8AC3E}">
        <p14:creationId xmlns:p14="http://schemas.microsoft.com/office/powerpoint/2010/main" val="365390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  <p:bldP spid="19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 animBg="1"/>
      <p:bldP spid="36" grpId="0" animBg="1"/>
      <p:bldP spid="37" grpId="0"/>
      <p:bldP spid="38" grpId="0"/>
      <p:bldP spid="39" grpId="0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B43269B-6A6A-4334-B8C5-4F7079B91352}"/>
              </a:ext>
            </a:extLst>
          </p:cNvPr>
          <p:cNvSpPr/>
          <p:nvPr/>
        </p:nvSpPr>
        <p:spPr>
          <a:xfrm>
            <a:off x="1978003" y="1644870"/>
            <a:ext cx="8824676" cy="3118515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08A47E-83F0-440A-B5A7-6D0A7C239436}"/>
              </a:ext>
            </a:extLst>
          </p:cNvPr>
          <p:cNvCxnSpPr/>
          <p:nvPr/>
        </p:nvCxnSpPr>
        <p:spPr>
          <a:xfrm>
            <a:off x="2318224" y="269910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4" name="TextBox 43">
            <a:extLst>
              <a:ext uri="{FF2B5EF4-FFF2-40B4-BE49-F238E27FC236}">
                <a16:creationId xmlns:a16="http://schemas.microsoft.com/office/drawing/2014/main" id="{E391257A-5585-4E4A-823A-3132B08AB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5340" y="171747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TextBox 49">
            <a:extLst>
              <a:ext uri="{FF2B5EF4-FFF2-40B4-BE49-F238E27FC236}">
                <a16:creationId xmlns:a16="http://schemas.microsoft.com/office/drawing/2014/main" id="{3AE6670C-B875-401C-A8BE-1CACBCEF2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205" y="1701006"/>
            <a:ext cx="8810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156</a:t>
            </a:r>
          </a:p>
        </p:txBody>
      </p:sp>
      <p:grpSp>
        <p:nvGrpSpPr>
          <p:cNvPr id="16" name="Group 66">
            <a:extLst>
              <a:ext uri="{FF2B5EF4-FFF2-40B4-BE49-F238E27FC236}">
                <a16:creationId xmlns:a16="http://schemas.microsoft.com/office/drawing/2014/main" id="{927CA39F-9213-4D02-B4EB-135432E2DD48}"/>
              </a:ext>
            </a:extLst>
          </p:cNvPr>
          <p:cNvGrpSpPr>
            <a:grpSpLocks/>
          </p:cNvGrpSpPr>
          <p:nvPr/>
        </p:nvGrpSpPr>
        <p:grpSpPr bwMode="auto">
          <a:xfrm>
            <a:off x="3125519" y="1767122"/>
            <a:ext cx="712788" cy="1431301"/>
            <a:chOff x="2299" y="1252"/>
            <a:chExt cx="449" cy="65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093094C-91DF-4349-A0B4-8CDC3DE50856}"/>
                </a:ext>
              </a:extLst>
            </p:cNvPr>
            <p:cNvCxnSpPr/>
            <p:nvPr/>
          </p:nvCxnSpPr>
          <p:spPr>
            <a:xfrm>
              <a:off x="2299" y="1537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740B595-85B3-41C3-8EE5-D51C9349F2D7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19" name="TextBox 36">
            <a:extLst>
              <a:ext uri="{FF2B5EF4-FFF2-40B4-BE49-F238E27FC236}">
                <a16:creationId xmlns:a16="http://schemas.microsoft.com/office/drawing/2014/main" id="{005F0FA8-F866-4431-B8B4-ADEEE7944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6496" y="248224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" name="TextBox 38">
            <a:extLst>
              <a:ext uri="{FF2B5EF4-FFF2-40B4-BE49-F238E27FC236}">
                <a16:creationId xmlns:a16="http://schemas.microsoft.com/office/drawing/2014/main" id="{1C301071-F98B-4E74-AD64-E28B29D7E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457" y="2619710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TextBox 39">
            <a:extLst>
              <a:ext uri="{FF2B5EF4-FFF2-40B4-BE49-F238E27FC236}">
                <a16:creationId xmlns:a16="http://schemas.microsoft.com/office/drawing/2014/main" id="{0F66F68E-7224-4EB5-9262-D4F7EB729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588" y="2152113"/>
            <a:ext cx="6345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3824AC-42D7-41B4-969C-4B66FD9918E2}"/>
              </a:ext>
            </a:extLst>
          </p:cNvPr>
          <p:cNvSpPr txBox="1"/>
          <p:nvPr/>
        </p:nvSpPr>
        <p:spPr>
          <a:xfrm>
            <a:off x="4009718" y="1767122"/>
            <a:ext cx="6590942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15 chia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15; 15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3AEA2C-0291-48CB-8293-3108A28B9518}"/>
              </a:ext>
            </a:extLst>
          </p:cNvPr>
          <p:cNvSpPr txBox="1"/>
          <p:nvPr/>
        </p:nvSpPr>
        <p:spPr>
          <a:xfrm>
            <a:off x="4020351" y="3223460"/>
            <a:ext cx="598397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6; 6 chia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5; 6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9" name="TextBox 36">
            <a:extLst>
              <a:ext uri="{FF2B5EF4-FFF2-40B4-BE49-F238E27FC236}">
                <a16:creationId xmlns:a16="http://schemas.microsoft.com/office/drawing/2014/main" id="{8D415404-100E-4C8C-AC09-0D7AB78C9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6364" y="24875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Box 38">
            <a:extLst>
              <a:ext uri="{FF2B5EF4-FFF2-40B4-BE49-F238E27FC236}">
                <a16:creationId xmlns:a16="http://schemas.microsoft.com/office/drawing/2014/main" id="{E1F2CB9B-7D5C-4479-ABFD-E68B06605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920" y="261861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1" name="TextBox 38">
            <a:extLst>
              <a:ext uri="{FF2B5EF4-FFF2-40B4-BE49-F238E27FC236}">
                <a16:creationId xmlns:a16="http://schemas.microsoft.com/office/drawing/2014/main" id="{F4E4CCB4-4DD4-4746-85C3-4C734AD80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566" y="3044036"/>
            <a:ext cx="596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2A760D9-5B65-4F05-8712-2D80543ADA64}"/>
              </a:ext>
            </a:extLst>
          </p:cNvPr>
          <p:cNvCxnSpPr/>
          <p:nvPr/>
        </p:nvCxnSpPr>
        <p:spPr>
          <a:xfrm>
            <a:off x="2315133" y="3563532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9067DD9-B45D-47E9-849A-CB243F5713EE}"/>
              </a:ext>
            </a:extLst>
          </p:cNvPr>
          <p:cNvSpPr/>
          <p:nvPr/>
        </p:nvSpPr>
        <p:spPr>
          <a:xfrm>
            <a:off x="4316819" y="5081759"/>
            <a:ext cx="4359348" cy="518541"/>
          </a:xfrm>
          <a:prstGeom prst="roundRect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156 : 5 = 31 (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039DD7-F92F-45F7-B44A-CAD420F9F578}"/>
              </a:ext>
            </a:extLst>
          </p:cNvPr>
          <p:cNvSpPr txBox="1"/>
          <p:nvPr/>
        </p:nvSpPr>
        <p:spPr>
          <a:xfrm>
            <a:off x="95694" y="839972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1E2BFEB-C989-4303-A63B-DAF2A03D9B05}"/>
              </a:ext>
            </a:extLst>
          </p:cNvPr>
          <p:cNvSpPr/>
          <p:nvPr/>
        </p:nvSpPr>
        <p:spPr>
          <a:xfrm>
            <a:off x="632415" y="969336"/>
            <a:ext cx="2305050" cy="487326"/>
          </a:xfrm>
          <a:prstGeom prst="roundRect">
            <a:avLst/>
          </a:prstGeom>
          <a:solidFill>
            <a:srgbClr val="E83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156 : 5 = ?</a:t>
            </a:r>
          </a:p>
        </p:txBody>
      </p:sp>
      <p:sp>
        <p:nvSpPr>
          <p:cNvPr id="37" name="TextBox 38">
            <a:extLst>
              <a:ext uri="{FF2B5EF4-FFF2-40B4-BE49-F238E27FC236}">
                <a16:creationId xmlns:a16="http://schemas.microsoft.com/office/drawing/2014/main" id="{110C2EEF-91C4-4668-860B-40101599D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481" y="3508227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8668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  <p:bldP spid="19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4" grpId="0" animBg="1"/>
      <p:bldP spid="36" grpId="0" animBg="1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9465B67-7895-4485-92FE-1B9165465871}"/>
              </a:ext>
            </a:extLst>
          </p:cNvPr>
          <p:cNvGrpSpPr/>
          <p:nvPr/>
        </p:nvGrpSpPr>
        <p:grpSpPr>
          <a:xfrm>
            <a:off x="355754" y="166663"/>
            <a:ext cx="619044" cy="584775"/>
            <a:chOff x="621568" y="794220"/>
            <a:chExt cx="619044" cy="5847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CA9EC2F-27ED-4804-8A26-438E62728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E9892F-6E6A-426D-826E-FEF974A4E753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2FF152A-BFAB-422E-921F-D51B2615A5F0}"/>
              </a:ext>
            </a:extLst>
          </p:cNvPr>
          <p:cNvSpPr txBox="1"/>
          <p:nvPr/>
        </p:nvSpPr>
        <p:spPr>
          <a:xfrm>
            <a:off x="888178" y="135884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D6E158-5301-418F-BA43-A7CADF1831BD}"/>
              </a:ext>
            </a:extLst>
          </p:cNvPr>
          <p:cNvGrpSpPr/>
          <p:nvPr/>
        </p:nvGrpSpPr>
        <p:grpSpPr>
          <a:xfrm>
            <a:off x="967562" y="1180213"/>
            <a:ext cx="2158410" cy="4242391"/>
            <a:chOff x="446567" y="1190846"/>
            <a:chExt cx="2158410" cy="424239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67EC1FD-4352-4FD8-8BE4-96C67AF30AC3}"/>
                </a:ext>
              </a:extLst>
            </p:cNvPr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10" name="TextBox 43">
              <a:extLst>
                <a:ext uri="{FF2B5EF4-FFF2-40B4-BE49-F238E27FC236}">
                  <a16:creationId xmlns:a16="http://schemas.microsoft.com/office/drawing/2014/main" id="{F3B72BA2-32F5-488B-82E4-48DD644909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" name="TextBox 49">
              <a:extLst>
                <a:ext uri="{FF2B5EF4-FFF2-40B4-BE49-F238E27FC236}">
                  <a16:creationId xmlns:a16="http://schemas.microsoft.com/office/drawing/2014/main" id="{1C21BCBB-C7CF-4E3D-B83E-30BF791375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381</a:t>
              </a:r>
            </a:p>
          </p:txBody>
        </p:sp>
        <p:grpSp>
          <p:nvGrpSpPr>
            <p:cNvPr id="12" name="Group 66">
              <a:extLst>
                <a:ext uri="{FF2B5EF4-FFF2-40B4-BE49-F238E27FC236}">
                  <a16:creationId xmlns:a16="http://schemas.microsoft.com/office/drawing/2014/main" id="{ED64F226-DBD6-47A6-8D78-3BECEFCB65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4F64C4B-74B9-4171-912D-991DD29795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53A3BDE-F884-4B9D-AC4E-D145F1B650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153515-D023-44FF-8C66-E18D80D3EF24}"/>
              </a:ext>
            </a:extLst>
          </p:cNvPr>
          <p:cNvGrpSpPr/>
          <p:nvPr/>
        </p:nvGrpSpPr>
        <p:grpSpPr>
          <a:xfrm>
            <a:off x="5167422" y="1158948"/>
            <a:ext cx="2158410" cy="4253024"/>
            <a:chOff x="446567" y="1190846"/>
            <a:chExt cx="2158410" cy="425302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B8D2F13-B25E-4763-8263-C04B8D4219E5}"/>
                </a:ext>
              </a:extLst>
            </p:cNvPr>
            <p:cNvSpPr/>
            <p:nvPr/>
          </p:nvSpPr>
          <p:spPr>
            <a:xfrm>
              <a:off x="446567" y="1190846"/>
              <a:ext cx="2158410" cy="4253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17" name="TextBox 43">
              <a:extLst>
                <a:ext uri="{FF2B5EF4-FFF2-40B4-BE49-F238E27FC236}">
                  <a16:creationId xmlns:a16="http://schemas.microsoft.com/office/drawing/2014/main" id="{BD58B2AA-E001-4307-B2AE-DE318D5BB6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8" name="TextBox 49">
              <a:extLst>
                <a:ext uri="{FF2B5EF4-FFF2-40B4-BE49-F238E27FC236}">
                  <a16:creationId xmlns:a16="http://schemas.microsoft.com/office/drawing/2014/main" id="{C0A7ED9D-A4BB-4BA9-9E6F-BA7E7644BE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554</a:t>
              </a:r>
            </a:p>
          </p:txBody>
        </p:sp>
        <p:grpSp>
          <p:nvGrpSpPr>
            <p:cNvPr id="19" name="Group 66">
              <a:extLst>
                <a:ext uri="{FF2B5EF4-FFF2-40B4-BE49-F238E27FC236}">
                  <a16:creationId xmlns:a16="http://schemas.microsoft.com/office/drawing/2014/main" id="{E25CD464-D197-4087-B028-E699F5E424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608496"/>
              <a:ext cx="1011238" cy="1466211"/>
              <a:chOff x="2299" y="1306"/>
              <a:chExt cx="637" cy="672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CD63A63-4328-4C6B-8D78-0A127F435A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37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D1870E3-B4F7-4A99-97DB-E5C87D5DA1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306"/>
                <a:ext cx="0" cy="672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DD5430F-C010-4CA3-91D3-D943F1AA7573}"/>
              </a:ext>
            </a:extLst>
          </p:cNvPr>
          <p:cNvGrpSpPr/>
          <p:nvPr/>
        </p:nvGrpSpPr>
        <p:grpSpPr>
          <a:xfrm>
            <a:off x="8867553" y="1190845"/>
            <a:ext cx="2158410" cy="4210493"/>
            <a:chOff x="446567" y="1190846"/>
            <a:chExt cx="2158410" cy="279157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A463ED4-EA67-42F2-A997-6CA634B3ED75}"/>
                </a:ext>
              </a:extLst>
            </p:cNvPr>
            <p:cNvSpPr/>
            <p:nvPr/>
          </p:nvSpPr>
          <p:spPr>
            <a:xfrm>
              <a:off x="446567" y="1190846"/>
              <a:ext cx="2158410" cy="279157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24" name="TextBox 43">
              <a:extLst>
                <a:ext uri="{FF2B5EF4-FFF2-40B4-BE49-F238E27FC236}">
                  <a16:creationId xmlns:a16="http://schemas.microsoft.com/office/drawing/2014/main" id="{507F9FD6-E418-4B1D-B508-43CFBBB3C0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5" name="TextBox 49">
              <a:extLst>
                <a:ext uri="{FF2B5EF4-FFF2-40B4-BE49-F238E27FC236}">
                  <a16:creationId xmlns:a16="http://schemas.microsoft.com/office/drawing/2014/main" id="{0DD2707B-D7D1-4337-831A-C19F2BFB4E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625</a:t>
              </a:r>
            </a:p>
          </p:txBody>
        </p:sp>
        <p:grpSp>
          <p:nvGrpSpPr>
            <p:cNvPr id="26" name="Group 66">
              <a:extLst>
                <a:ext uri="{FF2B5EF4-FFF2-40B4-BE49-F238E27FC236}">
                  <a16:creationId xmlns:a16="http://schemas.microsoft.com/office/drawing/2014/main" id="{61192E37-4E27-4236-B8E7-2CD5334B2F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0352" y="1490674"/>
              <a:ext cx="1012826" cy="1077839"/>
              <a:chOff x="2304" y="1252"/>
              <a:chExt cx="638" cy="494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89A1E5B-0B8B-4DAB-959E-7EE309D97A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6" y="1429"/>
                <a:ext cx="636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E0F30CC-E593-4B0F-881E-E5FF1C59BA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52"/>
                <a:ext cx="0" cy="494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ADE04AC-0FE6-434A-9D6B-94B69F3B6A10}"/>
              </a:ext>
            </a:extLst>
          </p:cNvPr>
          <p:cNvSpPr txBox="1"/>
          <p:nvPr/>
        </p:nvSpPr>
        <p:spPr>
          <a:xfrm>
            <a:off x="1956391" y="21158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096D1D-216A-4DA6-8085-D2FF4289BF93}"/>
              </a:ext>
            </a:extLst>
          </p:cNvPr>
          <p:cNvSpPr txBox="1"/>
          <p:nvPr/>
        </p:nvSpPr>
        <p:spPr>
          <a:xfrm>
            <a:off x="956931" y="195639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12E4DB7-0C33-44E4-8114-1B679507B1D2}"/>
              </a:ext>
            </a:extLst>
          </p:cNvPr>
          <p:cNvCxnSpPr>
            <a:cxnSpLocks/>
          </p:cNvCxnSpPr>
          <p:nvPr/>
        </p:nvCxnSpPr>
        <p:spPr>
          <a:xfrm>
            <a:off x="967562" y="2604977"/>
            <a:ext cx="5954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74F4C8F-8B7F-47C8-92CE-1892021F9E68}"/>
              </a:ext>
            </a:extLst>
          </p:cNvPr>
          <p:cNvSpPr txBox="1"/>
          <p:nvPr/>
        </p:nvSpPr>
        <p:spPr>
          <a:xfrm>
            <a:off x="925034" y="249865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0444C38-FF10-4DF1-95DE-0088C0EBC430}"/>
              </a:ext>
            </a:extLst>
          </p:cNvPr>
          <p:cNvSpPr txBox="1"/>
          <p:nvPr/>
        </p:nvSpPr>
        <p:spPr>
          <a:xfrm>
            <a:off x="1190847" y="25092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61BCFE0-FDE7-41EE-A2BD-D6E90914BBD0}"/>
              </a:ext>
            </a:extLst>
          </p:cNvPr>
          <p:cNvSpPr txBox="1"/>
          <p:nvPr/>
        </p:nvSpPr>
        <p:spPr>
          <a:xfrm>
            <a:off x="2190308" y="21158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CEB60D9-9A26-4DB9-9F9C-BBBD4EEB0465}"/>
              </a:ext>
            </a:extLst>
          </p:cNvPr>
          <p:cNvSpPr txBox="1"/>
          <p:nvPr/>
        </p:nvSpPr>
        <p:spPr>
          <a:xfrm>
            <a:off x="1212114" y="30621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BA5FD86-3356-4A23-B310-F0FAEDD9B114}"/>
              </a:ext>
            </a:extLst>
          </p:cNvPr>
          <p:cNvCxnSpPr/>
          <p:nvPr/>
        </p:nvCxnSpPr>
        <p:spPr>
          <a:xfrm>
            <a:off x="1073887" y="3668232"/>
            <a:ext cx="5954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2C173A02-B1A3-414F-BE2C-07426B989FB7}"/>
              </a:ext>
            </a:extLst>
          </p:cNvPr>
          <p:cNvSpPr txBox="1"/>
          <p:nvPr/>
        </p:nvSpPr>
        <p:spPr>
          <a:xfrm>
            <a:off x="1190849" y="359380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66DBBC7-4894-4B8D-AC21-2CA58BC22B4F}"/>
              </a:ext>
            </a:extLst>
          </p:cNvPr>
          <p:cNvSpPr txBox="1"/>
          <p:nvPr/>
        </p:nvSpPr>
        <p:spPr>
          <a:xfrm>
            <a:off x="1424765" y="359380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8FD4415-08D6-4537-9DE8-8CE4E3E3BF79}"/>
              </a:ext>
            </a:extLst>
          </p:cNvPr>
          <p:cNvSpPr txBox="1"/>
          <p:nvPr/>
        </p:nvSpPr>
        <p:spPr>
          <a:xfrm>
            <a:off x="2434857" y="21158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B9C4D70-85DF-40CB-82C4-A25D5694CF43}"/>
              </a:ext>
            </a:extLst>
          </p:cNvPr>
          <p:cNvSpPr txBox="1"/>
          <p:nvPr/>
        </p:nvSpPr>
        <p:spPr>
          <a:xfrm>
            <a:off x="1201481" y="40616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059E250-DE93-4DC2-83F4-684718E93FB0}"/>
              </a:ext>
            </a:extLst>
          </p:cNvPr>
          <p:cNvCxnSpPr/>
          <p:nvPr/>
        </p:nvCxnSpPr>
        <p:spPr>
          <a:xfrm>
            <a:off x="1183757" y="4703134"/>
            <a:ext cx="5954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7A2C549A-C144-489A-B3E0-A1CBFB071BF4}"/>
              </a:ext>
            </a:extLst>
          </p:cNvPr>
          <p:cNvSpPr txBox="1"/>
          <p:nvPr/>
        </p:nvSpPr>
        <p:spPr>
          <a:xfrm>
            <a:off x="1158951" y="464643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F415C04-A2A5-4B2E-9AD6-824B7DFA3DC4}"/>
              </a:ext>
            </a:extLst>
          </p:cNvPr>
          <p:cNvSpPr txBox="1"/>
          <p:nvPr/>
        </p:nvSpPr>
        <p:spPr>
          <a:xfrm>
            <a:off x="6113722" y="20520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44AA718-4BA4-4DDA-8EE1-5695041C313D}"/>
              </a:ext>
            </a:extLst>
          </p:cNvPr>
          <p:cNvSpPr txBox="1"/>
          <p:nvPr/>
        </p:nvSpPr>
        <p:spPr>
          <a:xfrm>
            <a:off x="5178056" y="189259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48EBE72-8502-4708-AD80-49ED2A64F90A}"/>
              </a:ext>
            </a:extLst>
          </p:cNvPr>
          <p:cNvCxnSpPr/>
          <p:nvPr/>
        </p:nvCxnSpPr>
        <p:spPr>
          <a:xfrm>
            <a:off x="5202863" y="2480930"/>
            <a:ext cx="5954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12E4BB09-BCF3-4079-8A02-36D6E302830D}"/>
              </a:ext>
            </a:extLst>
          </p:cNvPr>
          <p:cNvSpPr txBox="1"/>
          <p:nvPr/>
        </p:nvSpPr>
        <p:spPr>
          <a:xfrm>
            <a:off x="5167424" y="239232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E3B6619-B3B3-4D98-9676-5FA3C89BFABB}"/>
              </a:ext>
            </a:extLst>
          </p:cNvPr>
          <p:cNvSpPr txBox="1"/>
          <p:nvPr/>
        </p:nvSpPr>
        <p:spPr>
          <a:xfrm>
            <a:off x="5411973" y="239232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C7ADA09-A9D6-4BE5-9B93-CD908DD086F6}"/>
              </a:ext>
            </a:extLst>
          </p:cNvPr>
          <p:cNvSpPr txBox="1"/>
          <p:nvPr/>
        </p:nvSpPr>
        <p:spPr>
          <a:xfrm>
            <a:off x="6347638" y="205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705375A-F0AC-482E-AB63-DDDE64E57091}"/>
              </a:ext>
            </a:extLst>
          </p:cNvPr>
          <p:cNvSpPr txBox="1"/>
          <p:nvPr/>
        </p:nvSpPr>
        <p:spPr>
          <a:xfrm>
            <a:off x="5209955" y="282826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2E407AE-10D1-462A-AC49-F1E8102BF4CB}"/>
              </a:ext>
            </a:extLst>
          </p:cNvPr>
          <p:cNvCxnSpPr>
            <a:cxnSpLocks/>
          </p:cNvCxnSpPr>
          <p:nvPr/>
        </p:nvCxnSpPr>
        <p:spPr>
          <a:xfrm>
            <a:off x="5245393" y="3459125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9E27155E-88DA-471D-AB75-FBF6AB5666E3}"/>
              </a:ext>
            </a:extLst>
          </p:cNvPr>
          <p:cNvSpPr txBox="1"/>
          <p:nvPr/>
        </p:nvSpPr>
        <p:spPr>
          <a:xfrm>
            <a:off x="5465133" y="3381154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C04C568-63E9-4DF5-B9CF-DAF4CC0AF895}"/>
              </a:ext>
            </a:extLst>
          </p:cNvPr>
          <p:cNvSpPr txBox="1"/>
          <p:nvPr/>
        </p:nvSpPr>
        <p:spPr>
          <a:xfrm>
            <a:off x="5709682" y="3381153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ED04CFF-17FE-41A0-AE10-C41089DFD590}"/>
              </a:ext>
            </a:extLst>
          </p:cNvPr>
          <p:cNvSpPr txBox="1"/>
          <p:nvPr/>
        </p:nvSpPr>
        <p:spPr>
          <a:xfrm>
            <a:off x="6581554" y="205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C5E9B6A-4146-4379-A8D1-3F2CF92B924B}"/>
              </a:ext>
            </a:extLst>
          </p:cNvPr>
          <p:cNvSpPr txBox="1"/>
          <p:nvPr/>
        </p:nvSpPr>
        <p:spPr>
          <a:xfrm>
            <a:off x="5518298" y="393404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3608D43-D7BF-4378-8121-B3F10FAF93AB}"/>
              </a:ext>
            </a:extLst>
          </p:cNvPr>
          <p:cNvCxnSpPr>
            <a:cxnSpLocks/>
          </p:cNvCxnSpPr>
          <p:nvPr/>
        </p:nvCxnSpPr>
        <p:spPr>
          <a:xfrm>
            <a:off x="5383616" y="4554279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D1C3ED04-70CF-4448-AD16-7BEBF23F15DD}"/>
              </a:ext>
            </a:extLst>
          </p:cNvPr>
          <p:cNvSpPr txBox="1"/>
          <p:nvPr/>
        </p:nvSpPr>
        <p:spPr>
          <a:xfrm>
            <a:off x="5518297" y="455073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AE3FB6E-E87C-4A91-A55F-627B027A7C9E}"/>
              </a:ext>
            </a:extLst>
          </p:cNvPr>
          <p:cNvSpPr txBox="1"/>
          <p:nvPr/>
        </p:nvSpPr>
        <p:spPr>
          <a:xfrm>
            <a:off x="9835117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5695D8A-B19F-434D-BA08-0906752431BC}"/>
              </a:ext>
            </a:extLst>
          </p:cNvPr>
          <p:cNvSpPr txBox="1"/>
          <p:nvPr/>
        </p:nvSpPr>
        <p:spPr>
          <a:xfrm>
            <a:off x="8931349" y="210525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4B92FE6-5F68-4577-B181-6B064D68ED4F}"/>
              </a:ext>
            </a:extLst>
          </p:cNvPr>
          <p:cNvCxnSpPr>
            <a:cxnSpLocks/>
          </p:cNvCxnSpPr>
          <p:nvPr/>
        </p:nvCxnSpPr>
        <p:spPr>
          <a:xfrm>
            <a:off x="8892360" y="2704214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E9C38BD1-1D33-4CF6-B2C6-C62423FFF01D}"/>
              </a:ext>
            </a:extLst>
          </p:cNvPr>
          <p:cNvSpPr txBox="1"/>
          <p:nvPr/>
        </p:nvSpPr>
        <p:spPr>
          <a:xfrm>
            <a:off x="8920717" y="26900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F8E291B-8140-4864-BC52-1D42E3495F9A}"/>
              </a:ext>
            </a:extLst>
          </p:cNvPr>
          <p:cNvSpPr txBox="1"/>
          <p:nvPr/>
        </p:nvSpPr>
        <p:spPr>
          <a:xfrm>
            <a:off x="9186531" y="26900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919011F-3E77-4DE0-86D6-1423C6DA7685}"/>
              </a:ext>
            </a:extLst>
          </p:cNvPr>
          <p:cNvSpPr txBox="1"/>
          <p:nvPr/>
        </p:nvSpPr>
        <p:spPr>
          <a:xfrm>
            <a:off x="10079666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6D5C810-1918-4031-9981-94691521A9A0}"/>
              </a:ext>
            </a:extLst>
          </p:cNvPr>
          <p:cNvSpPr txBox="1"/>
          <p:nvPr/>
        </p:nvSpPr>
        <p:spPr>
          <a:xfrm>
            <a:off x="8952614" y="320040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85252AB7-C29D-45D7-90DA-FFC7E565FDA4}"/>
              </a:ext>
            </a:extLst>
          </p:cNvPr>
          <p:cNvCxnSpPr>
            <a:cxnSpLocks/>
          </p:cNvCxnSpPr>
          <p:nvPr/>
        </p:nvCxnSpPr>
        <p:spPr>
          <a:xfrm>
            <a:off x="8902993" y="3820632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39381E38-A5A8-45E5-848B-3B9F8AB336EF}"/>
              </a:ext>
            </a:extLst>
          </p:cNvPr>
          <p:cNvSpPr txBox="1"/>
          <p:nvPr/>
        </p:nvSpPr>
        <p:spPr>
          <a:xfrm>
            <a:off x="9005776" y="378519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A7EB96C-E716-4559-9B56-107FB683C0C7}"/>
              </a:ext>
            </a:extLst>
          </p:cNvPr>
          <p:cNvSpPr txBox="1"/>
          <p:nvPr/>
        </p:nvSpPr>
        <p:spPr>
          <a:xfrm>
            <a:off x="9250325" y="377456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A3D63EA-F06D-4AC1-AE71-51EFE0A60766}"/>
              </a:ext>
            </a:extLst>
          </p:cNvPr>
          <p:cNvSpPr txBox="1"/>
          <p:nvPr/>
        </p:nvSpPr>
        <p:spPr>
          <a:xfrm>
            <a:off x="10334847" y="220094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5DB181C-9702-4D7B-92FC-26A32B8A8D62}"/>
              </a:ext>
            </a:extLst>
          </p:cNvPr>
          <p:cNvSpPr txBox="1"/>
          <p:nvPr/>
        </p:nvSpPr>
        <p:spPr>
          <a:xfrm>
            <a:off x="9335387" y="423176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C09F0EDD-EBB3-4B07-B7E3-5817994E0975}"/>
              </a:ext>
            </a:extLst>
          </p:cNvPr>
          <p:cNvCxnSpPr>
            <a:cxnSpLocks/>
          </p:cNvCxnSpPr>
          <p:nvPr/>
        </p:nvCxnSpPr>
        <p:spPr>
          <a:xfrm>
            <a:off x="9158174" y="4851991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CC9F9882-EC73-4B0A-95B4-B220CCA36625}"/>
              </a:ext>
            </a:extLst>
          </p:cNvPr>
          <p:cNvSpPr txBox="1"/>
          <p:nvPr/>
        </p:nvSpPr>
        <p:spPr>
          <a:xfrm>
            <a:off x="9282222" y="471022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78BE84A-6CE9-44BB-874B-3B5AAE4C398D}"/>
              </a:ext>
            </a:extLst>
          </p:cNvPr>
          <p:cNvSpPr txBox="1"/>
          <p:nvPr/>
        </p:nvSpPr>
        <p:spPr>
          <a:xfrm>
            <a:off x="127590" y="1158949"/>
            <a:ext cx="60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227411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37" grpId="0"/>
      <p:bldP spid="38" grpId="0"/>
      <p:bldP spid="39" grpId="0"/>
      <p:bldP spid="43" grpId="0"/>
      <p:bldP spid="47" grpId="0"/>
      <p:bldP spid="48" grpId="0"/>
      <p:bldP spid="49" grpId="0"/>
      <p:bldP spid="57" grpId="0"/>
      <p:bldP spid="60" grpId="0"/>
      <p:bldP spid="61" grpId="0"/>
      <p:bldP spid="62" grpId="0"/>
      <p:bldP spid="65" grpId="0"/>
      <p:bldP spid="66" grpId="0"/>
      <p:bldP spid="67" grpId="0"/>
      <p:bldP spid="68" grpId="0"/>
      <p:bldP spid="71" grpId="0"/>
      <p:bldP spid="74" grpId="0"/>
      <p:bldP spid="75" grpId="0"/>
      <p:bldP spid="76" grpId="0"/>
      <p:bldP spid="78" grpId="0"/>
      <p:bldP spid="79" grpId="0"/>
      <p:bldP spid="80" grpId="0"/>
      <p:bldP spid="84" grpId="0"/>
      <p:bldP spid="85" grpId="0"/>
      <p:bldP spid="86" grpId="0"/>
      <p:bldP spid="87" grpId="0"/>
      <p:bldP spid="91" grpId="0"/>
      <p:bldP spid="92" grpId="0"/>
      <p:bldP spid="93" grpId="0"/>
      <p:bldP spid="94" grpId="0"/>
      <p:bldP spid="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9465B67-7895-4485-92FE-1B9165465871}"/>
              </a:ext>
            </a:extLst>
          </p:cNvPr>
          <p:cNvGrpSpPr/>
          <p:nvPr/>
        </p:nvGrpSpPr>
        <p:grpSpPr>
          <a:xfrm>
            <a:off x="355754" y="166663"/>
            <a:ext cx="619044" cy="584775"/>
            <a:chOff x="621568" y="794220"/>
            <a:chExt cx="619044" cy="5847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CA9EC2F-27ED-4804-8A26-438E62728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E9892F-6E6A-426D-826E-FEF974A4E753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2FF152A-BFAB-422E-921F-D51B2615A5F0}"/>
              </a:ext>
            </a:extLst>
          </p:cNvPr>
          <p:cNvSpPr txBox="1"/>
          <p:nvPr/>
        </p:nvSpPr>
        <p:spPr>
          <a:xfrm>
            <a:off x="888178" y="135884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D6E158-5301-418F-BA43-A7CADF1831BD}"/>
              </a:ext>
            </a:extLst>
          </p:cNvPr>
          <p:cNvGrpSpPr/>
          <p:nvPr/>
        </p:nvGrpSpPr>
        <p:grpSpPr>
          <a:xfrm>
            <a:off x="967562" y="1180213"/>
            <a:ext cx="2158410" cy="4242391"/>
            <a:chOff x="446567" y="1190846"/>
            <a:chExt cx="2158410" cy="424239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67EC1FD-4352-4FD8-8BE4-96C67AF30AC3}"/>
                </a:ext>
              </a:extLst>
            </p:cNvPr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" name="TextBox 43">
              <a:extLst>
                <a:ext uri="{FF2B5EF4-FFF2-40B4-BE49-F238E27FC236}">
                  <a16:creationId xmlns:a16="http://schemas.microsoft.com/office/drawing/2014/main" id="{F3B72BA2-32F5-488B-82E4-48DD644909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1" name="TextBox 49">
              <a:extLst>
                <a:ext uri="{FF2B5EF4-FFF2-40B4-BE49-F238E27FC236}">
                  <a16:creationId xmlns:a16="http://schemas.microsoft.com/office/drawing/2014/main" id="{1C21BCBB-C7CF-4E3D-B83E-30BF791375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237</a:t>
              </a:r>
            </a:p>
          </p:txBody>
        </p:sp>
        <p:grpSp>
          <p:nvGrpSpPr>
            <p:cNvPr id="12" name="Group 66">
              <a:extLst>
                <a:ext uri="{FF2B5EF4-FFF2-40B4-BE49-F238E27FC236}">
                  <a16:creationId xmlns:a16="http://schemas.microsoft.com/office/drawing/2014/main" id="{ED64F226-DBD6-47A6-8D78-3BECEFCB65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4F64C4B-74B9-4171-912D-991DD29795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53A3BDE-F884-4B9D-AC4E-D145F1B650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153515-D023-44FF-8C66-E18D80D3EF24}"/>
              </a:ext>
            </a:extLst>
          </p:cNvPr>
          <p:cNvGrpSpPr/>
          <p:nvPr/>
        </p:nvGrpSpPr>
        <p:grpSpPr>
          <a:xfrm>
            <a:off x="5167422" y="1158948"/>
            <a:ext cx="2158410" cy="4253024"/>
            <a:chOff x="446567" y="1190846"/>
            <a:chExt cx="2158410" cy="425302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B8D2F13-B25E-4763-8263-C04B8D4219E5}"/>
                </a:ext>
              </a:extLst>
            </p:cNvPr>
            <p:cNvSpPr/>
            <p:nvPr/>
          </p:nvSpPr>
          <p:spPr>
            <a:xfrm>
              <a:off x="446567" y="1190846"/>
              <a:ext cx="2158410" cy="4253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TextBox 43">
              <a:extLst>
                <a:ext uri="{FF2B5EF4-FFF2-40B4-BE49-F238E27FC236}">
                  <a16:creationId xmlns:a16="http://schemas.microsoft.com/office/drawing/2014/main" id="{BD58B2AA-E001-4307-B2AE-DE318D5BB6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8" name="TextBox 49">
              <a:extLst>
                <a:ext uri="{FF2B5EF4-FFF2-40B4-BE49-F238E27FC236}">
                  <a16:creationId xmlns:a16="http://schemas.microsoft.com/office/drawing/2014/main" id="{C0A7ED9D-A4BB-4BA9-9E6F-BA7E7644BE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428</a:t>
              </a:r>
            </a:p>
          </p:txBody>
        </p:sp>
        <p:grpSp>
          <p:nvGrpSpPr>
            <p:cNvPr id="19" name="Group 66">
              <a:extLst>
                <a:ext uri="{FF2B5EF4-FFF2-40B4-BE49-F238E27FC236}">
                  <a16:creationId xmlns:a16="http://schemas.microsoft.com/office/drawing/2014/main" id="{E25CD464-D197-4087-B028-E699F5E424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608496"/>
              <a:ext cx="1011238" cy="1466211"/>
              <a:chOff x="2299" y="1306"/>
              <a:chExt cx="637" cy="672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CD63A63-4328-4C6B-8D78-0A127F435A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37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D1870E3-B4F7-4A99-97DB-E5C87D5DA1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306"/>
                <a:ext cx="0" cy="672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DD5430F-C010-4CA3-91D3-D943F1AA7573}"/>
              </a:ext>
            </a:extLst>
          </p:cNvPr>
          <p:cNvGrpSpPr/>
          <p:nvPr/>
        </p:nvGrpSpPr>
        <p:grpSpPr>
          <a:xfrm>
            <a:off x="8867553" y="1190845"/>
            <a:ext cx="2158410" cy="4210493"/>
            <a:chOff x="446567" y="1190846"/>
            <a:chExt cx="2158410" cy="279157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A463ED4-EA67-42F2-A997-6CA634B3ED75}"/>
                </a:ext>
              </a:extLst>
            </p:cNvPr>
            <p:cNvSpPr/>
            <p:nvPr/>
          </p:nvSpPr>
          <p:spPr>
            <a:xfrm>
              <a:off x="446567" y="1190846"/>
              <a:ext cx="2158410" cy="279157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" name="TextBox 43">
              <a:extLst>
                <a:ext uri="{FF2B5EF4-FFF2-40B4-BE49-F238E27FC236}">
                  <a16:creationId xmlns:a16="http://schemas.microsoft.com/office/drawing/2014/main" id="{507F9FD6-E418-4B1D-B508-43CFBBB3C0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5" name="TextBox 49">
              <a:extLst>
                <a:ext uri="{FF2B5EF4-FFF2-40B4-BE49-F238E27FC236}">
                  <a16:creationId xmlns:a16="http://schemas.microsoft.com/office/drawing/2014/main" id="{0DD2707B-D7D1-4337-831A-C19F2BFB4E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371</a:t>
              </a:r>
            </a:p>
          </p:txBody>
        </p:sp>
        <p:grpSp>
          <p:nvGrpSpPr>
            <p:cNvPr id="26" name="Group 66">
              <a:extLst>
                <a:ext uri="{FF2B5EF4-FFF2-40B4-BE49-F238E27FC236}">
                  <a16:creationId xmlns:a16="http://schemas.microsoft.com/office/drawing/2014/main" id="{61192E37-4E27-4236-B8E7-2CD5334B2F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0352" y="1490674"/>
              <a:ext cx="1012826" cy="1077839"/>
              <a:chOff x="2304" y="1252"/>
              <a:chExt cx="638" cy="494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89A1E5B-0B8B-4DAB-959E-7EE309D97A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6" y="1429"/>
                <a:ext cx="636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E0F30CC-E593-4B0F-881E-E5FF1C59BA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52"/>
                <a:ext cx="0" cy="494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ADE04AC-0FE6-434A-9D6B-94B69F3B6A10}"/>
              </a:ext>
            </a:extLst>
          </p:cNvPr>
          <p:cNvSpPr txBox="1"/>
          <p:nvPr/>
        </p:nvSpPr>
        <p:spPr>
          <a:xfrm>
            <a:off x="1956391" y="21158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096D1D-216A-4DA6-8085-D2FF4289BF93}"/>
              </a:ext>
            </a:extLst>
          </p:cNvPr>
          <p:cNvSpPr txBox="1"/>
          <p:nvPr/>
        </p:nvSpPr>
        <p:spPr>
          <a:xfrm>
            <a:off x="956931" y="195639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20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12E4DB7-0C33-44E4-8114-1B679507B1D2}"/>
              </a:ext>
            </a:extLst>
          </p:cNvPr>
          <p:cNvCxnSpPr>
            <a:cxnSpLocks/>
          </p:cNvCxnSpPr>
          <p:nvPr/>
        </p:nvCxnSpPr>
        <p:spPr>
          <a:xfrm>
            <a:off x="967562" y="2604977"/>
            <a:ext cx="71238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74F4C8F-8B7F-47C8-92CE-1892021F9E68}"/>
              </a:ext>
            </a:extLst>
          </p:cNvPr>
          <p:cNvSpPr txBox="1"/>
          <p:nvPr/>
        </p:nvSpPr>
        <p:spPr>
          <a:xfrm>
            <a:off x="1180217" y="2541183"/>
            <a:ext cx="393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0444C38-FF10-4DF1-95DE-0088C0EBC430}"/>
              </a:ext>
            </a:extLst>
          </p:cNvPr>
          <p:cNvSpPr txBox="1"/>
          <p:nvPr/>
        </p:nvSpPr>
        <p:spPr>
          <a:xfrm>
            <a:off x="1446029" y="25411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61BCFE0-FDE7-41EE-A2BD-D6E90914BBD0}"/>
              </a:ext>
            </a:extLst>
          </p:cNvPr>
          <p:cNvSpPr txBox="1"/>
          <p:nvPr/>
        </p:nvSpPr>
        <p:spPr>
          <a:xfrm>
            <a:off x="2190308" y="21158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CEB60D9-9A26-4DB9-9F9C-BBBD4EEB0465}"/>
              </a:ext>
            </a:extLst>
          </p:cNvPr>
          <p:cNvSpPr txBox="1"/>
          <p:nvPr/>
        </p:nvSpPr>
        <p:spPr>
          <a:xfrm>
            <a:off x="1212114" y="30621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35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BA5FD86-3356-4A23-B310-F0FAEDD9B114}"/>
              </a:ext>
            </a:extLst>
          </p:cNvPr>
          <p:cNvCxnSpPr>
            <a:cxnSpLocks/>
          </p:cNvCxnSpPr>
          <p:nvPr/>
        </p:nvCxnSpPr>
        <p:spPr>
          <a:xfrm>
            <a:off x="1073887" y="3668232"/>
            <a:ext cx="8825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2C173A02-B1A3-414F-BE2C-07426B989FB7}"/>
              </a:ext>
            </a:extLst>
          </p:cNvPr>
          <p:cNvSpPr txBox="1"/>
          <p:nvPr/>
        </p:nvSpPr>
        <p:spPr>
          <a:xfrm>
            <a:off x="1456663" y="355127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F415C04-A2A5-4B2E-9AD6-824B7DFA3DC4}"/>
              </a:ext>
            </a:extLst>
          </p:cNvPr>
          <p:cNvSpPr txBox="1"/>
          <p:nvPr/>
        </p:nvSpPr>
        <p:spPr>
          <a:xfrm>
            <a:off x="6113722" y="20520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44AA718-4BA4-4DDA-8EE1-5695041C313D}"/>
              </a:ext>
            </a:extLst>
          </p:cNvPr>
          <p:cNvSpPr txBox="1"/>
          <p:nvPr/>
        </p:nvSpPr>
        <p:spPr>
          <a:xfrm>
            <a:off x="5178056" y="189259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42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48EBE72-8502-4708-AD80-49ED2A64F90A}"/>
              </a:ext>
            </a:extLst>
          </p:cNvPr>
          <p:cNvCxnSpPr>
            <a:cxnSpLocks/>
          </p:cNvCxnSpPr>
          <p:nvPr/>
        </p:nvCxnSpPr>
        <p:spPr>
          <a:xfrm>
            <a:off x="5202863" y="2480930"/>
            <a:ext cx="74073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12E4BB09-BCF3-4079-8A02-36D6E302830D}"/>
              </a:ext>
            </a:extLst>
          </p:cNvPr>
          <p:cNvSpPr txBox="1"/>
          <p:nvPr/>
        </p:nvSpPr>
        <p:spPr>
          <a:xfrm>
            <a:off x="5380075" y="2360430"/>
            <a:ext cx="435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E3B6619-B3B3-4D98-9676-5FA3C89BFABB}"/>
              </a:ext>
            </a:extLst>
          </p:cNvPr>
          <p:cNvSpPr txBox="1"/>
          <p:nvPr/>
        </p:nvSpPr>
        <p:spPr>
          <a:xfrm>
            <a:off x="5688419" y="2360429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C7ADA09-A9D6-4BE5-9B93-CD908DD086F6}"/>
              </a:ext>
            </a:extLst>
          </p:cNvPr>
          <p:cNvSpPr txBox="1"/>
          <p:nvPr/>
        </p:nvSpPr>
        <p:spPr>
          <a:xfrm>
            <a:off x="6347638" y="205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705375A-F0AC-482E-AB63-DDDE64E57091}"/>
              </a:ext>
            </a:extLst>
          </p:cNvPr>
          <p:cNvSpPr txBox="1"/>
          <p:nvPr/>
        </p:nvSpPr>
        <p:spPr>
          <a:xfrm>
            <a:off x="5453428" y="279636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 6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2E407AE-10D1-462A-AC49-F1E8102BF4CB}"/>
              </a:ext>
            </a:extLst>
          </p:cNvPr>
          <p:cNvCxnSpPr>
            <a:cxnSpLocks/>
          </p:cNvCxnSpPr>
          <p:nvPr/>
        </p:nvCxnSpPr>
        <p:spPr>
          <a:xfrm>
            <a:off x="5245393" y="3459125"/>
            <a:ext cx="9108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6C04C568-63E9-4DF5-B9CF-DAF4CC0AF895}"/>
              </a:ext>
            </a:extLst>
          </p:cNvPr>
          <p:cNvSpPr txBox="1"/>
          <p:nvPr/>
        </p:nvSpPr>
        <p:spPr>
          <a:xfrm>
            <a:off x="5709682" y="3381153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AE3FB6E-E87C-4A91-A55F-627B027A7C9E}"/>
              </a:ext>
            </a:extLst>
          </p:cNvPr>
          <p:cNvSpPr txBox="1"/>
          <p:nvPr/>
        </p:nvSpPr>
        <p:spPr>
          <a:xfrm>
            <a:off x="9835117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5695D8A-B19F-434D-BA08-0906752431BC}"/>
              </a:ext>
            </a:extLst>
          </p:cNvPr>
          <p:cNvSpPr txBox="1"/>
          <p:nvPr/>
        </p:nvSpPr>
        <p:spPr>
          <a:xfrm>
            <a:off x="8879978" y="208470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35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4B92FE6-5F68-4577-B181-6B064D68ED4F}"/>
              </a:ext>
            </a:extLst>
          </p:cNvPr>
          <p:cNvCxnSpPr>
            <a:cxnSpLocks/>
          </p:cNvCxnSpPr>
          <p:nvPr/>
        </p:nvCxnSpPr>
        <p:spPr>
          <a:xfrm>
            <a:off x="8892360" y="2704214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E9C38BD1-1D33-4CF6-B2C6-C62423FFF01D}"/>
              </a:ext>
            </a:extLst>
          </p:cNvPr>
          <p:cNvSpPr txBox="1"/>
          <p:nvPr/>
        </p:nvSpPr>
        <p:spPr>
          <a:xfrm>
            <a:off x="9154634" y="2690041"/>
            <a:ext cx="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F8E291B-8140-4864-BC52-1D42E3495F9A}"/>
              </a:ext>
            </a:extLst>
          </p:cNvPr>
          <p:cNvSpPr txBox="1"/>
          <p:nvPr/>
        </p:nvSpPr>
        <p:spPr>
          <a:xfrm>
            <a:off x="9420448" y="26900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919011F-3E77-4DE0-86D6-1423C6DA7685}"/>
              </a:ext>
            </a:extLst>
          </p:cNvPr>
          <p:cNvSpPr txBox="1"/>
          <p:nvPr/>
        </p:nvSpPr>
        <p:spPr>
          <a:xfrm>
            <a:off x="10079666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6D5C810-1918-4031-9981-94691521A9A0}"/>
              </a:ext>
            </a:extLst>
          </p:cNvPr>
          <p:cNvSpPr txBox="1"/>
          <p:nvPr/>
        </p:nvSpPr>
        <p:spPr>
          <a:xfrm>
            <a:off x="9164190" y="315787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21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85252AB7-C29D-45D7-90DA-FFC7E565FDA4}"/>
              </a:ext>
            </a:extLst>
          </p:cNvPr>
          <p:cNvCxnSpPr>
            <a:cxnSpLocks/>
          </p:cNvCxnSpPr>
          <p:nvPr/>
        </p:nvCxnSpPr>
        <p:spPr>
          <a:xfrm>
            <a:off x="8902993" y="3820632"/>
            <a:ext cx="94275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CC9F9882-EC73-4B0A-95B4-B220CCA36625}"/>
              </a:ext>
            </a:extLst>
          </p:cNvPr>
          <p:cNvSpPr txBox="1"/>
          <p:nvPr/>
        </p:nvSpPr>
        <p:spPr>
          <a:xfrm>
            <a:off x="9143999" y="374266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78BE84A-6CE9-44BB-874B-3B5AAE4C398D}"/>
              </a:ext>
            </a:extLst>
          </p:cNvPr>
          <p:cNvSpPr txBox="1"/>
          <p:nvPr/>
        </p:nvSpPr>
        <p:spPr>
          <a:xfrm>
            <a:off x="127590" y="1158949"/>
            <a:ext cx="60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24876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37" grpId="0"/>
      <p:bldP spid="38" grpId="0"/>
      <p:bldP spid="39" grpId="0"/>
      <p:bldP spid="43" grpId="0"/>
      <p:bldP spid="47" grpId="0"/>
      <p:bldP spid="61" grpId="0"/>
      <p:bldP spid="62" grpId="0"/>
      <p:bldP spid="65" grpId="0"/>
      <p:bldP spid="66" grpId="0"/>
      <p:bldP spid="67" grpId="0"/>
      <p:bldP spid="68" grpId="0"/>
      <p:bldP spid="74" grpId="0"/>
      <p:bldP spid="79" grpId="0"/>
      <p:bldP spid="80" grpId="0"/>
      <p:bldP spid="84" grpId="0"/>
      <p:bldP spid="85" grpId="0"/>
      <p:bldP spid="86" grpId="0"/>
      <p:bldP spid="87" grpId="0"/>
      <p:bldP spid="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1" name="Group 570">
            <a:extLst>
              <a:ext uri="{FF2B5EF4-FFF2-40B4-BE49-F238E27FC236}">
                <a16:creationId xmlns:a16="http://schemas.microsoft.com/office/drawing/2014/main" id="{9A437BC8-EAE1-4F43-B903-778C16E51F12}"/>
              </a:ext>
            </a:extLst>
          </p:cNvPr>
          <p:cNvGrpSpPr/>
          <p:nvPr/>
        </p:nvGrpSpPr>
        <p:grpSpPr>
          <a:xfrm>
            <a:off x="302591" y="156266"/>
            <a:ext cx="619044" cy="584775"/>
            <a:chOff x="621568" y="794220"/>
            <a:chExt cx="619044" cy="584775"/>
          </a:xfrm>
        </p:grpSpPr>
        <p:pic>
          <p:nvPicPr>
            <p:cNvPr id="572" name="Picture 571">
              <a:extLst>
                <a:ext uri="{FF2B5EF4-FFF2-40B4-BE49-F238E27FC236}">
                  <a16:creationId xmlns:a16="http://schemas.microsoft.com/office/drawing/2014/main" id="{44F62AC2-A5D6-4F61-A4C2-6B6E71C8C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573" name="TextBox 572">
              <a:extLst>
                <a:ext uri="{FF2B5EF4-FFF2-40B4-BE49-F238E27FC236}">
                  <a16:creationId xmlns:a16="http://schemas.microsoft.com/office/drawing/2014/main" id="{B054FF19-92A1-4208-99C9-7A23355412EE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363F1AC-8261-4C60-A573-7B492CB40A50}"/>
              </a:ext>
            </a:extLst>
          </p:cNvPr>
          <p:cNvSpPr/>
          <p:nvPr/>
        </p:nvSpPr>
        <p:spPr>
          <a:xfrm>
            <a:off x="967563" y="148856"/>
            <a:ext cx="11015330" cy="1488558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5" name="TextBox 574">
            <a:extLst>
              <a:ext uri="{FF2B5EF4-FFF2-40B4-BE49-F238E27FC236}">
                <a16:creationId xmlns:a16="http://schemas.microsoft.com/office/drawing/2014/main" id="{DDBB074F-0F6B-4848-83A6-FFF6A72800FE}"/>
              </a:ext>
            </a:extLst>
          </p:cNvPr>
          <p:cNvSpPr txBox="1"/>
          <p:nvPr/>
        </p:nvSpPr>
        <p:spPr>
          <a:xfrm>
            <a:off x="1111194" y="114855"/>
            <a:ext cx="10669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Một cửa hàng có 354 quả táo. Người ta đã đóng số táo đó vào các hộp, mỗi hộp có 6 quả táo. Hỏi cửa hàng đã đóng được bao nhiêu hộp táo như vậy?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6" name="TextBox 575">
            <a:extLst>
              <a:ext uri="{FF2B5EF4-FFF2-40B4-BE49-F238E27FC236}">
                <a16:creationId xmlns:a16="http://schemas.microsoft.com/office/drawing/2014/main" id="{B6B60DEC-52B7-4987-9EBE-CF37747429B2}"/>
              </a:ext>
            </a:extLst>
          </p:cNvPr>
          <p:cNvSpPr txBox="1"/>
          <p:nvPr/>
        </p:nvSpPr>
        <p:spPr>
          <a:xfrm>
            <a:off x="5321775" y="1800964"/>
            <a:ext cx="3667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Bài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giải</a:t>
            </a:r>
            <a:r>
              <a:rPr lang="en-US" sz="40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577" name="TextBox 576">
            <a:extLst>
              <a:ext uri="{FF2B5EF4-FFF2-40B4-BE49-F238E27FC236}">
                <a16:creationId xmlns:a16="http://schemas.microsoft.com/office/drawing/2014/main" id="{A9C2F80F-85D6-4F23-AC01-1AD11069AB39}"/>
              </a:ext>
            </a:extLst>
          </p:cNvPr>
          <p:cNvSpPr txBox="1"/>
          <p:nvPr/>
        </p:nvSpPr>
        <p:spPr>
          <a:xfrm>
            <a:off x="2700670" y="2691351"/>
            <a:ext cx="9139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solidFill>
                  <a:srgbClr val="FF0000"/>
                </a:solidFill>
              </a:rPr>
              <a:t>Cửa hàng đóng được số hộp táo là: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78" name="TextBox 577">
            <a:extLst>
              <a:ext uri="{FF2B5EF4-FFF2-40B4-BE49-F238E27FC236}">
                <a16:creationId xmlns:a16="http://schemas.microsoft.com/office/drawing/2014/main" id="{00D08908-1B2A-4B8A-B54E-A70836C5123A}"/>
              </a:ext>
            </a:extLst>
          </p:cNvPr>
          <p:cNvSpPr txBox="1"/>
          <p:nvPr/>
        </p:nvSpPr>
        <p:spPr>
          <a:xfrm>
            <a:off x="4639141" y="3423683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354 : 6 = 59 (</a:t>
            </a:r>
            <a:r>
              <a:rPr lang="en-US" sz="4000" b="1" dirty="0" err="1">
                <a:solidFill>
                  <a:srgbClr val="FF0000"/>
                </a:solidFill>
              </a:rPr>
              <a:t>hộp</a:t>
            </a:r>
            <a:r>
              <a:rPr lang="en-US" sz="40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579" name="TextBox 578">
            <a:extLst>
              <a:ext uri="{FF2B5EF4-FFF2-40B4-BE49-F238E27FC236}">
                <a16:creationId xmlns:a16="http://schemas.microsoft.com/office/drawing/2014/main" id="{8467261A-BE47-4D77-9E2C-BB5C9F6C477A}"/>
              </a:ext>
            </a:extLst>
          </p:cNvPr>
          <p:cNvSpPr txBox="1"/>
          <p:nvPr/>
        </p:nvSpPr>
        <p:spPr>
          <a:xfrm>
            <a:off x="6510471" y="4220527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Đáp số: 59 hộp táo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76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011852B-ECEE-44F4-B21E-73D4903DEA62}"/>
              </a:ext>
            </a:extLst>
          </p:cNvPr>
          <p:cNvGrpSpPr/>
          <p:nvPr/>
        </p:nvGrpSpPr>
        <p:grpSpPr>
          <a:xfrm>
            <a:off x="334489" y="103103"/>
            <a:ext cx="619044" cy="584775"/>
            <a:chOff x="621568" y="794220"/>
            <a:chExt cx="619044" cy="5847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A63E892-18E5-4E34-8940-9BDCC5783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995AFD0-8A95-48A1-A8AA-AF78F189ACBB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7C2E5E74-FF62-4EBD-AEB4-3EA2B2A41E51}"/>
              </a:ext>
            </a:extLst>
          </p:cNvPr>
          <p:cNvSpPr/>
          <p:nvPr/>
        </p:nvSpPr>
        <p:spPr>
          <a:xfrm>
            <a:off x="967563" y="148856"/>
            <a:ext cx="829339" cy="510363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DB6B35-D882-4C1B-8D27-871606D6A411}"/>
              </a:ext>
            </a:extLst>
          </p:cNvPr>
          <p:cNvSpPr txBox="1"/>
          <p:nvPr/>
        </p:nvSpPr>
        <p:spPr>
          <a:xfrm>
            <a:off x="1111194" y="114855"/>
            <a:ext cx="10669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A54CAB-31EB-4778-A789-9252126C1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257" y="1098992"/>
            <a:ext cx="7381322" cy="5412236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F6DFA3C-8F38-4A01-A083-5C06CF8EACA2}"/>
              </a:ext>
            </a:extLst>
          </p:cNvPr>
          <p:cNvSpPr/>
          <p:nvPr/>
        </p:nvSpPr>
        <p:spPr>
          <a:xfrm>
            <a:off x="4337486" y="2839316"/>
            <a:ext cx="4391446" cy="342328"/>
          </a:xfrm>
          <a:custGeom>
            <a:avLst/>
            <a:gdLst>
              <a:gd name="connsiteX0" fmla="*/ 0 w 4391446"/>
              <a:gd name="connsiteY0" fmla="*/ 310430 h 342328"/>
              <a:gd name="connsiteX1" fmla="*/ 414670 w 4391446"/>
              <a:gd name="connsiteY1" fmla="*/ 331695 h 342328"/>
              <a:gd name="connsiteX2" fmla="*/ 850605 w 4391446"/>
              <a:gd name="connsiteY2" fmla="*/ 299798 h 342328"/>
              <a:gd name="connsiteX3" fmla="*/ 1105786 w 4391446"/>
              <a:gd name="connsiteY3" fmla="*/ 267900 h 342328"/>
              <a:gd name="connsiteX4" fmla="*/ 1158949 w 4391446"/>
              <a:gd name="connsiteY4" fmla="*/ 299798 h 342328"/>
              <a:gd name="connsiteX5" fmla="*/ 1190847 w 4391446"/>
              <a:gd name="connsiteY5" fmla="*/ 321063 h 342328"/>
              <a:gd name="connsiteX6" fmla="*/ 1265275 w 4391446"/>
              <a:gd name="connsiteY6" fmla="*/ 299798 h 342328"/>
              <a:gd name="connsiteX7" fmla="*/ 1371600 w 4391446"/>
              <a:gd name="connsiteY7" fmla="*/ 278532 h 342328"/>
              <a:gd name="connsiteX8" fmla="*/ 1520456 w 4391446"/>
              <a:gd name="connsiteY8" fmla="*/ 236002 h 342328"/>
              <a:gd name="connsiteX9" fmla="*/ 1562986 w 4391446"/>
              <a:gd name="connsiteY9" fmla="*/ 225370 h 342328"/>
              <a:gd name="connsiteX10" fmla="*/ 1828800 w 4391446"/>
              <a:gd name="connsiteY10" fmla="*/ 161574 h 342328"/>
              <a:gd name="connsiteX11" fmla="*/ 1977656 w 4391446"/>
              <a:gd name="connsiteY11" fmla="*/ 119044 h 342328"/>
              <a:gd name="connsiteX12" fmla="*/ 2147777 w 4391446"/>
              <a:gd name="connsiteY12" fmla="*/ 55249 h 342328"/>
              <a:gd name="connsiteX13" fmla="*/ 2371061 w 4391446"/>
              <a:gd name="connsiteY13" fmla="*/ 23351 h 342328"/>
              <a:gd name="connsiteX14" fmla="*/ 2690037 w 4391446"/>
              <a:gd name="connsiteY14" fmla="*/ 33984 h 342328"/>
              <a:gd name="connsiteX15" fmla="*/ 2721935 w 4391446"/>
              <a:gd name="connsiteY15" fmla="*/ 55249 h 342328"/>
              <a:gd name="connsiteX16" fmla="*/ 2806996 w 4391446"/>
              <a:gd name="connsiteY16" fmla="*/ 76514 h 342328"/>
              <a:gd name="connsiteX17" fmla="*/ 2966484 w 4391446"/>
              <a:gd name="connsiteY17" fmla="*/ 129677 h 342328"/>
              <a:gd name="connsiteX18" fmla="*/ 3104707 w 4391446"/>
              <a:gd name="connsiteY18" fmla="*/ 193472 h 342328"/>
              <a:gd name="connsiteX19" fmla="*/ 3147237 w 4391446"/>
              <a:gd name="connsiteY19" fmla="*/ 225370 h 342328"/>
              <a:gd name="connsiteX20" fmla="*/ 3253563 w 4391446"/>
              <a:gd name="connsiteY20" fmla="*/ 246635 h 342328"/>
              <a:gd name="connsiteX21" fmla="*/ 3327991 w 4391446"/>
              <a:gd name="connsiteY21" fmla="*/ 267900 h 342328"/>
              <a:gd name="connsiteX22" fmla="*/ 3370521 w 4391446"/>
              <a:gd name="connsiteY22" fmla="*/ 289165 h 342328"/>
              <a:gd name="connsiteX23" fmla="*/ 3583172 w 4391446"/>
              <a:gd name="connsiteY23" fmla="*/ 321063 h 342328"/>
              <a:gd name="connsiteX24" fmla="*/ 3646968 w 4391446"/>
              <a:gd name="connsiteY24" fmla="*/ 331695 h 342328"/>
              <a:gd name="connsiteX25" fmla="*/ 3838354 w 4391446"/>
              <a:gd name="connsiteY25" fmla="*/ 342328 h 342328"/>
              <a:gd name="connsiteX26" fmla="*/ 4274289 w 4391446"/>
              <a:gd name="connsiteY26" fmla="*/ 331695 h 342328"/>
              <a:gd name="connsiteX27" fmla="*/ 4338084 w 4391446"/>
              <a:gd name="connsiteY27" fmla="*/ 321063 h 34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391446" h="342328">
                <a:moveTo>
                  <a:pt x="0" y="310430"/>
                </a:moveTo>
                <a:cubicBezTo>
                  <a:pt x="138223" y="317518"/>
                  <a:pt x="276634" y="341795"/>
                  <a:pt x="414670" y="331695"/>
                </a:cubicBezTo>
                <a:lnTo>
                  <a:pt x="850605" y="299798"/>
                </a:lnTo>
                <a:cubicBezTo>
                  <a:pt x="942085" y="291912"/>
                  <a:pt x="1018461" y="280374"/>
                  <a:pt x="1105786" y="267900"/>
                </a:cubicBezTo>
                <a:cubicBezTo>
                  <a:pt x="1123507" y="278533"/>
                  <a:pt x="1141424" y="288845"/>
                  <a:pt x="1158949" y="299798"/>
                </a:cubicBezTo>
                <a:cubicBezTo>
                  <a:pt x="1169785" y="306571"/>
                  <a:pt x="1178068" y="321063"/>
                  <a:pt x="1190847" y="321063"/>
                </a:cubicBezTo>
                <a:cubicBezTo>
                  <a:pt x="1216649" y="321063"/>
                  <a:pt x="1240159" y="305708"/>
                  <a:pt x="1265275" y="299798"/>
                </a:cubicBezTo>
                <a:cubicBezTo>
                  <a:pt x="1300458" y="291520"/>
                  <a:pt x="1336536" y="287298"/>
                  <a:pt x="1371600" y="278532"/>
                </a:cubicBezTo>
                <a:cubicBezTo>
                  <a:pt x="1421663" y="266016"/>
                  <a:pt x="1470734" y="249813"/>
                  <a:pt x="1520456" y="236002"/>
                </a:cubicBezTo>
                <a:cubicBezTo>
                  <a:pt x="1534536" y="232091"/>
                  <a:pt x="1549051" y="229770"/>
                  <a:pt x="1562986" y="225370"/>
                </a:cubicBezTo>
                <a:cubicBezTo>
                  <a:pt x="1771982" y="159372"/>
                  <a:pt x="1656725" y="178782"/>
                  <a:pt x="1828800" y="161574"/>
                </a:cubicBezTo>
                <a:cubicBezTo>
                  <a:pt x="1882574" y="148131"/>
                  <a:pt x="1926809" y="139383"/>
                  <a:pt x="1977656" y="119044"/>
                </a:cubicBezTo>
                <a:cubicBezTo>
                  <a:pt x="1991252" y="113606"/>
                  <a:pt x="2114442" y="61916"/>
                  <a:pt x="2147777" y="55249"/>
                </a:cubicBezTo>
                <a:cubicBezTo>
                  <a:pt x="2292490" y="26307"/>
                  <a:pt x="2218108" y="37256"/>
                  <a:pt x="2371061" y="23351"/>
                </a:cubicBezTo>
                <a:cubicBezTo>
                  <a:pt x="2489565" y="-16153"/>
                  <a:pt x="2429652" y="-735"/>
                  <a:pt x="2690037" y="33984"/>
                </a:cubicBezTo>
                <a:cubicBezTo>
                  <a:pt x="2702704" y="35673"/>
                  <a:pt x="2709926" y="50882"/>
                  <a:pt x="2721935" y="55249"/>
                </a:cubicBezTo>
                <a:cubicBezTo>
                  <a:pt x="2749402" y="65237"/>
                  <a:pt x="2778757" y="68984"/>
                  <a:pt x="2806996" y="76514"/>
                </a:cubicBezTo>
                <a:cubicBezTo>
                  <a:pt x="2892336" y="99271"/>
                  <a:pt x="2878630" y="96731"/>
                  <a:pt x="2966484" y="129677"/>
                </a:cubicBezTo>
                <a:cubicBezTo>
                  <a:pt x="3078620" y="219385"/>
                  <a:pt x="2951073" y="129457"/>
                  <a:pt x="3104707" y="193472"/>
                </a:cubicBezTo>
                <a:cubicBezTo>
                  <a:pt x="3121065" y="200288"/>
                  <a:pt x="3130548" y="219410"/>
                  <a:pt x="3147237" y="225370"/>
                </a:cubicBezTo>
                <a:cubicBezTo>
                  <a:pt x="3181275" y="237527"/>
                  <a:pt x="3218380" y="238357"/>
                  <a:pt x="3253563" y="246635"/>
                </a:cubicBezTo>
                <a:cubicBezTo>
                  <a:pt x="3278679" y="252545"/>
                  <a:pt x="3303742" y="259082"/>
                  <a:pt x="3327991" y="267900"/>
                </a:cubicBezTo>
                <a:cubicBezTo>
                  <a:pt x="3342887" y="273317"/>
                  <a:pt x="3355004" y="285932"/>
                  <a:pt x="3370521" y="289165"/>
                </a:cubicBezTo>
                <a:cubicBezTo>
                  <a:pt x="3440691" y="303784"/>
                  <a:pt x="3512329" y="310164"/>
                  <a:pt x="3583172" y="321063"/>
                </a:cubicBezTo>
                <a:cubicBezTo>
                  <a:pt x="3604480" y="324341"/>
                  <a:pt x="3625484" y="329905"/>
                  <a:pt x="3646968" y="331695"/>
                </a:cubicBezTo>
                <a:cubicBezTo>
                  <a:pt x="3710641" y="337001"/>
                  <a:pt x="3774559" y="338784"/>
                  <a:pt x="3838354" y="342328"/>
                </a:cubicBezTo>
                <a:lnTo>
                  <a:pt x="4274289" y="331695"/>
                </a:lnTo>
                <a:cubicBezTo>
                  <a:pt x="4534813" y="320368"/>
                  <a:pt x="4269392" y="321063"/>
                  <a:pt x="4338084" y="321063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09930F7-154F-4799-853D-FCA2178BE660}"/>
              </a:ext>
            </a:extLst>
          </p:cNvPr>
          <p:cNvSpPr/>
          <p:nvPr/>
        </p:nvSpPr>
        <p:spPr>
          <a:xfrm>
            <a:off x="8505449" y="2894565"/>
            <a:ext cx="510363" cy="43593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33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E728749-1F44-4205-8E30-3E9208803C1F}"/>
              </a:ext>
            </a:extLst>
          </p:cNvPr>
          <p:cNvCxnSpPr/>
          <p:nvPr/>
        </p:nvCxnSpPr>
        <p:spPr>
          <a:xfrm>
            <a:off x="627648" y="182723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24" name="TextBox 43">
            <a:extLst>
              <a:ext uri="{FF2B5EF4-FFF2-40B4-BE49-F238E27FC236}">
                <a16:creationId xmlns:a16="http://schemas.microsoft.com/office/drawing/2014/main" id="{5423A651-82D1-40EB-AD33-4D39B18B4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499" y="88813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5" name="TextBox 49">
            <a:extLst>
              <a:ext uri="{FF2B5EF4-FFF2-40B4-BE49-F238E27FC236}">
                <a16:creationId xmlns:a16="http://schemas.microsoft.com/office/drawing/2014/main" id="{6F9CEEC8-5165-4CB7-B1FC-6D88C98C1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587" y="871666"/>
            <a:ext cx="8293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264</a:t>
            </a:r>
          </a:p>
        </p:txBody>
      </p:sp>
      <p:grpSp>
        <p:nvGrpSpPr>
          <p:cNvPr id="26" name="Group 66">
            <a:extLst>
              <a:ext uri="{FF2B5EF4-FFF2-40B4-BE49-F238E27FC236}">
                <a16:creationId xmlns:a16="http://schemas.microsoft.com/office/drawing/2014/main" id="{0EB2CAD2-CE4C-48F4-AB97-5EAF500EF0C4}"/>
              </a:ext>
            </a:extLst>
          </p:cNvPr>
          <p:cNvGrpSpPr>
            <a:grpSpLocks/>
          </p:cNvGrpSpPr>
          <p:nvPr/>
        </p:nvGrpSpPr>
        <p:grpSpPr bwMode="auto">
          <a:xfrm>
            <a:off x="1413680" y="937782"/>
            <a:ext cx="819151" cy="1431301"/>
            <a:chOff x="2299" y="1252"/>
            <a:chExt cx="516" cy="65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8DF9CA0-964B-4BB5-AFAF-AA221275C00D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D18B7CB-3C4D-4301-9F65-E01E92745EB0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29" name="TextBox 36">
            <a:extLst>
              <a:ext uri="{FF2B5EF4-FFF2-40B4-BE49-F238E27FC236}">
                <a16:creationId xmlns:a16="http://schemas.microsoft.com/office/drawing/2014/main" id="{DC7B2D2D-58A7-44DC-AEC5-B85D6B5AA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655" y="165290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TextBox 39">
            <a:extLst>
              <a:ext uri="{FF2B5EF4-FFF2-40B4-BE49-F238E27FC236}">
                <a16:creationId xmlns:a16="http://schemas.microsoft.com/office/drawing/2014/main" id="{C2996FAD-7699-4067-8257-8D45B669C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603" y="1344038"/>
            <a:ext cx="6558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32" name="TextBox 36">
            <a:extLst>
              <a:ext uri="{FF2B5EF4-FFF2-40B4-BE49-F238E27FC236}">
                <a16:creationId xmlns:a16="http://schemas.microsoft.com/office/drawing/2014/main" id="{3ECC8F41-31CB-4C34-8AF4-97B42591A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4523" y="1647949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TextBox 38">
            <a:extLst>
              <a:ext uri="{FF2B5EF4-FFF2-40B4-BE49-F238E27FC236}">
                <a16:creationId xmlns:a16="http://schemas.microsoft.com/office/drawing/2014/main" id="{5734202D-1EC1-4BE9-9234-D46F60F09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182" y="1778644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2" name="TextBox 38">
            <a:extLst>
              <a:ext uri="{FF2B5EF4-FFF2-40B4-BE49-F238E27FC236}">
                <a16:creationId xmlns:a16="http://schemas.microsoft.com/office/drawing/2014/main" id="{762FCC03-5213-478E-8A31-7E5B7FE3C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568" y="1768012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3" name="TextBox 38">
            <a:extLst>
              <a:ext uri="{FF2B5EF4-FFF2-40B4-BE49-F238E27FC236}">
                <a16:creationId xmlns:a16="http://schemas.microsoft.com/office/drawing/2014/main" id="{FF1F0F33-6A87-491C-B40A-E6715AF68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813" y="2172049"/>
            <a:ext cx="6788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DC5B1B1-CFE5-497B-A591-FAE300862839}"/>
              </a:ext>
            </a:extLst>
          </p:cNvPr>
          <p:cNvCxnSpPr/>
          <p:nvPr/>
        </p:nvCxnSpPr>
        <p:spPr>
          <a:xfrm>
            <a:off x="773413" y="2691661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5" name="TextBox 38">
            <a:extLst>
              <a:ext uri="{FF2B5EF4-FFF2-40B4-BE49-F238E27FC236}">
                <a16:creationId xmlns:a16="http://schemas.microsoft.com/office/drawing/2014/main" id="{254904CF-FF48-49EE-AA5C-4B487C553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888" y="2693044"/>
            <a:ext cx="531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1479275-B57F-4502-885E-782C5B69FC52}"/>
              </a:ext>
            </a:extLst>
          </p:cNvPr>
          <p:cNvSpPr/>
          <p:nvPr/>
        </p:nvSpPr>
        <p:spPr>
          <a:xfrm>
            <a:off x="3944081" y="4255532"/>
            <a:ext cx="4720856" cy="1503707"/>
          </a:xfrm>
          <a:custGeom>
            <a:avLst/>
            <a:gdLst>
              <a:gd name="connsiteX0" fmla="*/ 0 w 4720856"/>
              <a:gd name="connsiteY0" fmla="*/ 0 h 1503707"/>
              <a:gd name="connsiteX1" fmla="*/ 308344 w 4720856"/>
              <a:gd name="connsiteY1" fmla="*/ 21265 h 1503707"/>
              <a:gd name="connsiteX2" fmla="*/ 499730 w 4720856"/>
              <a:gd name="connsiteY2" fmla="*/ 53163 h 1503707"/>
              <a:gd name="connsiteX3" fmla="*/ 882502 w 4720856"/>
              <a:gd name="connsiteY3" fmla="*/ 63796 h 1503707"/>
              <a:gd name="connsiteX4" fmla="*/ 978195 w 4720856"/>
              <a:gd name="connsiteY4" fmla="*/ 85061 h 1503707"/>
              <a:gd name="connsiteX5" fmla="*/ 1031358 w 4720856"/>
              <a:gd name="connsiteY5" fmla="*/ 95693 h 1503707"/>
              <a:gd name="connsiteX6" fmla="*/ 1063256 w 4720856"/>
              <a:gd name="connsiteY6" fmla="*/ 106326 h 1503707"/>
              <a:gd name="connsiteX7" fmla="*/ 1137684 w 4720856"/>
              <a:gd name="connsiteY7" fmla="*/ 116958 h 1503707"/>
              <a:gd name="connsiteX8" fmla="*/ 1180214 w 4720856"/>
              <a:gd name="connsiteY8" fmla="*/ 138223 h 1503707"/>
              <a:gd name="connsiteX9" fmla="*/ 1265275 w 4720856"/>
              <a:gd name="connsiteY9" fmla="*/ 148856 h 1503707"/>
              <a:gd name="connsiteX10" fmla="*/ 1307805 w 4720856"/>
              <a:gd name="connsiteY10" fmla="*/ 159489 h 1503707"/>
              <a:gd name="connsiteX11" fmla="*/ 1371600 w 4720856"/>
              <a:gd name="connsiteY11" fmla="*/ 202019 h 1503707"/>
              <a:gd name="connsiteX12" fmla="*/ 1456661 w 4720856"/>
              <a:gd name="connsiteY12" fmla="*/ 223284 h 1503707"/>
              <a:gd name="connsiteX13" fmla="*/ 1488558 w 4720856"/>
              <a:gd name="connsiteY13" fmla="*/ 233916 h 1503707"/>
              <a:gd name="connsiteX14" fmla="*/ 1616149 w 4720856"/>
              <a:gd name="connsiteY14" fmla="*/ 265814 h 1503707"/>
              <a:gd name="connsiteX15" fmla="*/ 1648047 w 4720856"/>
              <a:gd name="connsiteY15" fmla="*/ 287079 h 1503707"/>
              <a:gd name="connsiteX16" fmla="*/ 1690577 w 4720856"/>
              <a:gd name="connsiteY16" fmla="*/ 318977 h 1503707"/>
              <a:gd name="connsiteX17" fmla="*/ 1796902 w 4720856"/>
              <a:gd name="connsiteY17" fmla="*/ 350875 h 1503707"/>
              <a:gd name="connsiteX18" fmla="*/ 1903228 w 4720856"/>
              <a:gd name="connsiteY18" fmla="*/ 404037 h 1503707"/>
              <a:gd name="connsiteX19" fmla="*/ 2009554 w 4720856"/>
              <a:gd name="connsiteY19" fmla="*/ 467833 h 1503707"/>
              <a:gd name="connsiteX20" fmla="*/ 2062716 w 4720856"/>
              <a:gd name="connsiteY20" fmla="*/ 499730 h 1503707"/>
              <a:gd name="connsiteX21" fmla="*/ 2083982 w 4720856"/>
              <a:gd name="connsiteY21" fmla="*/ 520996 h 1503707"/>
              <a:gd name="connsiteX22" fmla="*/ 2190307 w 4720856"/>
              <a:gd name="connsiteY22" fmla="*/ 552893 h 1503707"/>
              <a:gd name="connsiteX23" fmla="*/ 2317898 w 4720856"/>
              <a:gd name="connsiteY23" fmla="*/ 616689 h 1503707"/>
              <a:gd name="connsiteX24" fmla="*/ 2381693 w 4720856"/>
              <a:gd name="connsiteY24" fmla="*/ 659219 h 1503707"/>
              <a:gd name="connsiteX25" fmla="*/ 2445489 w 4720856"/>
              <a:gd name="connsiteY25" fmla="*/ 712382 h 1503707"/>
              <a:gd name="connsiteX26" fmla="*/ 2477386 w 4720856"/>
              <a:gd name="connsiteY26" fmla="*/ 733647 h 1503707"/>
              <a:gd name="connsiteX27" fmla="*/ 2519916 w 4720856"/>
              <a:gd name="connsiteY27" fmla="*/ 765544 h 1503707"/>
              <a:gd name="connsiteX28" fmla="*/ 2551814 w 4720856"/>
              <a:gd name="connsiteY28" fmla="*/ 786809 h 1503707"/>
              <a:gd name="connsiteX29" fmla="*/ 2583712 w 4720856"/>
              <a:gd name="connsiteY29" fmla="*/ 818707 h 1503707"/>
              <a:gd name="connsiteX30" fmla="*/ 2636875 w 4720856"/>
              <a:gd name="connsiteY30" fmla="*/ 861237 h 1503707"/>
              <a:gd name="connsiteX31" fmla="*/ 2721935 w 4720856"/>
              <a:gd name="connsiteY31" fmla="*/ 946298 h 1503707"/>
              <a:gd name="connsiteX32" fmla="*/ 2775098 w 4720856"/>
              <a:gd name="connsiteY32" fmla="*/ 978196 h 1503707"/>
              <a:gd name="connsiteX33" fmla="*/ 2838893 w 4720856"/>
              <a:gd name="connsiteY33" fmla="*/ 1031358 h 1503707"/>
              <a:gd name="connsiteX34" fmla="*/ 2892056 w 4720856"/>
              <a:gd name="connsiteY34" fmla="*/ 1052623 h 1503707"/>
              <a:gd name="connsiteX35" fmla="*/ 2998382 w 4720856"/>
              <a:gd name="connsiteY35" fmla="*/ 1116419 h 1503707"/>
              <a:gd name="connsiteX36" fmla="*/ 3147237 w 4720856"/>
              <a:gd name="connsiteY36" fmla="*/ 1222744 h 1503707"/>
              <a:gd name="connsiteX37" fmla="*/ 3253563 w 4720856"/>
              <a:gd name="connsiteY37" fmla="*/ 1297172 h 1503707"/>
              <a:gd name="connsiteX38" fmla="*/ 3327991 w 4720856"/>
              <a:gd name="connsiteY38" fmla="*/ 1339702 h 1503707"/>
              <a:gd name="connsiteX39" fmla="*/ 3423684 w 4720856"/>
              <a:gd name="connsiteY39" fmla="*/ 1360968 h 1503707"/>
              <a:gd name="connsiteX40" fmla="*/ 3732028 w 4720856"/>
              <a:gd name="connsiteY40" fmla="*/ 1467293 h 1503707"/>
              <a:gd name="connsiteX41" fmla="*/ 4720856 w 4720856"/>
              <a:gd name="connsiteY41" fmla="*/ 1499191 h 1503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720856" h="1503707">
                <a:moveTo>
                  <a:pt x="0" y="0"/>
                </a:moveTo>
                <a:cubicBezTo>
                  <a:pt x="106695" y="5081"/>
                  <a:pt x="205002" y="4042"/>
                  <a:pt x="308344" y="21265"/>
                </a:cubicBezTo>
                <a:cubicBezTo>
                  <a:pt x="379248" y="33082"/>
                  <a:pt x="428960" y="49946"/>
                  <a:pt x="499730" y="53163"/>
                </a:cubicBezTo>
                <a:cubicBezTo>
                  <a:pt x="627238" y="58959"/>
                  <a:pt x="754911" y="60252"/>
                  <a:pt x="882502" y="63796"/>
                </a:cubicBezTo>
                <a:cubicBezTo>
                  <a:pt x="938742" y="82541"/>
                  <a:pt x="895863" y="70092"/>
                  <a:pt x="978195" y="85061"/>
                </a:cubicBezTo>
                <a:cubicBezTo>
                  <a:pt x="995975" y="88294"/>
                  <a:pt x="1013826" y="91310"/>
                  <a:pt x="1031358" y="95693"/>
                </a:cubicBezTo>
                <a:cubicBezTo>
                  <a:pt x="1042231" y="98411"/>
                  <a:pt x="1052266" y="104128"/>
                  <a:pt x="1063256" y="106326"/>
                </a:cubicBezTo>
                <a:cubicBezTo>
                  <a:pt x="1087831" y="111241"/>
                  <a:pt x="1112875" y="113414"/>
                  <a:pt x="1137684" y="116958"/>
                </a:cubicBezTo>
                <a:cubicBezTo>
                  <a:pt x="1151861" y="124046"/>
                  <a:pt x="1164837" y="134379"/>
                  <a:pt x="1180214" y="138223"/>
                </a:cubicBezTo>
                <a:cubicBezTo>
                  <a:pt x="1207935" y="145153"/>
                  <a:pt x="1237089" y="144158"/>
                  <a:pt x="1265275" y="148856"/>
                </a:cubicBezTo>
                <a:cubicBezTo>
                  <a:pt x="1279689" y="151258"/>
                  <a:pt x="1293628" y="155945"/>
                  <a:pt x="1307805" y="159489"/>
                </a:cubicBezTo>
                <a:cubicBezTo>
                  <a:pt x="1329070" y="173666"/>
                  <a:pt x="1348109" y="191952"/>
                  <a:pt x="1371600" y="202019"/>
                </a:cubicBezTo>
                <a:cubicBezTo>
                  <a:pt x="1398463" y="213532"/>
                  <a:pt x="1428465" y="215594"/>
                  <a:pt x="1456661" y="223284"/>
                </a:cubicBezTo>
                <a:cubicBezTo>
                  <a:pt x="1467474" y="226233"/>
                  <a:pt x="1477729" y="231028"/>
                  <a:pt x="1488558" y="233916"/>
                </a:cubicBezTo>
                <a:cubicBezTo>
                  <a:pt x="1530917" y="245212"/>
                  <a:pt x="1573619" y="255181"/>
                  <a:pt x="1616149" y="265814"/>
                </a:cubicBezTo>
                <a:cubicBezTo>
                  <a:pt x="1626782" y="272902"/>
                  <a:pt x="1637648" y="279651"/>
                  <a:pt x="1648047" y="287079"/>
                </a:cubicBezTo>
                <a:cubicBezTo>
                  <a:pt x="1662467" y="297379"/>
                  <a:pt x="1674289" y="311996"/>
                  <a:pt x="1690577" y="318977"/>
                </a:cubicBezTo>
                <a:cubicBezTo>
                  <a:pt x="1724587" y="333553"/>
                  <a:pt x="1761460" y="340242"/>
                  <a:pt x="1796902" y="350875"/>
                </a:cubicBezTo>
                <a:cubicBezTo>
                  <a:pt x="1899856" y="428087"/>
                  <a:pt x="1768876" y="336860"/>
                  <a:pt x="1903228" y="404037"/>
                </a:cubicBezTo>
                <a:cubicBezTo>
                  <a:pt x="1940197" y="422521"/>
                  <a:pt x="1974112" y="446568"/>
                  <a:pt x="2009554" y="467833"/>
                </a:cubicBezTo>
                <a:cubicBezTo>
                  <a:pt x="2027275" y="478465"/>
                  <a:pt x="2048103" y="485117"/>
                  <a:pt x="2062716" y="499730"/>
                </a:cubicBezTo>
                <a:cubicBezTo>
                  <a:pt x="2069805" y="506819"/>
                  <a:pt x="2075015" y="516513"/>
                  <a:pt x="2083982" y="520996"/>
                </a:cubicBezTo>
                <a:cubicBezTo>
                  <a:pt x="2133282" y="545646"/>
                  <a:pt x="2144518" y="537630"/>
                  <a:pt x="2190307" y="552893"/>
                </a:cubicBezTo>
                <a:cubicBezTo>
                  <a:pt x="2241693" y="570021"/>
                  <a:pt x="2269279" y="586770"/>
                  <a:pt x="2317898" y="616689"/>
                </a:cubicBezTo>
                <a:cubicBezTo>
                  <a:pt x="2339664" y="630084"/>
                  <a:pt x="2361247" y="643885"/>
                  <a:pt x="2381693" y="659219"/>
                </a:cubicBezTo>
                <a:cubicBezTo>
                  <a:pt x="2403838" y="675828"/>
                  <a:pt x="2423639" y="695387"/>
                  <a:pt x="2445489" y="712382"/>
                </a:cubicBezTo>
                <a:cubicBezTo>
                  <a:pt x="2455576" y="720227"/>
                  <a:pt x="2466988" y="726220"/>
                  <a:pt x="2477386" y="733647"/>
                </a:cubicBezTo>
                <a:cubicBezTo>
                  <a:pt x="2491806" y="743947"/>
                  <a:pt x="2505496" y="755244"/>
                  <a:pt x="2519916" y="765544"/>
                </a:cubicBezTo>
                <a:cubicBezTo>
                  <a:pt x="2530315" y="772971"/>
                  <a:pt x="2541997" y="778628"/>
                  <a:pt x="2551814" y="786809"/>
                </a:cubicBezTo>
                <a:cubicBezTo>
                  <a:pt x="2563366" y="796435"/>
                  <a:pt x="2572396" y="808805"/>
                  <a:pt x="2583712" y="818707"/>
                </a:cubicBezTo>
                <a:cubicBezTo>
                  <a:pt x="2600791" y="833651"/>
                  <a:pt x="2620199" y="845844"/>
                  <a:pt x="2636875" y="861237"/>
                </a:cubicBezTo>
                <a:cubicBezTo>
                  <a:pt x="2666339" y="888435"/>
                  <a:pt x="2691325" y="920397"/>
                  <a:pt x="2721935" y="946298"/>
                </a:cubicBezTo>
                <a:cubicBezTo>
                  <a:pt x="2737711" y="959647"/>
                  <a:pt x="2758385" y="966041"/>
                  <a:pt x="2775098" y="978196"/>
                </a:cubicBezTo>
                <a:cubicBezTo>
                  <a:pt x="2797484" y="994477"/>
                  <a:pt x="2815540" y="1016497"/>
                  <a:pt x="2838893" y="1031358"/>
                </a:cubicBezTo>
                <a:cubicBezTo>
                  <a:pt x="2854995" y="1041605"/>
                  <a:pt x="2875215" y="1043641"/>
                  <a:pt x="2892056" y="1052623"/>
                </a:cubicBezTo>
                <a:cubicBezTo>
                  <a:pt x="2928526" y="1072073"/>
                  <a:pt x="2963992" y="1093492"/>
                  <a:pt x="2998382" y="1116419"/>
                </a:cubicBezTo>
                <a:cubicBezTo>
                  <a:pt x="3049117" y="1150243"/>
                  <a:pt x="3098456" y="1186158"/>
                  <a:pt x="3147237" y="1222744"/>
                </a:cubicBezTo>
                <a:cubicBezTo>
                  <a:pt x="3189466" y="1254416"/>
                  <a:pt x="3204945" y="1267253"/>
                  <a:pt x="3253563" y="1297172"/>
                </a:cubicBezTo>
                <a:cubicBezTo>
                  <a:pt x="3277898" y="1312148"/>
                  <a:pt x="3301978" y="1327878"/>
                  <a:pt x="3327991" y="1339702"/>
                </a:cubicBezTo>
                <a:cubicBezTo>
                  <a:pt x="3339790" y="1345065"/>
                  <a:pt x="3415879" y="1359407"/>
                  <a:pt x="3423684" y="1360968"/>
                </a:cubicBezTo>
                <a:cubicBezTo>
                  <a:pt x="3516446" y="1400722"/>
                  <a:pt x="3644804" y="1458570"/>
                  <a:pt x="3732028" y="1467293"/>
                </a:cubicBezTo>
                <a:cubicBezTo>
                  <a:pt x="4273181" y="1521409"/>
                  <a:pt x="3944149" y="1499191"/>
                  <a:pt x="4720856" y="149919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A26F13D-4DDF-404F-A9A6-D7F7C5B27D11}"/>
              </a:ext>
            </a:extLst>
          </p:cNvPr>
          <p:cNvCxnSpPr/>
          <p:nvPr/>
        </p:nvCxnSpPr>
        <p:spPr>
          <a:xfrm>
            <a:off x="521322" y="4889410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8" name="TextBox 43">
            <a:extLst>
              <a:ext uri="{FF2B5EF4-FFF2-40B4-BE49-F238E27FC236}">
                <a16:creationId xmlns:a16="http://schemas.microsoft.com/office/drawing/2014/main" id="{7E82D43C-6D6A-419C-A866-EA5606767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7173" y="395030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9" name="TextBox 49">
            <a:extLst>
              <a:ext uri="{FF2B5EF4-FFF2-40B4-BE49-F238E27FC236}">
                <a16:creationId xmlns:a16="http://schemas.microsoft.com/office/drawing/2014/main" id="{25551AA2-66FA-4CC2-B126-E90C2230F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61" y="3933843"/>
            <a:ext cx="8293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312</a:t>
            </a:r>
          </a:p>
        </p:txBody>
      </p:sp>
      <p:grpSp>
        <p:nvGrpSpPr>
          <p:cNvPr id="50" name="Group 66">
            <a:extLst>
              <a:ext uri="{FF2B5EF4-FFF2-40B4-BE49-F238E27FC236}">
                <a16:creationId xmlns:a16="http://schemas.microsoft.com/office/drawing/2014/main" id="{A716CB27-5453-4123-A46B-E07079D055AB}"/>
              </a:ext>
            </a:extLst>
          </p:cNvPr>
          <p:cNvGrpSpPr>
            <a:grpSpLocks/>
          </p:cNvGrpSpPr>
          <p:nvPr/>
        </p:nvGrpSpPr>
        <p:grpSpPr bwMode="auto">
          <a:xfrm>
            <a:off x="1307354" y="3999959"/>
            <a:ext cx="819151" cy="1431301"/>
            <a:chOff x="2299" y="1252"/>
            <a:chExt cx="516" cy="656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1A3E7A0-F98D-400B-9A15-409098B3D421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94E56DB-614B-4C36-AE6B-68004D33D805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53" name="TextBox 36">
            <a:extLst>
              <a:ext uri="{FF2B5EF4-FFF2-40B4-BE49-F238E27FC236}">
                <a16:creationId xmlns:a16="http://schemas.microsoft.com/office/drawing/2014/main" id="{9FC24A05-5460-416F-90F8-982FB6586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8329" y="471508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TextBox 39">
            <a:extLst>
              <a:ext uri="{FF2B5EF4-FFF2-40B4-BE49-F238E27FC236}">
                <a16:creationId xmlns:a16="http://schemas.microsoft.com/office/drawing/2014/main" id="{28D6E3C9-D61B-425E-A7C4-85912D918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77" y="4406215"/>
            <a:ext cx="6558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55" name="TextBox 36">
            <a:extLst>
              <a:ext uri="{FF2B5EF4-FFF2-40B4-BE49-F238E27FC236}">
                <a16:creationId xmlns:a16="http://schemas.microsoft.com/office/drawing/2014/main" id="{E185C11C-C392-4B3A-B970-07FA5D9C7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019" y="4710126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6" name="TextBox 38">
            <a:extLst>
              <a:ext uri="{FF2B5EF4-FFF2-40B4-BE49-F238E27FC236}">
                <a16:creationId xmlns:a16="http://schemas.microsoft.com/office/drawing/2014/main" id="{178AAC08-D0DF-48D7-A127-C9EEE3345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56" y="484082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7" name="TextBox 38">
            <a:extLst>
              <a:ext uri="{FF2B5EF4-FFF2-40B4-BE49-F238E27FC236}">
                <a16:creationId xmlns:a16="http://schemas.microsoft.com/office/drawing/2014/main" id="{266CF09B-4BFC-4FC0-A8C4-D1CA48643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242" y="4840464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8" name="TextBox 38">
            <a:extLst>
              <a:ext uri="{FF2B5EF4-FFF2-40B4-BE49-F238E27FC236}">
                <a16:creationId xmlns:a16="http://schemas.microsoft.com/office/drawing/2014/main" id="{0BB3CD9F-4501-4AAD-B358-4965BCAC4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87" y="5234226"/>
            <a:ext cx="6788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305119F-DC66-421D-AD00-646E547C0F2C}"/>
              </a:ext>
            </a:extLst>
          </p:cNvPr>
          <p:cNvCxnSpPr/>
          <p:nvPr/>
        </p:nvCxnSpPr>
        <p:spPr>
          <a:xfrm>
            <a:off x="667087" y="5753838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0" name="TextBox 38">
            <a:extLst>
              <a:ext uri="{FF2B5EF4-FFF2-40B4-BE49-F238E27FC236}">
                <a16:creationId xmlns:a16="http://schemas.microsoft.com/office/drawing/2014/main" id="{87B49165-BBDE-4A92-A857-2FD6EFB6F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562" y="5755221"/>
            <a:ext cx="531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9530C2FF-406A-4A85-A4E0-D111D7602AC2}"/>
              </a:ext>
            </a:extLst>
          </p:cNvPr>
          <p:cNvSpPr/>
          <p:nvPr/>
        </p:nvSpPr>
        <p:spPr>
          <a:xfrm>
            <a:off x="8495175" y="5586394"/>
            <a:ext cx="510363" cy="43593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52</a:t>
            </a:r>
          </a:p>
        </p:txBody>
      </p:sp>
      <p:sp>
        <p:nvSpPr>
          <p:cNvPr id="2048" name="Freeform: Shape 2047">
            <a:extLst>
              <a:ext uri="{FF2B5EF4-FFF2-40B4-BE49-F238E27FC236}">
                <a16:creationId xmlns:a16="http://schemas.microsoft.com/office/drawing/2014/main" id="{6379342C-30BE-4468-A270-8718717282B1}"/>
              </a:ext>
            </a:extLst>
          </p:cNvPr>
          <p:cNvSpPr/>
          <p:nvPr/>
        </p:nvSpPr>
        <p:spPr>
          <a:xfrm>
            <a:off x="3688422" y="2054831"/>
            <a:ext cx="4828854" cy="3881262"/>
          </a:xfrm>
          <a:custGeom>
            <a:avLst/>
            <a:gdLst>
              <a:gd name="connsiteX0" fmla="*/ 0 w 4828854"/>
              <a:gd name="connsiteY0" fmla="*/ 3842535 h 3881262"/>
              <a:gd name="connsiteX1" fmla="*/ 472612 w 4828854"/>
              <a:gd name="connsiteY1" fmla="*/ 3873358 h 3881262"/>
              <a:gd name="connsiteX2" fmla="*/ 729466 w 4828854"/>
              <a:gd name="connsiteY2" fmla="*/ 3863084 h 3881262"/>
              <a:gd name="connsiteX3" fmla="*/ 791111 w 4828854"/>
              <a:gd name="connsiteY3" fmla="*/ 3852809 h 3881262"/>
              <a:gd name="connsiteX4" fmla="*/ 873304 w 4828854"/>
              <a:gd name="connsiteY4" fmla="*/ 3842535 h 3881262"/>
              <a:gd name="connsiteX5" fmla="*/ 1027416 w 4828854"/>
              <a:gd name="connsiteY5" fmla="*/ 3801439 h 3881262"/>
              <a:gd name="connsiteX6" fmla="*/ 1202077 w 4828854"/>
              <a:gd name="connsiteY6" fmla="*/ 3791165 h 3881262"/>
              <a:gd name="connsiteX7" fmla="*/ 1304818 w 4828854"/>
              <a:gd name="connsiteY7" fmla="*/ 3780890 h 3881262"/>
              <a:gd name="connsiteX8" fmla="*/ 1530850 w 4828854"/>
              <a:gd name="connsiteY8" fmla="*/ 3760342 h 3881262"/>
              <a:gd name="connsiteX9" fmla="*/ 1602769 w 4828854"/>
              <a:gd name="connsiteY9" fmla="*/ 3750068 h 3881262"/>
              <a:gd name="connsiteX10" fmla="*/ 1715785 w 4828854"/>
              <a:gd name="connsiteY10" fmla="*/ 3739794 h 3881262"/>
              <a:gd name="connsiteX11" fmla="*/ 1839075 w 4828854"/>
              <a:gd name="connsiteY11" fmla="*/ 3708971 h 3881262"/>
              <a:gd name="connsiteX12" fmla="*/ 2003461 w 4828854"/>
              <a:gd name="connsiteY12" fmla="*/ 3688423 h 3881262"/>
              <a:gd name="connsiteX13" fmla="*/ 2065106 w 4828854"/>
              <a:gd name="connsiteY13" fmla="*/ 3657600 h 3881262"/>
              <a:gd name="connsiteX14" fmla="*/ 2332234 w 4828854"/>
              <a:gd name="connsiteY14" fmla="*/ 3595956 h 3881262"/>
              <a:gd name="connsiteX15" fmla="*/ 2404153 w 4828854"/>
              <a:gd name="connsiteY15" fmla="*/ 3565133 h 3881262"/>
              <a:gd name="connsiteX16" fmla="*/ 2476072 w 4828854"/>
              <a:gd name="connsiteY16" fmla="*/ 3554859 h 3881262"/>
              <a:gd name="connsiteX17" fmla="*/ 2702104 w 4828854"/>
              <a:gd name="connsiteY17" fmla="*/ 3452117 h 3881262"/>
              <a:gd name="connsiteX18" fmla="*/ 2743200 w 4828854"/>
              <a:gd name="connsiteY18" fmla="*/ 3421295 h 3881262"/>
              <a:gd name="connsiteX19" fmla="*/ 2866490 w 4828854"/>
              <a:gd name="connsiteY19" fmla="*/ 3298005 h 3881262"/>
              <a:gd name="connsiteX20" fmla="*/ 3000054 w 4828854"/>
              <a:gd name="connsiteY20" fmla="*/ 3154167 h 3881262"/>
              <a:gd name="connsiteX21" fmla="*/ 3020603 w 4828854"/>
              <a:gd name="connsiteY21" fmla="*/ 2815120 h 3881262"/>
              <a:gd name="connsiteX22" fmla="*/ 3041151 w 4828854"/>
              <a:gd name="connsiteY22" fmla="*/ 2743200 h 3881262"/>
              <a:gd name="connsiteX23" fmla="*/ 3051425 w 4828854"/>
              <a:gd name="connsiteY23" fmla="*/ 2363057 h 3881262"/>
              <a:gd name="connsiteX24" fmla="*/ 3061699 w 4828854"/>
              <a:gd name="connsiteY24" fmla="*/ 2311686 h 3881262"/>
              <a:gd name="connsiteX25" fmla="*/ 3102796 w 4828854"/>
              <a:gd name="connsiteY25" fmla="*/ 2219218 h 3881262"/>
              <a:gd name="connsiteX26" fmla="*/ 3154167 w 4828854"/>
              <a:gd name="connsiteY26" fmla="*/ 2095929 h 3881262"/>
              <a:gd name="connsiteX27" fmla="*/ 3246634 w 4828854"/>
              <a:gd name="connsiteY27" fmla="*/ 1931542 h 3881262"/>
              <a:gd name="connsiteX28" fmla="*/ 3400747 w 4828854"/>
              <a:gd name="connsiteY28" fmla="*/ 1746607 h 3881262"/>
              <a:gd name="connsiteX29" fmla="*/ 3441843 w 4828854"/>
              <a:gd name="connsiteY29" fmla="*/ 1695236 h 3881262"/>
              <a:gd name="connsiteX30" fmla="*/ 3462391 w 4828854"/>
              <a:gd name="connsiteY30" fmla="*/ 1654140 h 3881262"/>
              <a:gd name="connsiteX31" fmla="*/ 3513762 w 4828854"/>
              <a:gd name="connsiteY31" fmla="*/ 1602769 h 3881262"/>
              <a:gd name="connsiteX32" fmla="*/ 3565133 w 4828854"/>
              <a:gd name="connsiteY32" fmla="*/ 1510302 h 3881262"/>
              <a:gd name="connsiteX33" fmla="*/ 3595956 w 4828854"/>
              <a:gd name="connsiteY33" fmla="*/ 1458931 h 3881262"/>
              <a:gd name="connsiteX34" fmla="*/ 3626778 w 4828854"/>
              <a:gd name="connsiteY34" fmla="*/ 1417834 h 3881262"/>
              <a:gd name="connsiteX35" fmla="*/ 3667875 w 4828854"/>
              <a:gd name="connsiteY35" fmla="*/ 1325367 h 3881262"/>
              <a:gd name="connsiteX36" fmla="*/ 3708971 w 4828854"/>
              <a:gd name="connsiteY36" fmla="*/ 1263722 h 3881262"/>
              <a:gd name="connsiteX37" fmla="*/ 3811713 w 4828854"/>
              <a:gd name="connsiteY37" fmla="*/ 1068513 h 3881262"/>
              <a:gd name="connsiteX38" fmla="*/ 3852809 w 4828854"/>
              <a:gd name="connsiteY38" fmla="*/ 1006868 h 3881262"/>
              <a:gd name="connsiteX39" fmla="*/ 3863084 w 4828854"/>
              <a:gd name="connsiteY39" fmla="*/ 976045 h 3881262"/>
              <a:gd name="connsiteX40" fmla="*/ 3893906 w 4828854"/>
              <a:gd name="connsiteY40" fmla="*/ 904126 h 3881262"/>
              <a:gd name="connsiteX41" fmla="*/ 4017196 w 4828854"/>
              <a:gd name="connsiteY41" fmla="*/ 688369 h 3881262"/>
              <a:gd name="connsiteX42" fmla="*/ 4058293 w 4828854"/>
              <a:gd name="connsiteY42" fmla="*/ 616450 h 3881262"/>
              <a:gd name="connsiteX43" fmla="*/ 4068567 w 4828854"/>
              <a:gd name="connsiteY43" fmla="*/ 585627 h 3881262"/>
              <a:gd name="connsiteX44" fmla="*/ 4130212 w 4828854"/>
              <a:gd name="connsiteY44" fmla="*/ 503434 h 3881262"/>
              <a:gd name="connsiteX45" fmla="*/ 4284324 w 4828854"/>
              <a:gd name="connsiteY45" fmla="*/ 369870 h 3881262"/>
              <a:gd name="connsiteX46" fmla="*/ 4345969 w 4828854"/>
              <a:gd name="connsiteY46" fmla="*/ 318499 h 3881262"/>
              <a:gd name="connsiteX47" fmla="*/ 4500081 w 4828854"/>
              <a:gd name="connsiteY47" fmla="*/ 215758 h 3881262"/>
              <a:gd name="connsiteX48" fmla="*/ 4592549 w 4828854"/>
              <a:gd name="connsiteY48" fmla="*/ 164387 h 3881262"/>
              <a:gd name="connsiteX49" fmla="*/ 4623371 w 4828854"/>
              <a:gd name="connsiteY49" fmla="*/ 154113 h 3881262"/>
              <a:gd name="connsiteX50" fmla="*/ 4674742 w 4828854"/>
              <a:gd name="connsiteY50" fmla="*/ 123290 h 3881262"/>
              <a:gd name="connsiteX51" fmla="*/ 4746661 w 4828854"/>
              <a:gd name="connsiteY51" fmla="*/ 82194 h 3881262"/>
              <a:gd name="connsiteX52" fmla="*/ 4767209 w 4828854"/>
              <a:gd name="connsiteY52" fmla="*/ 41097 h 3881262"/>
              <a:gd name="connsiteX53" fmla="*/ 4818580 w 4828854"/>
              <a:gd name="connsiteY53" fmla="*/ 10275 h 3881262"/>
              <a:gd name="connsiteX54" fmla="*/ 4828854 w 4828854"/>
              <a:gd name="connsiteY54" fmla="*/ 0 h 388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828854" h="3881262">
                <a:moveTo>
                  <a:pt x="0" y="3842535"/>
                </a:moveTo>
                <a:cubicBezTo>
                  <a:pt x="186516" y="3904709"/>
                  <a:pt x="72437" y="3873358"/>
                  <a:pt x="472612" y="3873358"/>
                </a:cubicBezTo>
                <a:cubicBezTo>
                  <a:pt x="558298" y="3873358"/>
                  <a:pt x="643848" y="3866509"/>
                  <a:pt x="729466" y="3863084"/>
                </a:cubicBezTo>
                <a:cubicBezTo>
                  <a:pt x="750014" y="3859659"/>
                  <a:pt x="770489" y="3855755"/>
                  <a:pt x="791111" y="3852809"/>
                </a:cubicBezTo>
                <a:cubicBezTo>
                  <a:pt x="818444" y="3848904"/>
                  <a:pt x="846400" y="3848743"/>
                  <a:pt x="873304" y="3842535"/>
                </a:cubicBezTo>
                <a:cubicBezTo>
                  <a:pt x="1028218" y="3806786"/>
                  <a:pt x="771917" y="3829827"/>
                  <a:pt x="1027416" y="3801439"/>
                </a:cubicBezTo>
                <a:cubicBezTo>
                  <a:pt x="1085380" y="3794999"/>
                  <a:pt x="1143915" y="3795473"/>
                  <a:pt x="1202077" y="3791165"/>
                </a:cubicBezTo>
                <a:cubicBezTo>
                  <a:pt x="1236401" y="3788622"/>
                  <a:pt x="1270571" y="3784315"/>
                  <a:pt x="1304818" y="3780890"/>
                </a:cubicBezTo>
                <a:cubicBezTo>
                  <a:pt x="1400701" y="3748930"/>
                  <a:pt x="1305307" y="3777691"/>
                  <a:pt x="1530850" y="3760342"/>
                </a:cubicBezTo>
                <a:cubicBezTo>
                  <a:pt x="1554995" y="3758485"/>
                  <a:pt x="1578701" y="3752742"/>
                  <a:pt x="1602769" y="3750068"/>
                </a:cubicBezTo>
                <a:cubicBezTo>
                  <a:pt x="1640365" y="3745891"/>
                  <a:pt x="1678113" y="3743219"/>
                  <a:pt x="1715785" y="3739794"/>
                </a:cubicBezTo>
                <a:cubicBezTo>
                  <a:pt x="1756882" y="3729520"/>
                  <a:pt x="1797373" y="3716418"/>
                  <a:pt x="1839075" y="3708971"/>
                </a:cubicBezTo>
                <a:cubicBezTo>
                  <a:pt x="1893437" y="3699263"/>
                  <a:pt x="1949612" y="3700661"/>
                  <a:pt x="2003461" y="3688423"/>
                </a:cubicBezTo>
                <a:cubicBezTo>
                  <a:pt x="2025864" y="3683331"/>
                  <a:pt x="2043311" y="3664865"/>
                  <a:pt x="2065106" y="3657600"/>
                </a:cubicBezTo>
                <a:cubicBezTo>
                  <a:pt x="2220231" y="3605892"/>
                  <a:pt x="2210902" y="3611122"/>
                  <a:pt x="2332234" y="3595956"/>
                </a:cubicBezTo>
                <a:cubicBezTo>
                  <a:pt x="2354512" y="3584817"/>
                  <a:pt x="2378957" y="3570172"/>
                  <a:pt x="2404153" y="3565133"/>
                </a:cubicBezTo>
                <a:cubicBezTo>
                  <a:pt x="2427899" y="3560384"/>
                  <a:pt x="2452099" y="3558284"/>
                  <a:pt x="2476072" y="3554859"/>
                </a:cubicBezTo>
                <a:cubicBezTo>
                  <a:pt x="2599512" y="3502884"/>
                  <a:pt x="2627079" y="3505706"/>
                  <a:pt x="2702104" y="3452117"/>
                </a:cubicBezTo>
                <a:cubicBezTo>
                  <a:pt x="2716038" y="3442164"/>
                  <a:pt x="2729501" y="3431569"/>
                  <a:pt x="2743200" y="3421295"/>
                </a:cubicBezTo>
                <a:cubicBezTo>
                  <a:pt x="2785105" y="3337488"/>
                  <a:pt x="2746802" y="3399739"/>
                  <a:pt x="2866490" y="3298005"/>
                </a:cubicBezTo>
                <a:cubicBezTo>
                  <a:pt x="2976877" y="3204176"/>
                  <a:pt x="2948647" y="3239847"/>
                  <a:pt x="3000054" y="3154167"/>
                </a:cubicBezTo>
                <a:cubicBezTo>
                  <a:pt x="3001389" y="3124790"/>
                  <a:pt x="3008846" y="2885664"/>
                  <a:pt x="3020603" y="2815120"/>
                </a:cubicBezTo>
                <a:cubicBezTo>
                  <a:pt x="3024702" y="2790527"/>
                  <a:pt x="3034302" y="2767173"/>
                  <a:pt x="3041151" y="2743200"/>
                </a:cubicBezTo>
                <a:cubicBezTo>
                  <a:pt x="3044576" y="2616486"/>
                  <a:pt x="3045396" y="2489674"/>
                  <a:pt x="3051425" y="2363057"/>
                </a:cubicBezTo>
                <a:cubicBezTo>
                  <a:pt x="3052256" y="2345614"/>
                  <a:pt x="3055826" y="2328131"/>
                  <a:pt x="3061699" y="2311686"/>
                </a:cubicBezTo>
                <a:cubicBezTo>
                  <a:pt x="3073044" y="2279921"/>
                  <a:pt x="3089097" y="2250041"/>
                  <a:pt x="3102796" y="2219218"/>
                </a:cubicBezTo>
                <a:cubicBezTo>
                  <a:pt x="3120385" y="2096095"/>
                  <a:pt x="3094126" y="2192918"/>
                  <a:pt x="3154167" y="2095929"/>
                </a:cubicBezTo>
                <a:cubicBezTo>
                  <a:pt x="3187259" y="2042473"/>
                  <a:pt x="3206386" y="1979840"/>
                  <a:pt x="3246634" y="1931542"/>
                </a:cubicBezTo>
                <a:lnTo>
                  <a:pt x="3400747" y="1746607"/>
                </a:lnTo>
                <a:cubicBezTo>
                  <a:pt x="3414713" y="1729701"/>
                  <a:pt x="3432036" y="1714850"/>
                  <a:pt x="3441843" y="1695236"/>
                </a:cubicBezTo>
                <a:cubicBezTo>
                  <a:pt x="3448692" y="1681537"/>
                  <a:pt x="3452988" y="1666229"/>
                  <a:pt x="3462391" y="1654140"/>
                </a:cubicBezTo>
                <a:cubicBezTo>
                  <a:pt x="3477259" y="1635025"/>
                  <a:pt x="3498634" y="1621679"/>
                  <a:pt x="3513762" y="1602769"/>
                </a:cubicBezTo>
                <a:cubicBezTo>
                  <a:pt x="3537123" y="1573568"/>
                  <a:pt x="3547421" y="1542184"/>
                  <a:pt x="3565133" y="1510302"/>
                </a:cubicBezTo>
                <a:cubicBezTo>
                  <a:pt x="3574831" y="1492846"/>
                  <a:pt x="3584879" y="1475547"/>
                  <a:pt x="3595956" y="1458931"/>
                </a:cubicBezTo>
                <a:cubicBezTo>
                  <a:pt x="3605454" y="1444683"/>
                  <a:pt x="3618660" y="1432911"/>
                  <a:pt x="3626778" y="1417834"/>
                </a:cubicBezTo>
                <a:cubicBezTo>
                  <a:pt x="3642769" y="1388136"/>
                  <a:pt x="3652002" y="1355128"/>
                  <a:pt x="3667875" y="1325367"/>
                </a:cubicBezTo>
                <a:cubicBezTo>
                  <a:pt x="3679497" y="1303576"/>
                  <a:pt x="3696905" y="1285269"/>
                  <a:pt x="3708971" y="1263722"/>
                </a:cubicBezTo>
                <a:cubicBezTo>
                  <a:pt x="3744899" y="1199565"/>
                  <a:pt x="3770925" y="1129696"/>
                  <a:pt x="3811713" y="1068513"/>
                </a:cubicBezTo>
                <a:cubicBezTo>
                  <a:pt x="3825412" y="1047965"/>
                  <a:pt x="3840816" y="1028456"/>
                  <a:pt x="3852809" y="1006868"/>
                </a:cubicBezTo>
                <a:cubicBezTo>
                  <a:pt x="3858069" y="997401"/>
                  <a:pt x="3859062" y="986101"/>
                  <a:pt x="3863084" y="976045"/>
                </a:cubicBezTo>
                <a:cubicBezTo>
                  <a:pt x="3872771" y="951829"/>
                  <a:pt x="3882242" y="927454"/>
                  <a:pt x="3893906" y="904126"/>
                </a:cubicBezTo>
                <a:cubicBezTo>
                  <a:pt x="4014117" y="663703"/>
                  <a:pt x="3932607" y="825825"/>
                  <a:pt x="4017196" y="688369"/>
                </a:cubicBezTo>
                <a:cubicBezTo>
                  <a:pt x="4031667" y="664854"/>
                  <a:pt x="4045945" y="641146"/>
                  <a:pt x="4058293" y="616450"/>
                </a:cubicBezTo>
                <a:cubicBezTo>
                  <a:pt x="4063136" y="606763"/>
                  <a:pt x="4062753" y="594764"/>
                  <a:pt x="4068567" y="585627"/>
                </a:cubicBezTo>
                <a:cubicBezTo>
                  <a:pt x="4086953" y="556734"/>
                  <a:pt x="4107553" y="529114"/>
                  <a:pt x="4130212" y="503434"/>
                </a:cubicBezTo>
                <a:cubicBezTo>
                  <a:pt x="4239475" y="379603"/>
                  <a:pt x="4186788" y="443022"/>
                  <a:pt x="4284324" y="369870"/>
                </a:cubicBezTo>
                <a:cubicBezTo>
                  <a:pt x="4305722" y="353821"/>
                  <a:pt x="4324768" y="334807"/>
                  <a:pt x="4345969" y="318499"/>
                </a:cubicBezTo>
                <a:cubicBezTo>
                  <a:pt x="4394508" y="281162"/>
                  <a:pt x="4447379" y="246759"/>
                  <a:pt x="4500081" y="215758"/>
                </a:cubicBezTo>
                <a:cubicBezTo>
                  <a:pt x="4530473" y="197881"/>
                  <a:pt x="4561012" y="180156"/>
                  <a:pt x="4592549" y="164387"/>
                </a:cubicBezTo>
                <a:cubicBezTo>
                  <a:pt x="4602235" y="159544"/>
                  <a:pt x="4613685" y="158956"/>
                  <a:pt x="4623371" y="154113"/>
                </a:cubicBezTo>
                <a:cubicBezTo>
                  <a:pt x="4641232" y="145182"/>
                  <a:pt x="4657285" y="132988"/>
                  <a:pt x="4674742" y="123290"/>
                </a:cubicBezTo>
                <a:cubicBezTo>
                  <a:pt x="4752959" y="79836"/>
                  <a:pt x="4682073" y="125253"/>
                  <a:pt x="4746661" y="82194"/>
                </a:cubicBezTo>
                <a:cubicBezTo>
                  <a:pt x="4753510" y="68495"/>
                  <a:pt x="4756379" y="51927"/>
                  <a:pt x="4767209" y="41097"/>
                </a:cubicBezTo>
                <a:cubicBezTo>
                  <a:pt x="4781329" y="26977"/>
                  <a:pt x="4801965" y="21352"/>
                  <a:pt x="4818580" y="10275"/>
                </a:cubicBezTo>
                <a:cubicBezTo>
                  <a:pt x="4822610" y="7588"/>
                  <a:pt x="4825429" y="3425"/>
                  <a:pt x="4828854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F6A19BB-1426-428E-8F72-D5B4C91C6C52}"/>
              </a:ext>
            </a:extLst>
          </p:cNvPr>
          <p:cNvCxnSpPr/>
          <p:nvPr/>
        </p:nvCxnSpPr>
        <p:spPr>
          <a:xfrm>
            <a:off x="10158481" y="3163352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6" name="TextBox 43">
            <a:extLst>
              <a:ext uri="{FF2B5EF4-FFF2-40B4-BE49-F238E27FC236}">
                <a16:creationId xmlns:a16="http://schemas.microsoft.com/office/drawing/2014/main" id="{8BDBFA89-BBFB-4849-93E6-D71B68C9A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4332" y="2224250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7" name="TextBox 49">
            <a:extLst>
              <a:ext uri="{FF2B5EF4-FFF2-40B4-BE49-F238E27FC236}">
                <a16:creationId xmlns:a16="http://schemas.microsoft.com/office/drawing/2014/main" id="{73B6923A-F48B-4AC6-8708-1393EA03D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9420" y="2207785"/>
            <a:ext cx="8293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552</a:t>
            </a:r>
          </a:p>
        </p:txBody>
      </p:sp>
      <p:grpSp>
        <p:nvGrpSpPr>
          <p:cNvPr id="68" name="Group 66">
            <a:extLst>
              <a:ext uri="{FF2B5EF4-FFF2-40B4-BE49-F238E27FC236}">
                <a16:creationId xmlns:a16="http://schemas.microsoft.com/office/drawing/2014/main" id="{1C309D1E-709A-4404-88CB-C4296ABD3615}"/>
              </a:ext>
            </a:extLst>
          </p:cNvPr>
          <p:cNvGrpSpPr>
            <a:grpSpLocks/>
          </p:cNvGrpSpPr>
          <p:nvPr/>
        </p:nvGrpSpPr>
        <p:grpSpPr bwMode="auto">
          <a:xfrm>
            <a:off x="10944513" y="2273901"/>
            <a:ext cx="819151" cy="1431301"/>
            <a:chOff x="2299" y="1252"/>
            <a:chExt cx="516" cy="656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2E5E4DD-FFFE-4939-9438-0ADE081F764C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5F1F4A5-308E-4D35-8A84-D56A2965D378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71" name="TextBox 36">
            <a:extLst>
              <a:ext uri="{FF2B5EF4-FFF2-40B4-BE49-F238E27FC236}">
                <a16:creationId xmlns:a16="http://schemas.microsoft.com/office/drawing/2014/main" id="{5483E8C3-CE30-4718-B1D2-F0D023F45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5488" y="298902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2" name="TextBox 39">
            <a:extLst>
              <a:ext uri="{FF2B5EF4-FFF2-40B4-BE49-F238E27FC236}">
                <a16:creationId xmlns:a16="http://schemas.microsoft.com/office/drawing/2014/main" id="{F9C3034C-16B1-45AE-86E3-72243D87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3436" y="2680157"/>
            <a:ext cx="6558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3" name="TextBox 36">
            <a:extLst>
              <a:ext uri="{FF2B5EF4-FFF2-40B4-BE49-F238E27FC236}">
                <a16:creationId xmlns:a16="http://schemas.microsoft.com/office/drawing/2014/main" id="{C7C1A97B-288E-47E9-9F10-77DE46E00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6178" y="298406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4" name="TextBox 38">
            <a:extLst>
              <a:ext uri="{FF2B5EF4-FFF2-40B4-BE49-F238E27FC236}">
                <a16:creationId xmlns:a16="http://schemas.microsoft.com/office/drawing/2014/main" id="{CEA94772-9B30-44D5-A4A8-8CD2BB85F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9258" y="3104489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5" name="TextBox 38">
            <a:extLst>
              <a:ext uri="{FF2B5EF4-FFF2-40B4-BE49-F238E27FC236}">
                <a16:creationId xmlns:a16="http://schemas.microsoft.com/office/drawing/2014/main" id="{371BFABC-2E39-4076-BA24-4870A6E0C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0644" y="3104132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6" name="TextBox 38">
            <a:extLst>
              <a:ext uri="{FF2B5EF4-FFF2-40B4-BE49-F238E27FC236}">
                <a16:creationId xmlns:a16="http://schemas.microsoft.com/office/drawing/2014/main" id="{9818B0A6-E274-4835-BD92-D853B4DF7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0163" y="3467072"/>
            <a:ext cx="6788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3BF7ACA-5E04-4444-899A-24C63630FB1B}"/>
              </a:ext>
            </a:extLst>
          </p:cNvPr>
          <p:cNvCxnSpPr/>
          <p:nvPr/>
        </p:nvCxnSpPr>
        <p:spPr>
          <a:xfrm>
            <a:off x="10304246" y="4027780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78" name="TextBox 38">
            <a:extLst>
              <a:ext uri="{FF2B5EF4-FFF2-40B4-BE49-F238E27FC236}">
                <a16:creationId xmlns:a16="http://schemas.microsoft.com/office/drawing/2014/main" id="{E2E5605D-3E8B-460D-BA10-ABBC8CEEA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0608" y="4049711"/>
            <a:ext cx="531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9" name="TextBox 38">
            <a:extLst>
              <a:ext uri="{FF2B5EF4-FFF2-40B4-BE49-F238E27FC236}">
                <a16:creationId xmlns:a16="http://schemas.microsoft.com/office/drawing/2014/main" id="{757C3FD2-70FC-4255-8D22-3ED1B5705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76640" y="4059985"/>
            <a:ext cx="531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0" name="TextBox 36">
            <a:extLst>
              <a:ext uri="{FF2B5EF4-FFF2-40B4-BE49-F238E27FC236}">
                <a16:creationId xmlns:a16="http://schemas.microsoft.com/office/drawing/2014/main" id="{A8B3B332-82BD-4B02-817A-C4BF19C17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01662" y="2984067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1" name="TextBox 38">
            <a:extLst>
              <a:ext uri="{FF2B5EF4-FFF2-40B4-BE49-F238E27FC236}">
                <a16:creationId xmlns:a16="http://schemas.microsoft.com/office/drawing/2014/main" id="{E5493160-0080-43AF-B401-98017BA9D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1431" y="4460677"/>
            <a:ext cx="7379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3BCC0A4-0C0F-4B7D-91AF-9F11C02AD112}"/>
              </a:ext>
            </a:extLst>
          </p:cNvPr>
          <p:cNvCxnSpPr/>
          <p:nvPr/>
        </p:nvCxnSpPr>
        <p:spPr>
          <a:xfrm>
            <a:off x="10365891" y="4962729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83" name="TextBox 38">
            <a:extLst>
              <a:ext uri="{FF2B5EF4-FFF2-40B4-BE49-F238E27FC236}">
                <a16:creationId xmlns:a16="http://schemas.microsoft.com/office/drawing/2014/main" id="{555C9DB9-7F57-46A1-8A4C-DF2177B89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76640" y="5005207"/>
            <a:ext cx="7379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65906222-2BE6-4396-8EF4-89199C0FB685}"/>
              </a:ext>
            </a:extLst>
          </p:cNvPr>
          <p:cNvSpPr/>
          <p:nvPr/>
        </p:nvSpPr>
        <p:spPr>
          <a:xfrm>
            <a:off x="8311794" y="1620570"/>
            <a:ext cx="642374" cy="43593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138</a:t>
            </a:r>
          </a:p>
        </p:txBody>
      </p:sp>
    </p:spTree>
    <p:extLst>
      <p:ext uri="{BB962C8B-B14F-4D97-AF65-F5344CB8AC3E}">
        <p14:creationId xmlns:p14="http://schemas.microsoft.com/office/powerpoint/2010/main" val="114345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 animBg="1"/>
      <p:bldP spid="11" grpId="0" animBg="1"/>
      <p:bldP spid="24" grpId="0"/>
      <p:bldP spid="25" grpId="0"/>
      <p:bldP spid="29" grpId="0"/>
      <p:bldP spid="31" grpId="0"/>
      <p:bldP spid="32" grpId="0"/>
      <p:bldP spid="33" grpId="0"/>
      <p:bldP spid="42" grpId="0"/>
      <p:bldP spid="43" grpId="0"/>
      <p:bldP spid="45" grpId="0"/>
      <p:bldP spid="12" grpId="0" animBg="1"/>
      <p:bldP spid="48" grpId="0"/>
      <p:bldP spid="49" grpId="0"/>
      <p:bldP spid="53" grpId="0"/>
      <p:bldP spid="54" grpId="0"/>
      <p:bldP spid="55" grpId="0"/>
      <p:bldP spid="56" grpId="0"/>
      <p:bldP spid="57" grpId="0"/>
      <p:bldP spid="58" grpId="0"/>
      <p:bldP spid="60" grpId="0"/>
      <p:bldP spid="61" grpId="0" animBg="1"/>
      <p:bldP spid="2048" grpId="0" animBg="1"/>
      <p:bldP spid="66" grpId="0"/>
      <p:bldP spid="67" grpId="0"/>
      <p:bldP spid="71" grpId="0"/>
      <p:bldP spid="72" grpId="0"/>
      <p:bldP spid="73" grpId="0"/>
      <p:bldP spid="74" grpId="0"/>
      <p:bldP spid="75" grpId="0"/>
      <p:bldP spid="76" grpId="0"/>
      <p:bldP spid="78" grpId="0"/>
      <p:bldP spid="79" grpId="0"/>
      <p:bldP spid="80" grpId="0"/>
      <p:bldP spid="81" grpId="0"/>
      <p:bldP spid="83" grpId="0"/>
      <p:bldP spid="84" grpId="0" animBg="1"/>
    </p:bldLst>
  </p:timing>
</p:sld>
</file>

<file path=ppt/theme/theme1.xml><?xml version="1.0" encoding="utf-8"?>
<a:theme xmlns:a="http://schemas.openxmlformats.org/drawingml/2006/main" name="包图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417</Words>
  <Application>Microsoft Office PowerPoint</Application>
  <PresentationFormat>Widescreen</PresentationFormat>
  <Paragraphs>166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等线</vt:lpstr>
      <vt:lpstr>微软雅黑</vt:lpstr>
      <vt:lpstr>Arial</vt:lpstr>
      <vt:lpstr>Calibri</vt:lpstr>
      <vt:lpstr>Coiny</vt:lpstr>
      <vt:lpstr>Times New Roman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nguyenthithu nguyenthithu</cp:lastModifiedBy>
  <cp:revision>63</cp:revision>
  <dcterms:created xsi:type="dcterms:W3CDTF">2022-09-06T01:55:52Z</dcterms:created>
  <dcterms:modified xsi:type="dcterms:W3CDTF">2023-12-12T07:01:49Z</dcterms:modified>
</cp:coreProperties>
</file>