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media/media1.wav" ContentType="audio/wav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97" r:id="rId3"/>
    <p:sldId id="312" r:id="rId4"/>
    <p:sldId id="310" r:id="rId5"/>
    <p:sldId id="311" r:id="rId6"/>
    <p:sldId id="315" r:id="rId7"/>
    <p:sldId id="317" r:id="rId8"/>
    <p:sldId id="285" r:id="rId9"/>
    <p:sldId id="263" r:id="rId10"/>
    <p:sldId id="298" r:id="rId11"/>
    <p:sldId id="287" r:id="rId12"/>
    <p:sldId id="299" r:id="rId13"/>
    <p:sldId id="290" r:id="rId14"/>
    <p:sldId id="320" r:id="rId15"/>
    <p:sldId id="316" r:id="rId16"/>
    <p:sldId id="264" r:id="rId17"/>
    <p:sldId id="292" r:id="rId18"/>
    <p:sldId id="294" r:id="rId19"/>
    <p:sldId id="319" r:id="rId20"/>
    <p:sldId id="322" r:id="rId21"/>
    <p:sldId id="323" r:id="rId22"/>
    <p:sldId id="324" r:id="rId23"/>
    <p:sldId id="330" r:id="rId24"/>
    <p:sldId id="325" r:id="rId25"/>
    <p:sldId id="326" r:id="rId26"/>
    <p:sldId id="328" r:id="rId27"/>
    <p:sldId id="331" r:id="rId28"/>
    <p:sldId id="327" r:id="rId29"/>
    <p:sldId id="329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7DA9"/>
    <a:srgbClr val="FFD64F"/>
    <a:srgbClr val="FEF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417" autoAdjust="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79F1D-E65B-4E95-A33B-CE13F0B5EEDB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3661-B6AF-4818-960E-E1703A3816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0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94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37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Bấm</a:t>
            </a:r>
            <a:r>
              <a:rPr lang="vi-VN" baseline="0" dirty="0"/>
              <a:t> bắt đầu </a:t>
            </a:r>
            <a:r>
              <a:rPr lang="vi-VN" baseline="0" dirty="0">
                <a:sym typeface="Wingdings" panose="05000000000000000000" pitchFamily="2" charset="2"/>
              </a:rPr>
              <a:t> HS chọn câu nào thì bấm vào số câu đó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838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95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94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48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54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45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49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87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69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Chuẩn</a:t>
            </a:r>
            <a:r>
              <a:rPr lang="vi-VN" baseline="0" dirty="0"/>
              <a:t> kiến thức kĩ năng: Bài 1 và Bài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47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05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00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8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rgbClr val="E7F4F5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15" name="Google Shape;215;p17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9" name="Google Shape;219;p17"/>
          <p:cNvSpPr txBox="1">
            <a:spLocks noGrp="1"/>
          </p:cNvSpPr>
          <p:nvPr>
            <p:ph type="ctrTitle"/>
          </p:nvPr>
        </p:nvSpPr>
        <p:spPr>
          <a:xfrm>
            <a:off x="1152031" y="4131767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>
            <a:off x="1152000" y="4812865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 idx="2"/>
          </p:nvPr>
        </p:nvSpPr>
        <p:spPr>
          <a:xfrm>
            <a:off x="1152000" y="2762516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subTitle" idx="3"/>
          </p:nvPr>
        </p:nvSpPr>
        <p:spPr>
          <a:xfrm>
            <a:off x="1152031" y="1812533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ctrTitle" idx="4"/>
          </p:nvPr>
        </p:nvSpPr>
        <p:spPr>
          <a:xfrm>
            <a:off x="8209397" y="4131767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5"/>
          </p:nvPr>
        </p:nvSpPr>
        <p:spPr>
          <a:xfrm>
            <a:off x="8209367" y="4812865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26" name="Google Shape;226;p1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" name="Google Shape;229;p17"/>
          <p:cNvSpPr txBox="1">
            <a:spLocks noGrp="1"/>
          </p:cNvSpPr>
          <p:nvPr>
            <p:ph type="ctrTitle" idx="6"/>
          </p:nvPr>
        </p:nvSpPr>
        <p:spPr>
          <a:xfrm>
            <a:off x="8209367" y="2762516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7"/>
          </p:nvPr>
        </p:nvSpPr>
        <p:spPr>
          <a:xfrm>
            <a:off x="8209397" y="1812533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8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31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2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2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7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9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26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7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4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4D1E4E18-2DC1-48F9-9453-09134BA793C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36F4-26FF-4706-ABAC-CF8EFC532E1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19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4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5" Type="http://schemas.openxmlformats.org/officeDocument/2006/relationships/image" Target="../media/image49.png"/><Relationship Id="rId15" Type="http://schemas.openxmlformats.org/officeDocument/2006/relationships/image" Target="../media/image51.png"/><Relationship Id="rId10" Type="http://schemas.openxmlformats.org/officeDocument/2006/relationships/image" Target="../media/image360.png"/><Relationship Id="rId4" Type="http://schemas.openxmlformats.org/officeDocument/2006/relationships/image" Target="../media/image29.jpeg"/><Relationship Id="rId9" Type="http://schemas.openxmlformats.org/officeDocument/2006/relationships/image" Target="../media/image350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11" Type="http://schemas.openxmlformats.org/officeDocument/2006/relationships/image" Target="../media/image490.png"/><Relationship Id="rId5" Type="http://schemas.openxmlformats.org/officeDocument/2006/relationships/image" Target="../media/image430.png"/><Relationship Id="rId15" Type="http://schemas.openxmlformats.org/officeDocument/2006/relationships/image" Target="../media/image27.png"/><Relationship Id="rId10" Type="http://schemas.openxmlformats.org/officeDocument/2006/relationships/image" Target="../media/image480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Relationship Id="rId14" Type="http://schemas.openxmlformats.org/officeDocument/2006/relationships/image" Target="../media/image52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7.png"/><Relationship Id="rId3" Type="http://schemas.openxmlformats.org/officeDocument/2006/relationships/tags" Target="../tags/tag23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6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640.png"/><Relationship Id="rId17" Type="http://schemas.openxmlformats.org/officeDocument/2006/relationships/image" Target="../media/image69.png"/><Relationship Id="rId2" Type="http://schemas.openxmlformats.org/officeDocument/2006/relationships/audio" Target="../media/media1.wav"/><Relationship Id="rId16" Type="http://schemas.openxmlformats.org/officeDocument/2006/relationships/image" Target="../media/image68.png"/><Relationship Id="rId1" Type="http://schemas.microsoft.com/office/2007/relationships/media" Target="../media/media1.wav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52.gi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7.png"/><Relationship Id="rId10" Type="http://schemas.microsoft.com/office/2007/relationships/hdphoto" Target="../media/hdphoto7.wdp"/><Relationship Id="rId4" Type="http://schemas.openxmlformats.org/officeDocument/2006/relationships/audio" Target="../media/media2.mp3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png"/><Relationship Id="rId3" Type="http://schemas.microsoft.com/office/2007/relationships/media" Target="../media/media2.mp3"/><Relationship Id="rId7" Type="http://schemas.openxmlformats.org/officeDocument/2006/relationships/image" Target="../media/image52.gif"/><Relationship Id="rId12" Type="http://schemas.openxmlformats.org/officeDocument/2006/relationships/image" Target="../media/image71.png"/><Relationship Id="rId17" Type="http://schemas.openxmlformats.org/officeDocument/2006/relationships/image" Target="../media/image74.png"/><Relationship Id="rId2" Type="http://schemas.openxmlformats.org/officeDocument/2006/relationships/audio" Target="../media/media1.wav"/><Relationship Id="rId16" Type="http://schemas.openxmlformats.org/officeDocument/2006/relationships/image" Target="../media/image68.png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microsoft.com/office/2007/relationships/hdphoto" Target="../media/hdphoto7.wdp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4" Type="http://schemas.openxmlformats.org/officeDocument/2006/relationships/audio" Target="../media/media2.mp3"/><Relationship Id="rId9" Type="http://schemas.openxmlformats.org/officeDocument/2006/relationships/image" Target="../media/image63.png"/><Relationship Id="rId1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png"/><Relationship Id="rId4" Type="http://schemas.openxmlformats.org/officeDocument/2006/relationships/tags" Target="../tags/tag29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2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8.png"/><Relationship Id="rId11" Type="http://schemas.openxmlformats.org/officeDocument/2006/relationships/image" Target="../media/image5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37190" y="0"/>
            <a:ext cx="12613910" cy="7416742"/>
            <a:chOff x="-437190" y="0"/>
            <a:chExt cx="12613910" cy="7416742"/>
          </a:xfrm>
        </p:grpSpPr>
        <p:pic>
          <p:nvPicPr>
            <p:cNvPr id="2" name="Picture 2" descr="Không có mô tả ảnh.">
              <a:extLst>
                <a:ext uri="{FF2B5EF4-FFF2-40B4-BE49-F238E27FC236}">
                  <a16:creationId xmlns="" xmlns:a16="http://schemas.microsoft.com/office/drawing/2014/main" id="{8CB582A0-BBC1-4EFC-A061-065C2DBE7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80" y="0"/>
              <a:ext cx="12192000" cy="688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8" name="Group 137"/>
            <p:cNvGrpSpPr/>
            <p:nvPr/>
          </p:nvGrpSpPr>
          <p:grpSpPr>
            <a:xfrm>
              <a:off x="-437190" y="2840300"/>
              <a:ext cx="6224532" cy="4576442"/>
              <a:chOff x="4088511" y="1734219"/>
              <a:chExt cx="5775665" cy="4576442"/>
            </a:xfrm>
          </p:grpSpPr>
          <p:sp>
            <p:nvSpPr>
              <p:cNvPr id="139" name="PA_库_椭圆 7"/>
              <p:cNvSpPr/>
              <p:nvPr>
                <p:custDataLst>
                  <p:tags r:id="rId5"/>
                </p:custDataLst>
              </p:nvPr>
            </p:nvSpPr>
            <p:spPr>
              <a:xfrm>
                <a:off x="4088511" y="1734219"/>
                <a:ext cx="5775665" cy="45764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lgDash"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endParaRPr>
              </a:p>
            </p:txBody>
          </p:sp>
          <p:sp>
            <p:nvSpPr>
              <p:cNvPr id="140" name="PA_库_椭圆 7"/>
              <p:cNvSpPr/>
              <p:nvPr>
                <p:custDataLst>
                  <p:tags r:id="rId6"/>
                </p:custDataLst>
              </p:nvPr>
            </p:nvSpPr>
            <p:spPr>
              <a:xfrm>
                <a:off x="4257617" y="1886674"/>
                <a:ext cx="5437452" cy="4317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PA_库_文本框 9"/>
          <p:cNvSpPr txBox="1"/>
          <p:nvPr>
            <p:custDataLst>
              <p:tags r:id="rId1"/>
            </p:custDataLst>
          </p:nvPr>
        </p:nvSpPr>
        <p:spPr>
          <a:xfrm>
            <a:off x="6588736" y="3180017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(Trang 73)</a:t>
            </a:r>
            <a:endParaRPr lang="zh-CN" altLang="en-US" sz="4000" dirty="0">
              <a:solidFill>
                <a:srgbClr val="002060"/>
              </a:solidFill>
              <a:latin typeface="Roboto Black" panose="02000000000000000000" pitchFamily="2" charset="0"/>
              <a:ea typeface="汉仪中圆简" panose="02010609000101010101" pitchFamily="49" charset="-122"/>
            </a:endParaRPr>
          </a:p>
        </p:txBody>
      </p:sp>
      <p:sp>
        <p:nvSpPr>
          <p:cNvPr id="4" name="PA_库_文本框 9"/>
          <p:cNvSpPr txBox="1"/>
          <p:nvPr>
            <p:custDataLst>
              <p:tags r:id="rId2"/>
            </p:custDataLst>
          </p:nvPr>
        </p:nvSpPr>
        <p:spPr>
          <a:xfrm>
            <a:off x="4761932" y="1235282"/>
            <a:ext cx="67441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800" dirty="0">
                <a:solidFill>
                  <a:srgbClr val="FF0000"/>
                </a:solidFill>
                <a:latin typeface="Dancing Script SemiBold" pitchFamily="2" charset="0"/>
                <a:ea typeface="汉仪中圆简" panose="02010609000101010101" pitchFamily="49" charset="-122"/>
              </a:rPr>
              <a:t>Tỉ số phần trăm</a:t>
            </a:r>
            <a:endParaRPr lang="zh-CN" altLang="en-US" sz="8800" dirty="0">
              <a:solidFill>
                <a:srgbClr val="FF0000"/>
              </a:solidFill>
              <a:latin typeface="Segoe MDL2 Assets" panose="050A0102010101010101" pitchFamily="18" charset="0"/>
              <a:ea typeface="汉仪中圆简" panose="02010609000101010101" pitchFamily="49" charset="-122"/>
            </a:endParaRPr>
          </a:p>
        </p:txBody>
      </p:sp>
      <p:sp>
        <p:nvSpPr>
          <p:cNvPr id="7" name="PA_库_文本框 9"/>
          <p:cNvSpPr txBox="1"/>
          <p:nvPr>
            <p:custDataLst>
              <p:tags r:id="rId3"/>
            </p:custDataLst>
          </p:nvPr>
        </p:nvSpPr>
        <p:spPr>
          <a:xfrm>
            <a:off x="7262069" y="737097"/>
            <a:ext cx="1407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u="sng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Toán </a:t>
            </a:r>
            <a:endParaRPr lang="zh-CN" altLang="en-US" sz="4000" u="sng" dirty="0">
              <a:solidFill>
                <a:srgbClr val="002060"/>
              </a:solidFill>
              <a:latin typeface="Roboto Black" panose="02000000000000000000" pitchFamily="2" charset="0"/>
              <a:ea typeface="汉仪中圆简" panose="02010609000101010101" pitchFamily="49" charset="-122"/>
            </a:endParaRPr>
          </a:p>
        </p:txBody>
      </p:sp>
      <p:pic>
        <p:nvPicPr>
          <p:cNvPr id="136" name="PA_库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86" y="2810050"/>
            <a:ext cx="4047950" cy="4047950"/>
          </a:xfrm>
          <a:prstGeom prst="rect">
            <a:avLst/>
          </a:prstGeom>
        </p:spPr>
      </p:pic>
      <p:pic>
        <p:nvPicPr>
          <p:cNvPr id="141" name="图片 8">
            <a:extLst>
              <a:ext uri="{FF2B5EF4-FFF2-40B4-BE49-F238E27FC236}">
                <a16:creationId xmlns=""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0321" y="2810050"/>
            <a:ext cx="1485685" cy="3453297"/>
          </a:xfrm>
          <a:prstGeom prst="rect">
            <a:avLst/>
          </a:prstGeom>
        </p:spPr>
      </p:pic>
      <p:pic>
        <p:nvPicPr>
          <p:cNvPr id="142" name="图片 16">
            <a:extLst>
              <a:ext uri="{FF2B5EF4-FFF2-40B4-BE49-F238E27FC236}">
                <a16:creationId xmlns=""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42" y="3155070"/>
            <a:ext cx="866773" cy="1040128"/>
          </a:xfrm>
          <a:prstGeom prst="rect">
            <a:avLst/>
          </a:prstGeom>
        </p:spPr>
      </p:pic>
      <p:pic>
        <p:nvPicPr>
          <p:cNvPr id="143" name="图片 18">
            <a:extLst>
              <a:ext uri="{FF2B5EF4-FFF2-40B4-BE49-F238E27FC236}">
                <a16:creationId xmlns=""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44" name="图片 29">
            <a:extLst>
              <a:ext uri="{FF2B5EF4-FFF2-40B4-BE49-F238E27FC236}">
                <a16:creationId xmlns=""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20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032" y="0"/>
            <a:ext cx="12200021" cy="6858000"/>
          </a:xfrm>
          <a:prstGeom prst="rect">
            <a:avLst/>
          </a:prstGeom>
        </p:spPr>
      </p:pic>
      <p:sp>
        <p:nvSpPr>
          <p:cNvPr id="6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533" y="162949"/>
            <a:ext cx="11901017" cy="6275965"/>
            <a:chOff x="161533" y="162949"/>
            <a:chExt cx="11901017" cy="6275965"/>
          </a:xfrm>
        </p:grpSpPr>
        <p:sp>
          <p:nvSpPr>
            <p:cNvPr id="17" name="Rounded Rectangle 16"/>
            <p:cNvSpPr/>
            <p:nvPr/>
          </p:nvSpPr>
          <p:spPr>
            <a:xfrm>
              <a:off x="161533" y="162949"/>
              <a:ext cx="11901017" cy="6275965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3934" y="315349"/>
              <a:ext cx="11561692" cy="6016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680" y="2164092"/>
            <a:ext cx="1791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Ta nói: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6" name="图片 21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6778" y="5015943"/>
            <a:ext cx="3106737" cy="2071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16306" y="737432"/>
                <a:ext cx="2569934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800" b="1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num>
                      <m:den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C00000"/>
                    </a:solidFill>
                  </a:rPr>
                  <a:t> = 25 %</a:t>
                </a:r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06" y="737432"/>
                <a:ext cx="2569934" cy="1170192"/>
              </a:xfrm>
              <a:prstGeom prst="rect">
                <a:avLst/>
              </a:prstGeom>
              <a:blipFill>
                <a:blip r:embed="rId5"/>
                <a:stretch>
                  <a:fillRect r="-5701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45"/>
          <p:cNvSpPr/>
          <p:nvPr/>
        </p:nvSpPr>
        <p:spPr>
          <a:xfrm rot="1471602">
            <a:off x="5978422" y="1181543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76066" y="1110449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</a:rPr>
              <a:t>Tỉ số phần trăm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83468" y="3139388"/>
            <a:ext cx="9731836" cy="1377905"/>
            <a:chOff x="1383468" y="3139388"/>
            <a:chExt cx="9731836" cy="1377905"/>
          </a:xfrm>
        </p:grpSpPr>
        <p:sp>
          <p:nvSpPr>
            <p:cNvPr id="22" name="Rectangle 2">
              <a:extLst>
                <a:ext uri="{FF2B5EF4-FFF2-40B4-BE49-F238E27FC236}">
                  <a16:creationId xmlns=""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383468" y="3139388"/>
              <a:ext cx="9731836" cy="1377905"/>
            </a:xfrm>
            <a:custGeom>
              <a:avLst/>
              <a:gdLst>
                <a:gd name="connsiteX0" fmla="*/ 0 w 9731836"/>
                <a:gd name="connsiteY0" fmla="*/ 0 h 1377905"/>
                <a:gd name="connsiteX1" fmla="*/ 669779 w 9731836"/>
                <a:gd name="connsiteY1" fmla="*/ 0 h 1377905"/>
                <a:gd name="connsiteX2" fmla="*/ 1339559 w 9731836"/>
                <a:gd name="connsiteY2" fmla="*/ 0 h 1377905"/>
                <a:gd name="connsiteX3" fmla="*/ 2009338 w 9731836"/>
                <a:gd name="connsiteY3" fmla="*/ 0 h 1377905"/>
                <a:gd name="connsiteX4" fmla="*/ 2387162 w 9731836"/>
                <a:gd name="connsiteY4" fmla="*/ 0 h 1377905"/>
                <a:gd name="connsiteX5" fmla="*/ 2667668 w 9731836"/>
                <a:gd name="connsiteY5" fmla="*/ 0 h 1377905"/>
                <a:gd name="connsiteX6" fmla="*/ 3045492 w 9731836"/>
                <a:gd name="connsiteY6" fmla="*/ 0 h 1377905"/>
                <a:gd name="connsiteX7" fmla="*/ 3812590 w 9731836"/>
                <a:gd name="connsiteY7" fmla="*/ 0 h 1377905"/>
                <a:gd name="connsiteX8" fmla="*/ 4190414 w 9731836"/>
                <a:gd name="connsiteY8" fmla="*/ 0 h 1377905"/>
                <a:gd name="connsiteX9" fmla="*/ 4665557 w 9731836"/>
                <a:gd name="connsiteY9" fmla="*/ 0 h 1377905"/>
                <a:gd name="connsiteX10" fmla="*/ 5238018 w 9731836"/>
                <a:gd name="connsiteY10" fmla="*/ 0 h 1377905"/>
                <a:gd name="connsiteX11" fmla="*/ 5907797 w 9731836"/>
                <a:gd name="connsiteY11" fmla="*/ 0 h 1377905"/>
                <a:gd name="connsiteX12" fmla="*/ 6577576 w 9731836"/>
                <a:gd name="connsiteY12" fmla="*/ 0 h 1377905"/>
                <a:gd name="connsiteX13" fmla="*/ 6858082 w 9731836"/>
                <a:gd name="connsiteY13" fmla="*/ 0 h 1377905"/>
                <a:gd name="connsiteX14" fmla="*/ 7333225 w 9731836"/>
                <a:gd name="connsiteY14" fmla="*/ 0 h 1377905"/>
                <a:gd name="connsiteX15" fmla="*/ 8003004 w 9731836"/>
                <a:gd name="connsiteY15" fmla="*/ 0 h 1377905"/>
                <a:gd name="connsiteX16" fmla="*/ 8770102 w 9731836"/>
                <a:gd name="connsiteY16" fmla="*/ 0 h 1377905"/>
                <a:gd name="connsiteX17" fmla="*/ 9731836 w 9731836"/>
                <a:gd name="connsiteY17" fmla="*/ 0 h 1377905"/>
                <a:gd name="connsiteX18" fmla="*/ 9731836 w 9731836"/>
                <a:gd name="connsiteY18" fmla="*/ 431744 h 1377905"/>
                <a:gd name="connsiteX19" fmla="*/ 9731836 w 9731836"/>
                <a:gd name="connsiteY19" fmla="*/ 849708 h 1377905"/>
                <a:gd name="connsiteX20" fmla="*/ 9731836 w 9731836"/>
                <a:gd name="connsiteY20" fmla="*/ 1377905 h 1377905"/>
                <a:gd name="connsiteX21" fmla="*/ 9159375 w 9731836"/>
                <a:gd name="connsiteY21" fmla="*/ 1377905 h 1377905"/>
                <a:gd name="connsiteX22" fmla="*/ 8489596 w 9731836"/>
                <a:gd name="connsiteY22" fmla="*/ 1377905 h 1377905"/>
                <a:gd name="connsiteX23" fmla="*/ 8209090 w 9731836"/>
                <a:gd name="connsiteY23" fmla="*/ 1377905 h 1377905"/>
                <a:gd name="connsiteX24" fmla="*/ 7441992 w 9731836"/>
                <a:gd name="connsiteY24" fmla="*/ 1377905 h 1377905"/>
                <a:gd name="connsiteX25" fmla="*/ 7161486 w 9731836"/>
                <a:gd name="connsiteY25" fmla="*/ 1377905 h 1377905"/>
                <a:gd name="connsiteX26" fmla="*/ 6394389 w 9731836"/>
                <a:gd name="connsiteY26" fmla="*/ 1377905 h 1377905"/>
                <a:gd name="connsiteX27" fmla="*/ 5627291 w 9731836"/>
                <a:gd name="connsiteY27" fmla="*/ 1377905 h 1377905"/>
                <a:gd name="connsiteX28" fmla="*/ 5054830 w 9731836"/>
                <a:gd name="connsiteY28" fmla="*/ 1377905 h 1377905"/>
                <a:gd name="connsiteX29" fmla="*/ 4774324 w 9731836"/>
                <a:gd name="connsiteY29" fmla="*/ 1377905 h 1377905"/>
                <a:gd name="connsiteX30" fmla="*/ 4493818 w 9731836"/>
                <a:gd name="connsiteY30" fmla="*/ 1377905 h 1377905"/>
                <a:gd name="connsiteX31" fmla="*/ 3726721 w 9731836"/>
                <a:gd name="connsiteY31" fmla="*/ 1377905 h 1377905"/>
                <a:gd name="connsiteX32" fmla="*/ 3348897 w 9731836"/>
                <a:gd name="connsiteY32" fmla="*/ 1377905 h 1377905"/>
                <a:gd name="connsiteX33" fmla="*/ 2971072 w 9731836"/>
                <a:gd name="connsiteY33" fmla="*/ 1377905 h 1377905"/>
                <a:gd name="connsiteX34" fmla="*/ 2398611 w 9731836"/>
                <a:gd name="connsiteY34" fmla="*/ 1377905 h 1377905"/>
                <a:gd name="connsiteX35" fmla="*/ 2020787 w 9731836"/>
                <a:gd name="connsiteY35" fmla="*/ 1377905 h 1377905"/>
                <a:gd name="connsiteX36" fmla="*/ 1642963 w 9731836"/>
                <a:gd name="connsiteY36" fmla="*/ 1377905 h 1377905"/>
                <a:gd name="connsiteX37" fmla="*/ 875865 w 9731836"/>
                <a:gd name="connsiteY37" fmla="*/ 1377905 h 1377905"/>
                <a:gd name="connsiteX38" fmla="*/ 0 w 9731836"/>
                <a:gd name="connsiteY38" fmla="*/ 1377905 h 1377905"/>
                <a:gd name="connsiteX39" fmla="*/ 0 w 9731836"/>
                <a:gd name="connsiteY39" fmla="*/ 959940 h 1377905"/>
                <a:gd name="connsiteX40" fmla="*/ 0 w 9731836"/>
                <a:gd name="connsiteY40" fmla="*/ 486860 h 1377905"/>
                <a:gd name="connsiteX41" fmla="*/ 0 w 9731836"/>
                <a:gd name="connsiteY41" fmla="*/ 0 h 137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731836" h="1377905" fill="none" extrusionOk="0">
                  <a:moveTo>
                    <a:pt x="0" y="0"/>
                  </a:moveTo>
                  <a:cubicBezTo>
                    <a:pt x="179718" y="-28733"/>
                    <a:pt x="452915" y="44343"/>
                    <a:pt x="669779" y="0"/>
                  </a:cubicBezTo>
                  <a:cubicBezTo>
                    <a:pt x="886643" y="-44343"/>
                    <a:pt x="1204884" y="871"/>
                    <a:pt x="1339559" y="0"/>
                  </a:cubicBezTo>
                  <a:cubicBezTo>
                    <a:pt x="1474234" y="-871"/>
                    <a:pt x="1697837" y="6225"/>
                    <a:pt x="2009338" y="0"/>
                  </a:cubicBezTo>
                  <a:cubicBezTo>
                    <a:pt x="2320839" y="-6225"/>
                    <a:pt x="2245036" y="44691"/>
                    <a:pt x="2387162" y="0"/>
                  </a:cubicBezTo>
                  <a:cubicBezTo>
                    <a:pt x="2529288" y="-44691"/>
                    <a:pt x="2553788" y="8390"/>
                    <a:pt x="2667668" y="0"/>
                  </a:cubicBezTo>
                  <a:cubicBezTo>
                    <a:pt x="2781548" y="-8390"/>
                    <a:pt x="2859467" y="38902"/>
                    <a:pt x="3045492" y="0"/>
                  </a:cubicBezTo>
                  <a:cubicBezTo>
                    <a:pt x="3231517" y="-38902"/>
                    <a:pt x="3489430" y="47904"/>
                    <a:pt x="3812590" y="0"/>
                  </a:cubicBezTo>
                  <a:cubicBezTo>
                    <a:pt x="4135750" y="-47904"/>
                    <a:pt x="4027027" y="5634"/>
                    <a:pt x="4190414" y="0"/>
                  </a:cubicBezTo>
                  <a:cubicBezTo>
                    <a:pt x="4353801" y="-5634"/>
                    <a:pt x="4508125" y="52743"/>
                    <a:pt x="4665557" y="0"/>
                  </a:cubicBezTo>
                  <a:cubicBezTo>
                    <a:pt x="4822989" y="-52743"/>
                    <a:pt x="4985835" y="58749"/>
                    <a:pt x="5238018" y="0"/>
                  </a:cubicBezTo>
                  <a:cubicBezTo>
                    <a:pt x="5490201" y="-58749"/>
                    <a:pt x="5684677" y="52383"/>
                    <a:pt x="5907797" y="0"/>
                  </a:cubicBezTo>
                  <a:cubicBezTo>
                    <a:pt x="6130917" y="-52383"/>
                    <a:pt x="6359359" y="8872"/>
                    <a:pt x="6577576" y="0"/>
                  </a:cubicBezTo>
                  <a:cubicBezTo>
                    <a:pt x="6795793" y="-8872"/>
                    <a:pt x="6718882" y="2233"/>
                    <a:pt x="6858082" y="0"/>
                  </a:cubicBezTo>
                  <a:cubicBezTo>
                    <a:pt x="6997282" y="-2233"/>
                    <a:pt x="7222913" y="26528"/>
                    <a:pt x="7333225" y="0"/>
                  </a:cubicBezTo>
                  <a:cubicBezTo>
                    <a:pt x="7443537" y="-26528"/>
                    <a:pt x="7707667" y="11522"/>
                    <a:pt x="8003004" y="0"/>
                  </a:cubicBezTo>
                  <a:cubicBezTo>
                    <a:pt x="8298341" y="-11522"/>
                    <a:pt x="8466599" y="67778"/>
                    <a:pt x="8770102" y="0"/>
                  </a:cubicBezTo>
                  <a:cubicBezTo>
                    <a:pt x="9073605" y="-67778"/>
                    <a:pt x="9463778" y="7969"/>
                    <a:pt x="9731836" y="0"/>
                  </a:cubicBezTo>
                  <a:cubicBezTo>
                    <a:pt x="9766410" y="210047"/>
                    <a:pt x="9716836" y="227134"/>
                    <a:pt x="9731836" y="431744"/>
                  </a:cubicBezTo>
                  <a:cubicBezTo>
                    <a:pt x="9746836" y="636354"/>
                    <a:pt x="9696647" y="723913"/>
                    <a:pt x="9731836" y="849708"/>
                  </a:cubicBezTo>
                  <a:cubicBezTo>
                    <a:pt x="9767025" y="975503"/>
                    <a:pt x="9720110" y="1146756"/>
                    <a:pt x="9731836" y="1377905"/>
                  </a:cubicBezTo>
                  <a:cubicBezTo>
                    <a:pt x="9503547" y="1442938"/>
                    <a:pt x="9403082" y="1375804"/>
                    <a:pt x="9159375" y="1377905"/>
                  </a:cubicBezTo>
                  <a:cubicBezTo>
                    <a:pt x="8915668" y="1380006"/>
                    <a:pt x="8762434" y="1367411"/>
                    <a:pt x="8489596" y="1377905"/>
                  </a:cubicBezTo>
                  <a:cubicBezTo>
                    <a:pt x="8216758" y="1388399"/>
                    <a:pt x="8302207" y="1356055"/>
                    <a:pt x="8209090" y="1377905"/>
                  </a:cubicBezTo>
                  <a:cubicBezTo>
                    <a:pt x="8115973" y="1399755"/>
                    <a:pt x="7642236" y="1350699"/>
                    <a:pt x="7441992" y="1377905"/>
                  </a:cubicBezTo>
                  <a:cubicBezTo>
                    <a:pt x="7241748" y="1405111"/>
                    <a:pt x="7258927" y="1364832"/>
                    <a:pt x="7161486" y="1377905"/>
                  </a:cubicBezTo>
                  <a:cubicBezTo>
                    <a:pt x="7064045" y="1390978"/>
                    <a:pt x="6734786" y="1327347"/>
                    <a:pt x="6394389" y="1377905"/>
                  </a:cubicBezTo>
                  <a:cubicBezTo>
                    <a:pt x="6053992" y="1428463"/>
                    <a:pt x="5860534" y="1377770"/>
                    <a:pt x="5627291" y="1377905"/>
                  </a:cubicBezTo>
                  <a:cubicBezTo>
                    <a:pt x="5394048" y="1378040"/>
                    <a:pt x="5265734" y="1349615"/>
                    <a:pt x="5054830" y="1377905"/>
                  </a:cubicBezTo>
                  <a:cubicBezTo>
                    <a:pt x="4843926" y="1406195"/>
                    <a:pt x="4858386" y="1365637"/>
                    <a:pt x="4774324" y="1377905"/>
                  </a:cubicBezTo>
                  <a:cubicBezTo>
                    <a:pt x="4690262" y="1390173"/>
                    <a:pt x="4588648" y="1368710"/>
                    <a:pt x="4493818" y="1377905"/>
                  </a:cubicBezTo>
                  <a:cubicBezTo>
                    <a:pt x="4398988" y="1387100"/>
                    <a:pt x="3918035" y="1350874"/>
                    <a:pt x="3726721" y="1377905"/>
                  </a:cubicBezTo>
                  <a:cubicBezTo>
                    <a:pt x="3535407" y="1404936"/>
                    <a:pt x="3432509" y="1357525"/>
                    <a:pt x="3348897" y="1377905"/>
                  </a:cubicBezTo>
                  <a:cubicBezTo>
                    <a:pt x="3265285" y="1398285"/>
                    <a:pt x="3051658" y="1344527"/>
                    <a:pt x="2971072" y="1377905"/>
                  </a:cubicBezTo>
                  <a:cubicBezTo>
                    <a:pt x="2890486" y="1411283"/>
                    <a:pt x="2613931" y="1320563"/>
                    <a:pt x="2398611" y="1377905"/>
                  </a:cubicBezTo>
                  <a:cubicBezTo>
                    <a:pt x="2183291" y="1435247"/>
                    <a:pt x="2096486" y="1347690"/>
                    <a:pt x="2020787" y="1377905"/>
                  </a:cubicBezTo>
                  <a:cubicBezTo>
                    <a:pt x="1945088" y="1408120"/>
                    <a:pt x="1745865" y="1358324"/>
                    <a:pt x="1642963" y="1377905"/>
                  </a:cubicBezTo>
                  <a:cubicBezTo>
                    <a:pt x="1540061" y="1397486"/>
                    <a:pt x="1148692" y="1334982"/>
                    <a:pt x="875865" y="1377905"/>
                  </a:cubicBezTo>
                  <a:cubicBezTo>
                    <a:pt x="603038" y="1420828"/>
                    <a:pt x="291868" y="1300008"/>
                    <a:pt x="0" y="1377905"/>
                  </a:cubicBezTo>
                  <a:cubicBezTo>
                    <a:pt x="-16317" y="1222891"/>
                    <a:pt x="24209" y="1063069"/>
                    <a:pt x="0" y="959940"/>
                  </a:cubicBezTo>
                  <a:cubicBezTo>
                    <a:pt x="-24209" y="856812"/>
                    <a:pt x="4382" y="689703"/>
                    <a:pt x="0" y="486860"/>
                  </a:cubicBezTo>
                  <a:cubicBezTo>
                    <a:pt x="-4382" y="284017"/>
                    <a:pt x="28790" y="189457"/>
                    <a:pt x="0" y="0"/>
                  </a:cubicBezTo>
                  <a:close/>
                </a:path>
                <a:path w="9731836" h="1377905" stroke="0" extrusionOk="0">
                  <a:moveTo>
                    <a:pt x="0" y="0"/>
                  </a:moveTo>
                  <a:cubicBezTo>
                    <a:pt x="225805" y="-4563"/>
                    <a:pt x="448605" y="9505"/>
                    <a:pt x="767098" y="0"/>
                  </a:cubicBezTo>
                  <a:cubicBezTo>
                    <a:pt x="1085591" y="-9505"/>
                    <a:pt x="1103988" y="1039"/>
                    <a:pt x="1339559" y="0"/>
                  </a:cubicBezTo>
                  <a:cubicBezTo>
                    <a:pt x="1575130" y="-1039"/>
                    <a:pt x="1629554" y="18689"/>
                    <a:pt x="1717383" y="0"/>
                  </a:cubicBezTo>
                  <a:cubicBezTo>
                    <a:pt x="1805212" y="-18689"/>
                    <a:pt x="2094874" y="14032"/>
                    <a:pt x="2289844" y="0"/>
                  </a:cubicBezTo>
                  <a:cubicBezTo>
                    <a:pt x="2484814" y="-14032"/>
                    <a:pt x="2836324" y="6398"/>
                    <a:pt x="3056941" y="0"/>
                  </a:cubicBezTo>
                  <a:cubicBezTo>
                    <a:pt x="3277558" y="-6398"/>
                    <a:pt x="3303162" y="11118"/>
                    <a:pt x="3434766" y="0"/>
                  </a:cubicBezTo>
                  <a:cubicBezTo>
                    <a:pt x="3566370" y="-11118"/>
                    <a:pt x="3611918" y="7718"/>
                    <a:pt x="3715272" y="0"/>
                  </a:cubicBezTo>
                  <a:cubicBezTo>
                    <a:pt x="3818626" y="-7718"/>
                    <a:pt x="4167347" y="56764"/>
                    <a:pt x="4287732" y="0"/>
                  </a:cubicBezTo>
                  <a:cubicBezTo>
                    <a:pt x="4408117" y="-56764"/>
                    <a:pt x="4679397" y="58118"/>
                    <a:pt x="4860193" y="0"/>
                  </a:cubicBezTo>
                  <a:cubicBezTo>
                    <a:pt x="5040989" y="-58118"/>
                    <a:pt x="5336967" y="14903"/>
                    <a:pt x="5529973" y="0"/>
                  </a:cubicBezTo>
                  <a:cubicBezTo>
                    <a:pt x="5722979" y="-14903"/>
                    <a:pt x="5773287" y="24992"/>
                    <a:pt x="6005115" y="0"/>
                  </a:cubicBezTo>
                  <a:cubicBezTo>
                    <a:pt x="6236943" y="-24992"/>
                    <a:pt x="6220228" y="19847"/>
                    <a:pt x="6285621" y="0"/>
                  </a:cubicBezTo>
                  <a:cubicBezTo>
                    <a:pt x="6351014" y="-19847"/>
                    <a:pt x="6548564" y="11811"/>
                    <a:pt x="6663445" y="0"/>
                  </a:cubicBezTo>
                  <a:cubicBezTo>
                    <a:pt x="6778326" y="-11811"/>
                    <a:pt x="7240672" y="87707"/>
                    <a:pt x="7430543" y="0"/>
                  </a:cubicBezTo>
                  <a:cubicBezTo>
                    <a:pt x="7620414" y="-87707"/>
                    <a:pt x="7685265" y="43623"/>
                    <a:pt x="7808367" y="0"/>
                  </a:cubicBezTo>
                  <a:cubicBezTo>
                    <a:pt x="7931469" y="-43623"/>
                    <a:pt x="8050022" y="20406"/>
                    <a:pt x="8186191" y="0"/>
                  </a:cubicBezTo>
                  <a:cubicBezTo>
                    <a:pt x="8322360" y="-20406"/>
                    <a:pt x="8471551" y="9875"/>
                    <a:pt x="8564016" y="0"/>
                  </a:cubicBezTo>
                  <a:cubicBezTo>
                    <a:pt x="8656482" y="-9875"/>
                    <a:pt x="9337659" y="63678"/>
                    <a:pt x="9731836" y="0"/>
                  </a:cubicBezTo>
                  <a:cubicBezTo>
                    <a:pt x="9751212" y="146422"/>
                    <a:pt x="9691270" y="354859"/>
                    <a:pt x="9731836" y="473081"/>
                  </a:cubicBezTo>
                  <a:cubicBezTo>
                    <a:pt x="9772402" y="591303"/>
                    <a:pt x="9703318" y="785881"/>
                    <a:pt x="9731836" y="904824"/>
                  </a:cubicBezTo>
                  <a:cubicBezTo>
                    <a:pt x="9760354" y="1023767"/>
                    <a:pt x="9703789" y="1281919"/>
                    <a:pt x="9731836" y="1377905"/>
                  </a:cubicBezTo>
                  <a:cubicBezTo>
                    <a:pt x="9597565" y="1442344"/>
                    <a:pt x="9393543" y="1324389"/>
                    <a:pt x="9159375" y="1377905"/>
                  </a:cubicBezTo>
                  <a:cubicBezTo>
                    <a:pt x="8925207" y="1431421"/>
                    <a:pt x="8869607" y="1314697"/>
                    <a:pt x="8586914" y="1377905"/>
                  </a:cubicBezTo>
                  <a:cubicBezTo>
                    <a:pt x="8304221" y="1441113"/>
                    <a:pt x="8247095" y="1344588"/>
                    <a:pt x="8014453" y="1377905"/>
                  </a:cubicBezTo>
                  <a:cubicBezTo>
                    <a:pt x="7781811" y="1411222"/>
                    <a:pt x="7649143" y="1349042"/>
                    <a:pt x="7344674" y="1377905"/>
                  </a:cubicBezTo>
                  <a:cubicBezTo>
                    <a:pt x="7040205" y="1406768"/>
                    <a:pt x="6871430" y="1301056"/>
                    <a:pt x="6577576" y="1377905"/>
                  </a:cubicBezTo>
                  <a:cubicBezTo>
                    <a:pt x="6283722" y="1454754"/>
                    <a:pt x="6407231" y="1371727"/>
                    <a:pt x="6297070" y="1377905"/>
                  </a:cubicBezTo>
                  <a:cubicBezTo>
                    <a:pt x="6186909" y="1384083"/>
                    <a:pt x="6138624" y="1358408"/>
                    <a:pt x="6016564" y="1377905"/>
                  </a:cubicBezTo>
                  <a:cubicBezTo>
                    <a:pt x="5894504" y="1397402"/>
                    <a:pt x="5672995" y="1364062"/>
                    <a:pt x="5541422" y="1377905"/>
                  </a:cubicBezTo>
                  <a:cubicBezTo>
                    <a:pt x="5409849" y="1391748"/>
                    <a:pt x="5189949" y="1339046"/>
                    <a:pt x="4968961" y="1377905"/>
                  </a:cubicBezTo>
                  <a:cubicBezTo>
                    <a:pt x="4747973" y="1416764"/>
                    <a:pt x="4607316" y="1373702"/>
                    <a:pt x="4493818" y="1377905"/>
                  </a:cubicBezTo>
                  <a:cubicBezTo>
                    <a:pt x="4380320" y="1382108"/>
                    <a:pt x="4093091" y="1304523"/>
                    <a:pt x="3824039" y="1377905"/>
                  </a:cubicBezTo>
                  <a:cubicBezTo>
                    <a:pt x="3554987" y="1451287"/>
                    <a:pt x="3410293" y="1330675"/>
                    <a:pt x="3056941" y="1377905"/>
                  </a:cubicBezTo>
                  <a:cubicBezTo>
                    <a:pt x="2703589" y="1425135"/>
                    <a:pt x="2717527" y="1332398"/>
                    <a:pt x="2484480" y="1377905"/>
                  </a:cubicBezTo>
                  <a:cubicBezTo>
                    <a:pt x="2251433" y="1423412"/>
                    <a:pt x="2224524" y="1354575"/>
                    <a:pt x="2009338" y="1377905"/>
                  </a:cubicBezTo>
                  <a:cubicBezTo>
                    <a:pt x="1794152" y="1401235"/>
                    <a:pt x="1457266" y="1296738"/>
                    <a:pt x="1242240" y="1377905"/>
                  </a:cubicBezTo>
                  <a:cubicBezTo>
                    <a:pt x="1027214" y="1459072"/>
                    <a:pt x="813624" y="1326492"/>
                    <a:pt x="572461" y="1377905"/>
                  </a:cubicBezTo>
                  <a:cubicBezTo>
                    <a:pt x="331298" y="1429318"/>
                    <a:pt x="134406" y="1336071"/>
                    <a:pt x="0" y="1377905"/>
                  </a:cubicBezTo>
                  <a:cubicBezTo>
                    <a:pt x="-34334" y="1175415"/>
                    <a:pt x="35065" y="1040173"/>
                    <a:pt x="0" y="946161"/>
                  </a:cubicBezTo>
                  <a:cubicBezTo>
                    <a:pt x="-35065" y="852149"/>
                    <a:pt x="29811" y="719051"/>
                    <a:pt x="0" y="528197"/>
                  </a:cubicBezTo>
                  <a:cubicBezTo>
                    <a:pt x="-29811" y="337343"/>
                    <a:pt x="15897" y="2416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5333" y="3249384"/>
              <a:ext cx="95192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Tỉ số phần trăm của diện tích trồng hoa hồng và diện tích vườn hoa là 25%.</a:t>
              </a:r>
              <a:endParaRPr lang="en-US" sz="3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83468" y="4744208"/>
            <a:ext cx="9731836" cy="1377905"/>
            <a:chOff x="1383468" y="4744208"/>
            <a:chExt cx="9731836" cy="1377905"/>
          </a:xfrm>
        </p:grpSpPr>
        <p:sp>
          <p:nvSpPr>
            <p:cNvPr id="23" name="Rectangle 2">
              <a:extLst>
                <a:ext uri="{FF2B5EF4-FFF2-40B4-BE49-F238E27FC236}">
                  <a16:creationId xmlns=""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383468" y="4744208"/>
              <a:ext cx="9731836" cy="1377905"/>
            </a:xfrm>
            <a:custGeom>
              <a:avLst/>
              <a:gdLst>
                <a:gd name="connsiteX0" fmla="*/ 0 w 9731836"/>
                <a:gd name="connsiteY0" fmla="*/ 0 h 1377905"/>
                <a:gd name="connsiteX1" fmla="*/ 669779 w 9731836"/>
                <a:gd name="connsiteY1" fmla="*/ 0 h 1377905"/>
                <a:gd name="connsiteX2" fmla="*/ 1339559 w 9731836"/>
                <a:gd name="connsiteY2" fmla="*/ 0 h 1377905"/>
                <a:gd name="connsiteX3" fmla="*/ 2009338 w 9731836"/>
                <a:gd name="connsiteY3" fmla="*/ 0 h 1377905"/>
                <a:gd name="connsiteX4" fmla="*/ 2387162 w 9731836"/>
                <a:gd name="connsiteY4" fmla="*/ 0 h 1377905"/>
                <a:gd name="connsiteX5" fmla="*/ 2667668 w 9731836"/>
                <a:gd name="connsiteY5" fmla="*/ 0 h 1377905"/>
                <a:gd name="connsiteX6" fmla="*/ 3045492 w 9731836"/>
                <a:gd name="connsiteY6" fmla="*/ 0 h 1377905"/>
                <a:gd name="connsiteX7" fmla="*/ 3812590 w 9731836"/>
                <a:gd name="connsiteY7" fmla="*/ 0 h 1377905"/>
                <a:gd name="connsiteX8" fmla="*/ 4190414 w 9731836"/>
                <a:gd name="connsiteY8" fmla="*/ 0 h 1377905"/>
                <a:gd name="connsiteX9" fmla="*/ 4665557 w 9731836"/>
                <a:gd name="connsiteY9" fmla="*/ 0 h 1377905"/>
                <a:gd name="connsiteX10" fmla="*/ 5238018 w 9731836"/>
                <a:gd name="connsiteY10" fmla="*/ 0 h 1377905"/>
                <a:gd name="connsiteX11" fmla="*/ 5907797 w 9731836"/>
                <a:gd name="connsiteY11" fmla="*/ 0 h 1377905"/>
                <a:gd name="connsiteX12" fmla="*/ 6577576 w 9731836"/>
                <a:gd name="connsiteY12" fmla="*/ 0 h 1377905"/>
                <a:gd name="connsiteX13" fmla="*/ 6858082 w 9731836"/>
                <a:gd name="connsiteY13" fmla="*/ 0 h 1377905"/>
                <a:gd name="connsiteX14" fmla="*/ 7333225 w 9731836"/>
                <a:gd name="connsiteY14" fmla="*/ 0 h 1377905"/>
                <a:gd name="connsiteX15" fmla="*/ 8003004 w 9731836"/>
                <a:gd name="connsiteY15" fmla="*/ 0 h 1377905"/>
                <a:gd name="connsiteX16" fmla="*/ 8770102 w 9731836"/>
                <a:gd name="connsiteY16" fmla="*/ 0 h 1377905"/>
                <a:gd name="connsiteX17" fmla="*/ 9731836 w 9731836"/>
                <a:gd name="connsiteY17" fmla="*/ 0 h 1377905"/>
                <a:gd name="connsiteX18" fmla="*/ 9731836 w 9731836"/>
                <a:gd name="connsiteY18" fmla="*/ 431744 h 1377905"/>
                <a:gd name="connsiteX19" fmla="*/ 9731836 w 9731836"/>
                <a:gd name="connsiteY19" fmla="*/ 849708 h 1377905"/>
                <a:gd name="connsiteX20" fmla="*/ 9731836 w 9731836"/>
                <a:gd name="connsiteY20" fmla="*/ 1377905 h 1377905"/>
                <a:gd name="connsiteX21" fmla="*/ 9159375 w 9731836"/>
                <a:gd name="connsiteY21" fmla="*/ 1377905 h 1377905"/>
                <a:gd name="connsiteX22" fmla="*/ 8489596 w 9731836"/>
                <a:gd name="connsiteY22" fmla="*/ 1377905 h 1377905"/>
                <a:gd name="connsiteX23" fmla="*/ 8209090 w 9731836"/>
                <a:gd name="connsiteY23" fmla="*/ 1377905 h 1377905"/>
                <a:gd name="connsiteX24" fmla="*/ 7441992 w 9731836"/>
                <a:gd name="connsiteY24" fmla="*/ 1377905 h 1377905"/>
                <a:gd name="connsiteX25" fmla="*/ 7161486 w 9731836"/>
                <a:gd name="connsiteY25" fmla="*/ 1377905 h 1377905"/>
                <a:gd name="connsiteX26" fmla="*/ 6394389 w 9731836"/>
                <a:gd name="connsiteY26" fmla="*/ 1377905 h 1377905"/>
                <a:gd name="connsiteX27" fmla="*/ 5627291 w 9731836"/>
                <a:gd name="connsiteY27" fmla="*/ 1377905 h 1377905"/>
                <a:gd name="connsiteX28" fmla="*/ 5054830 w 9731836"/>
                <a:gd name="connsiteY28" fmla="*/ 1377905 h 1377905"/>
                <a:gd name="connsiteX29" fmla="*/ 4774324 w 9731836"/>
                <a:gd name="connsiteY29" fmla="*/ 1377905 h 1377905"/>
                <a:gd name="connsiteX30" fmla="*/ 4493818 w 9731836"/>
                <a:gd name="connsiteY30" fmla="*/ 1377905 h 1377905"/>
                <a:gd name="connsiteX31" fmla="*/ 3726721 w 9731836"/>
                <a:gd name="connsiteY31" fmla="*/ 1377905 h 1377905"/>
                <a:gd name="connsiteX32" fmla="*/ 3348897 w 9731836"/>
                <a:gd name="connsiteY32" fmla="*/ 1377905 h 1377905"/>
                <a:gd name="connsiteX33" fmla="*/ 2971072 w 9731836"/>
                <a:gd name="connsiteY33" fmla="*/ 1377905 h 1377905"/>
                <a:gd name="connsiteX34" fmla="*/ 2398611 w 9731836"/>
                <a:gd name="connsiteY34" fmla="*/ 1377905 h 1377905"/>
                <a:gd name="connsiteX35" fmla="*/ 2020787 w 9731836"/>
                <a:gd name="connsiteY35" fmla="*/ 1377905 h 1377905"/>
                <a:gd name="connsiteX36" fmla="*/ 1642963 w 9731836"/>
                <a:gd name="connsiteY36" fmla="*/ 1377905 h 1377905"/>
                <a:gd name="connsiteX37" fmla="*/ 875865 w 9731836"/>
                <a:gd name="connsiteY37" fmla="*/ 1377905 h 1377905"/>
                <a:gd name="connsiteX38" fmla="*/ 0 w 9731836"/>
                <a:gd name="connsiteY38" fmla="*/ 1377905 h 1377905"/>
                <a:gd name="connsiteX39" fmla="*/ 0 w 9731836"/>
                <a:gd name="connsiteY39" fmla="*/ 959940 h 1377905"/>
                <a:gd name="connsiteX40" fmla="*/ 0 w 9731836"/>
                <a:gd name="connsiteY40" fmla="*/ 486860 h 1377905"/>
                <a:gd name="connsiteX41" fmla="*/ 0 w 9731836"/>
                <a:gd name="connsiteY41" fmla="*/ 0 h 137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731836" h="1377905" fill="none" extrusionOk="0">
                  <a:moveTo>
                    <a:pt x="0" y="0"/>
                  </a:moveTo>
                  <a:cubicBezTo>
                    <a:pt x="179718" y="-28733"/>
                    <a:pt x="452915" y="44343"/>
                    <a:pt x="669779" y="0"/>
                  </a:cubicBezTo>
                  <a:cubicBezTo>
                    <a:pt x="886643" y="-44343"/>
                    <a:pt x="1204884" y="871"/>
                    <a:pt x="1339559" y="0"/>
                  </a:cubicBezTo>
                  <a:cubicBezTo>
                    <a:pt x="1474234" y="-871"/>
                    <a:pt x="1697837" y="6225"/>
                    <a:pt x="2009338" y="0"/>
                  </a:cubicBezTo>
                  <a:cubicBezTo>
                    <a:pt x="2320839" y="-6225"/>
                    <a:pt x="2245036" y="44691"/>
                    <a:pt x="2387162" y="0"/>
                  </a:cubicBezTo>
                  <a:cubicBezTo>
                    <a:pt x="2529288" y="-44691"/>
                    <a:pt x="2553788" y="8390"/>
                    <a:pt x="2667668" y="0"/>
                  </a:cubicBezTo>
                  <a:cubicBezTo>
                    <a:pt x="2781548" y="-8390"/>
                    <a:pt x="2859467" y="38902"/>
                    <a:pt x="3045492" y="0"/>
                  </a:cubicBezTo>
                  <a:cubicBezTo>
                    <a:pt x="3231517" y="-38902"/>
                    <a:pt x="3489430" y="47904"/>
                    <a:pt x="3812590" y="0"/>
                  </a:cubicBezTo>
                  <a:cubicBezTo>
                    <a:pt x="4135750" y="-47904"/>
                    <a:pt x="4027027" y="5634"/>
                    <a:pt x="4190414" y="0"/>
                  </a:cubicBezTo>
                  <a:cubicBezTo>
                    <a:pt x="4353801" y="-5634"/>
                    <a:pt x="4508125" y="52743"/>
                    <a:pt x="4665557" y="0"/>
                  </a:cubicBezTo>
                  <a:cubicBezTo>
                    <a:pt x="4822989" y="-52743"/>
                    <a:pt x="4985835" y="58749"/>
                    <a:pt x="5238018" y="0"/>
                  </a:cubicBezTo>
                  <a:cubicBezTo>
                    <a:pt x="5490201" y="-58749"/>
                    <a:pt x="5684677" y="52383"/>
                    <a:pt x="5907797" y="0"/>
                  </a:cubicBezTo>
                  <a:cubicBezTo>
                    <a:pt x="6130917" y="-52383"/>
                    <a:pt x="6359359" y="8872"/>
                    <a:pt x="6577576" y="0"/>
                  </a:cubicBezTo>
                  <a:cubicBezTo>
                    <a:pt x="6795793" y="-8872"/>
                    <a:pt x="6718882" y="2233"/>
                    <a:pt x="6858082" y="0"/>
                  </a:cubicBezTo>
                  <a:cubicBezTo>
                    <a:pt x="6997282" y="-2233"/>
                    <a:pt x="7222913" y="26528"/>
                    <a:pt x="7333225" y="0"/>
                  </a:cubicBezTo>
                  <a:cubicBezTo>
                    <a:pt x="7443537" y="-26528"/>
                    <a:pt x="7707667" y="11522"/>
                    <a:pt x="8003004" y="0"/>
                  </a:cubicBezTo>
                  <a:cubicBezTo>
                    <a:pt x="8298341" y="-11522"/>
                    <a:pt x="8466599" y="67778"/>
                    <a:pt x="8770102" y="0"/>
                  </a:cubicBezTo>
                  <a:cubicBezTo>
                    <a:pt x="9073605" y="-67778"/>
                    <a:pt x="9463778" y="7969"/>
                    <a:pt x="9731836" y="0"/>
                  </a:cubicBezTo>
                  <a:cubicBezTo>
                    <a:pt x="9766410" y="210047"/>
                    <a:pt x="9716836" y="227134"/>
                    <a:pt x="9731836" y="431744"/>
                  </a:cubicBezTo>
                  <a:cubicBezTo>
                    <a:pt x="9746836" y="636354"/>
                    <a:pt x="9696647" y="723913"/>
                    <a:pt x="9731836" y="849708"/>
                  </a:cubicBezTo>
                  <a:cubicBezTo>
                    <a:pt x="9767025" y="975503"/>
                    <a:pt x="9720110" y="1146756"/>
                    <a:pt x="9731836" y="1377905"/>
                  </a:cubicBezTo>
                  <a:cubicBezTo>
                    <a:pt x="9503547" y="1442938"/>
                    <a:pt x="9403082" y="1375804"/>
                    <a:pt x="9159375" y="1377905"/>
                  </a:cubicBezTo>
                  <a:cubicBezTo>
                    <a:pt x="8915668" y="1380006"/>
                    <a:pt x="8762434" y="1367411"/>
                    <a:pt x="8489596" y="1377905"/>
                  </a:cubicBezTo>
                  <a:cubicBezTo>
                    <a:pt x="8216758" y="1388399"/>
                    <a:pt x="8302207" y="1356055"/>
                    <a:pt x="8209090" y="1377905"/>
                  </a:cubicBezTo>
                  <a:cubicBezTo>
                    <a:pt x="8115973" y="1399755"/>
                    <a:pt x="7642236" y="1350699"/>
                    <a:pt x="7441992" y="1377905"/>
                  </a:cubicBezTo>
                  <a:cubicBezTo>
                    <a:pt x="7241748" y="1405111"/>
                    <a:pt x="7258927" y="1364832"/>
                    <a:pt x="7161486" y="1377905"/>
                  </a:cubicBezTo>
                  <a:cubicBezTo>
                    <a:pt x="7064045" y="1390978"/>
                    <a:pt x="6734786" y="1327347"/>
                    <a:pt x="6394389" y="1377905"/>
                  </a:cubicBezTo>
                  <a:cubicBezTo>
                    <a:pt x="6053992" y="1428463"/>
                    <a:pt x="5860534" y="1377770"/>
                    <a:pt x="5627291" y="1377905"/>
                  </a:cubicBezTo>
                  <a:cubicBezTo>
                    <a:pt x="5394048" y="1378040"/>
                    <a:pt x="5265734" y="1349615"/>
                    <a:pt x="5054830" y="1377905"/>
                  </a:cubicBezTo>
                  <a:cubicBezTo>
                    <a:pt x="4843926" y="1406195"/>
                    <a:pt x="4858386" y="1365637"/>
                    <a:pt x="4774324" y="1377905"/>
                  </a:cubicBezTo>
                  <a:cubicBezTo>
                    <a:pt x="4690262" y="1390173"/>
                    <a:pt x="4588648" y="1368710"/>
                    <a:pt x="4493818" y="1377905"/>
                  </a:cubicBezTo>
                  <a:cubicBezTo>
                    <a:pt x="4398988" y="1387100"/>
                    <a:pt x="3918035" y="1350874"/>
                    <a:pt x="3726721" y="1377905"/>
                  </a:cubicBezTo>
                  <a:cubicBezTo>
                    <a:pt x="3535407" y="1404936"/>
                    <a:pt x="3432509" y="1357525"/>
                    <a:pt x="3348897" y="1377905"/>
                  </a:cubicBezTo>
                  <a:cubicBezTo>
                    <a:pt x="3265285" y="1398285"/>
                    <a:pt x="3051658" y="1344527"/>
                    <a:pt x="2971072" y="1377905"/>
                  </a:cubicBezTo>
                  <a:cubicBezTo>
                    <a:pt x="2890486" y="1411283"/>
                    <a:pt x="2613931" y="1320563"/>
                    <a:pt x="2398611" y="1377905"/>
                  </a:cubicBezTo>
                  <a:cubicBezTo>
                    <a:pt x="2183291" y="1435247"/>
                    <a:pt x="2096486" y="1347690"/>
                    <a:pt x="2020787" y="1377905"/>
                  </a:cubicBezTo>
                  <a:cubicBezTo>
                    <a:pt x="1945088" y="1408120"/>
                    <a:pt x="1745865" y="1358324"/>
                    <a:pt x="1642963" y="1377905"/>
                  </a:cubicBezTo>
                  <a:cubicBezTo>
                    <a:pt x="1540061" y="1397486"/>
                    <a:pt x="1148692" y="1334982"/>
                    <a:pt x="875865" y="1377905"/>
                  </a:cubicBezTo>
                  <a:cubicBezTo>
                    <a:pt x="603038" y="1420828"/>
                    <a:pt x="291868" y="1300008"/>
                    <a:pt x="0" y="1377905"/>
                  </a:cubicBezTo>
                  <a:cubicBezTo>
                    <a:pt x="-16317" y="1222891"/>
                    <a:pt x="24209" y="1063069"/>
                    <a:pt x="0" y="959940"/>
                  </a:cubicBezTo>
                  <a:cubicBezTo>
                    <a:pt x="-24209" y="856812"/>
                    <a:pt x="4382" y="689703"/>
                    <a:pt x="0" y="486860"/>
                  </a:cubicBezTo>
                  <a:cubicBezTo>
                    <a:pt x="-4382" y="284017"/>
                    <a:pt x="28790" y="189457"/>
                    <a:pt x="0" y="0"/>
                  </a:cubicBezTo>
                  <a:close/>
                </a:path>
                <a:path w="9731836" h="1377905" stroke="0" extrusionOk="0">
                  <a:moveTo>
                    <a:pt x="0" y="0"/>
                  </a:moveTo>
                  <a:cubicBezTo>
                    <a:pt x="225805" y="-4563"/>
                    <a:pt x="448605" y="9505"/>
                    <a:pt x="767098" y="0"/>
                  </a:cubicBezTo>
                  <a:cubicBezTo>
                    <a:pt x="1085591" y="-9505"/>
                    <a:pt x="1103988" y="1039"/>
                    <a:pt x="1339559" y="0"/>
                  </a:cubicBezTo>
                  <a:cubicBezTo>
                    <a:pt x="1575130" y="-1039"/>
                    <a:pt x="1629554" y="18689"/>
                    <a:pt x="1717383" y="0"/>
                  </a:cubicBezTo>
                  <a:cubicBezTo>
                    <a:pt x="1805212" y="-18689"/>
                    <a:pt x="2094874" y="14032"/>
                    <a:pt x="2289844" y="0"/>
                  </a:cubicBezTo>
                  <a:cubicBezTo>
                    <a:pt x="2484814" y="-14032"/>
                    <a:pt x="2836324" y="6398"/>
                    <a:pt x="3056941" y="0"/>
                  </a:cubicBezTo>
                  <a:cubicBezTo>
                    <a:pt x="3277558" y="-6398"/>
                    <a:pt x="3303162" y="11118"/>
                    <a:pt x="3434766" y="0"/>
                  </a:cubicBezTo>
                  <a:cubicBezTo>
                    <a:pt x="3566370" y="-11118"/>
                    <a:pt x="3611918" y="7718"/>
                    <a:pt x="3715272" y="0"/>
                  </a:cubicBezTo>
                  <a:cubicBezTo>
                    <a:pt x="3818626" y="-7718"/>
                    <a:pt x="4167347" y="56764"/>
                    <a:pt x="4287732" y="0"/>
                  </a:cubicBezTo>
                  <a:cubicBezTo>
                    <a:pt x="4408117" y="-56764"/>
                    <a:pt x="4679397" y="58118"/>
                    <a:pt x="4860193" y="0"/>
                  </a:cubicBezTo>
                  <a:cubicBezTo>
                    <a:pt x="5040989" y="-58118"/>
                    <a:pt x="5336967" y="14903"/>
                    <a:pt x="5529973" y="0"/>
                  </a:cubicBezTo>
                  <a:cubicBezTo>
                    <a:pt x="5722979" y="-14903"/>
                    <a:pt x="5773287" y="24992"/>
                    <a:pt x="6005115" y="0"/>
                  </a:cubicBezTo>
                  <a:cubicBezTo>
                    <a:pt x="6236943" y="-24992"/>
                    <a:pt x="6220228" y="19847"/>
                    <a:pt x="6285621" y="0"/>
                  </a:cubicBezTo>
                  <a:cubicBezTo>
                    <a:pt x="6351014" y="-19847"/>
                    <a:pt x="6548564" y="11811"/>
                    <a:pt x="6663445" y="0"/>
                  </a:cubicBezTo>
                  <a:cubicBezTo>
                    <a:pt x="6778326" y="-11811"/>
                    <a:pt x="7240672" y="87707"/>
                    <a:pt x="7430543" y="0"/>
                  </a:cubicBezTo>
                  <a:cubicBezTo>
                    <a:pt x="7620414" y="-87707"/>
                    <a:pt x="7685265" y="43623"/>
                    <a:pt x="7808367" y="0"/>
                  </a:cubicBezTo>
                  <a:cubicBezTo>
                    <a:pt x="7931469" y="-43623"/>
                    <a:pt x="8050022" y="20406"/>
                    <a:pt x="8186191" y="0"/>
                  </a:cubicBezTo>
                  <a:cubicBezTo>
                    <a:pt x="8322360" y="-20406"/>
                    <a:pt x="8471551" y="9875"/>
                    <a:pt x="8564016" y="0"/>
                  </a:cubicBezTo>
                  <a:cubicBezTo>
                    <a:pt x="8656482" y="-9875"/>
                    <a:pt x="9337659" y="63678"/>
                    <a:pt x="9731836" y="0"/>
                  </a:cubicBezTo>
                  <a:cubicBezTo>
                    <a:pt x="9751212" y="146422"/>
                    <a:pt x="9691270" y="354859"/>
                    <a:pt x="9731836" y="473081"/>
                  </a:cubicBezTo>
                  <a:cubicBezTo>
                    <a:pt x="9772402" y="591303"/>
                    <a:pt x="9703318" y="785881"/>
                    <a:pt x="9731836" y="904824"/>
                  </a:cubicBezTo>
                  <a:cubicBezTo>
                    <a:pt x="9760354" y="1023767"/>
                    <a:pt x="9703789" y="1281919"/>
                    <a:pt x="9731836" y="1377905"/>
                  </a:cubicBezTo>
                  <a:cubicBezTo>
                    <a:pt x="9597565" y="1442344"/>
                    <a:pt x="9393543" y="1324389"/>
                    <a:pt x="9159375" y="1377905"/>
                  </a:cubicBezTo>
                  <a:cubicBezTo>
                    <a:pt x="8925207" y="1431421"/>
                    <a:pt x="8869607" y="1314697"/>
                    <a:pt x="8586914" y="1377905"/>
                  </a:cubicBezTo>
                  <a:cubicBezTo>
                    <a:pt x="8304221" y="1441113"/>
                    <a:pt x="8247095" y="1344588"/>
                    <a:pt x="8014453" y="1377905"/>
                  </a:cubicBezTo>
                  <a:cubicBezTo>
                    <a:pt x="7781811" y="1411222"/>
                    <a:pt x="7649143" y="1349042"/>
                    <a:pt x="7344674" y="1377905"/>
                  </a:cubicBezTo>
                  <a:cubicBezTo>
                    <a:pt x="7040205" y="1406768"/>
                    <a:pt x="6871430" y="1301056"/>
                    <a:pt x="6577576" y="1377905"/>
                  </a:cubicBezTo>
                  <a:cubicBezTo>
                    <a:pt x="6283722" y="1454754"/>
                    <a:pt x="6407231" y="1371727"/>
                    <a:pt x="6297070" y="1377905"/>
                  </a:cubicBezTo>
                  <a:cubicBezTo>
                    <a:pt x="6186909" y="1384083"/>
                    <a:pt x="6138624" y="1358408"/>
                    <a:pt x="6016564" y="1377905"/>
                  </a:cubicBezTo>
                  <a:cubicBezTo>
                    <a:pt x="5894504" y="1397402"/>
                    <a:pt x="5672995" y="1364062"/>
                    <a:pt x="5541422" y="1377905"/>
                  </a:cubicBezTo>
                  <a:cubicBezTo>
                    <a:pt x="5409849" y="1391748"/>
                    <a:pt x="5189949" y="1339046"/>
                    <a:pt x="4968961" y="1377905"/>
                  </a:cubicBezTo>
                  <a:cubicBezTo>
                    <a:pt x="4747973" y="1416764"/>
                    <a:pt x="4607316" y="1373702"/>
                    <a:pt x="4493818" y="1377905"/>
                  </a:cubicBezTo>
                  <a:cubicBezTo>
                    <a:pt x="4380320" y="1382108"/>
                    <a:pt x="4093091" y="1304523"/>
                    <a:pt x="3824039" y="1377905"/>
                  </a:cubicBezTo>
                  <a:cubicBezTo>
                    <a:pt x="3554987" y="1451287"/>
                    <a:pt x="3410293" y="1330675"/>
                    <a:pt x="3056941" y="1377905"/>
                  </a:cubicBezTo>
                  <a:cubicBezTo>
                    <a:pt x="2703589" y="1425135"/>
                    <a:pt x="2717527" y="1332398"/>
                    <a:pt x="2484480" y="1377905"/>
                  </a:cubicBezTo>
                  <a:cubicBezTo>
                    <a:pt x="2251433" y="1423412"/>
                    <a:pt x="2224524" y="1354575"/>
                    <a:pt x="2009338" y="1377905"/>
                  </a:cubicBezTo>
                  <a:cubicBezTo>
                    <a:pt x="1794152" y="1401235"/>
                    <a:pt x="1457266" y="1296738"/>
                    <a:pt x="1242240" y="1377905"/>
                  </a:cubicBezTo>
                  <a:cubicBezTo>
                    <a:pt x="1027214" y="1459072"/>
                    <a:pt x="813624" y="1326492"/>
                    <a:pt x="572461" y="1377905"/>
                  </a:cubicBezTo>
                  <a:cubicBezTo>
                    <a:pt x="331298" y="1429318"/>
                    <a:pt x="134406" y="1336071"/>
                    <a:pt x="0" y="1377905"/>
                  </a:cubicBezTo>
                  <a:cubicBezTo>
                    <a:pt x="-34334" y="1175415"/>
                    <a:pt x="35065" y="1040173"/>
                    <a:pt x="0" y="946161"/>
                  </a:cubicBezTo>
                  <a:cubicBezTo>
                    <a:pt x="-35065" y="852149"/>
                    <a:pt x="29811" y="719051"/>
                    <a:pt x="0" y="528197"/>
                  </a:cubicBezTo>
                  <a:cubicBezTo>
                    <a:pt x="-29811" y="337343"/>
                    <a:pt x="15897" y="2416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89771" y="4847964"/>
              <a:ext cx="95192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>
                  <a:solidFill>
                    <a:srgbClr val="C00000"/>
                  </a:solidFill>
                </a:rPr>
                <a:t>Hoặc: </a:t>
              </a:r>
              <a:r>
                <a:rPr lang="vi-VN" sz="3600" dirty="0"/>
                <a:t>Diện tích trồng hoa hồng chiếm 25% diện tích vườn hoa.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7377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64015" y="253568"/>
            <a:ext cx="3113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b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2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4015" y="1273019"/>
            <a:ext cx="11606312" cy="1685055"/>
            <a:chOff x="364015" y="1273019"/>
            <a:chExt cx="11606312" cy="1685055"/>
          </a:xfrm>
        </p:grpSpPr>
        <p:sp>
          <p:nvSpPr>
            <p:cNvPr id="3" name="Rounded Rectangle 2"/>
            <p:cNvSpPr/>
            <p:nvPr/>
          </p:nvSpPr>
          <p:spPr>
            <a:xfrm>
              <a:off x="364015" y="1273019"/>
              <a:ext cx="11434574" cy="16850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5753" y="1515383"/>
              <a:ext cx="1143457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400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80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4015" y="3349927"/>
            <a:ext cx="11721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ỉ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của số học sinh giỏi và số học sinh toàn trường là: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92214" y="4098374"/>
                <a:ext cx="3779722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: 400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𝟖𝟎</m:t>
                        </m:r>
                      </m:num>
                      <m:den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𝟒𝟎𝟎</m:t>
                        </m:r>
                      </m:den>
                    </m:f>
                  </m:oMath>
                </a14:m>
                <a:endParaRPr lang="en-US" altLang="en-US" sz="4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14" y="4098374"/>
                <a:ext cx="3779722" cy="1080424"/>
              </a:xfrm>
              <a:prstGeom prst="rect">
                <a:avLst/>
              </a:prstGeom>
              <a:blipFill>
                <a:blip r:embed="rId3"/>
                <a:stretch>
                  <a:fillRect l="-5806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-170234" y="4191000"/>
            <a:ext cx="2418134" cy="2666999"/>
            <a:chOff x="-170234" y="3870154"/>
            <a:chExt cx="2486508" cy="29878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70234" y="3870154"/>
              <a:ext cx="2486508" cy="24865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0" b="93874" l="0" r="100000">
                          <a14:foregroundMark x1="21261" y1="35315" x2="18559" y2="78378"/>
                          <a14:foregroundMark x1="84685" y1="60180" x2="88649" y2="65946"/>
                          <a14:foregroundMark x1="72072" y1="58559" x2="64685" y2="69369"/>
                          <a14:foregroundMark x1="72072" y1="55495" x2="63063" y2="68108"/>
                          <a14:backgroundMark x1="14234" y1="23784" x2="80541" y2="25586"/>
                          <a14:backgroundMark x1="73333" y1="14414" x2="96036" y2="34414"/>
                          <a14:backgroundMark x1="52613" y1="8649" x2="721" y2="30450"/>
                          <a14:backgroundMark x1="5045" y1="12072" x2="0" y2="30450"/>
                          <a14:backgroundMark x1="10631" y1="17477" x2="541" y2="43964"/>
                          <a14:backgroundMark x1="6306" y1="30270" x2="66847" y2="28288"/>
                          <a14:backgroundMark x1="73153" y1="26486" x2="96396" y2="31351"/>
                          <a14:backgroundMark x1="65045" y1="20901" x2="60721" y2="36577"/>
                          <a14:backgroundMark x1="59820" y1="39640" x2="63604" y2="53514"/>
                          <a14:backgroundMark x1="64144" y1="50811" x2="61081" y2="65405"/>
                          <a14:backgroundMark x1="57477" y1="53694" x2="67207" y2="58378"/>
                          <a14:backgroundMark x1="93874" y1="51171" x2="98018" y2="69910"/>
                          <a14:backgroundMark x1="33694" y1="29369" x2="34595" y2="84505"/>
                          <a14:backgroundMark x1="89550" y1="60000" x2="99820" y2="52793"/>
                          <a14:backgroundMark x1="92613" y1="50090" x2="95315" y2="72793"/>
                          <a14:backgroundMark x1="69369" y1="30270" x2="91351" y2="33874"/>
                          <a14:backgroundMark x1="97117" y1="16216" x2="98559" y2="29009"/>
                          <a14:backgroundMark x1="98559" y1="29369" x2="98198" y2="36577"/>
                          <a14:backgroundMark x1="98198" y1="36577" x2="99820" y2="39640"/>
                          <a14:backgroundMark x1="97477" y1="47748" x2="97117" y2="52793"/>
                          <a14:backgroundMark x1="92252" y1="52973" x2="89189" y2="58559"/>
                          <a14:backgroundMark x1="91351" y1="49910" x2="85766" y2="57297"/>
                          <a14:backgroundMark x1="89009" y1="58559" x2="94595" y2="69189"/>
                        </a14:backgroundRemoval>
                      </a14:imgEffect>
                    </a14:imgLayer>
                  </a14:imgProps>
                </a:ext>
              </a:extLst>
            </a:blip>
            <a:srcRect t="30962" b="10183"/>
            <a:stretch/>
          </p:blipFill>
          <p:spPr>
            <a:xfrm>
              <a:off x="0" y="5355770"/>
              <a:ext cx="2146041" cy="1502229"/>
            </a:xfrm>
            <a:prstGeom prst="rect">
              <a:avLst/>
            </a:prstGeom>
          </p:spPr>
        </p:pic>
      </p:grpSp>
      <p:sp>
        <p:nvSpPr>
          <p:cNvPr id="18" name="Freeform: Shape 45"/>
          <p:cNvSpPr/>
          <p:nvPr/>
        </p:nvSpPr>
        <p:spPr>
          <a:xfrm rot="14197984">
            <a:off x="7461395" y="5061046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03A0919F-76C0-45B5-A08F-555628B1C665}"/>
              </a:ext>
            </a:extLst>
          </p:cNvPr>
          <p:cNvSpPr/>
          <p:nvPr/>
        </p:nvSpPr>
        <p:spPr>
          <a:xfrm>
            <a:off x="5311681" y="5869109"/>
            <a:ext cx="6486908" cy="741533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alt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Mẫu số chưa phải là 100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37190" y="0"/>
            <a:ext cx="12613910" cy="7416742"/>
            <a:chOff x="-437190" y="0"/>
            <a:chExt cx="12613910" cy="7416742"/>
          </a:xfrm>
        </p:grpSpPr>
        <p:pic>
          <p:nvPicPr>
            <p:cNvPr id="2" name="Picture 2" descr="Không có mô tả ảnh.">
              <a:extLst>
                <a:ext uri="{FF2B5EF4-FFF2-40B4-BE49-F238E27FC236}">
                  <a16:creationId xmlns="" xmlns:a16="http://schemas.microsoft.com/office/drawing/2014/main" id="{8CB582A0-BBC1-4EFC-A061-065C2DBE7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80" y="0"/>
              <a:ext cx="12192000" cy="688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8" name="Group 137"/>
            <p:cNvGrpSpPr/>
            <p:nvPr/>
          </p:nvGrpSpPr>
          <p:grpSpPr>
            <a:xfrm>
              <a:off x="-437190" y="2840300"/>
              <a:ext cx="6224532" cy="4576442"/>
              <a:chOff x="4088511" y="1734219"/>
              <a:chExt cx="5775665" cy="4576442"/>
            </a:xfrm>
          </p:grpSpPr>
          <p:sp>
            <p:nvSpPr>
              <p:cNvPr id="139" name="PA_库_椭圆 7"/>
              <p:cNvSpPr/>
              <p:nvPr>
                <p:custDataLst>
                  <p:tags r:id="rId1"/>
                </p:custDataLst>
              </p:nvPr>
            </p:nvSpPr>
            <p:spPr>
              <a:xfrm>
                <a:off x="4088511" y="1734219"/>
                <a:ext cx="5775665" cy="45764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lgDash"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endParaRPr>
              </a:p>
            </p:txBody>
          </p:sp>
          <p:sp>
            <p:nvSpPr>
              <p:cNvPr id="140" name="PA_库_椭圆 7"/>
              <p:cNvSpPr/>
              <p:nvPr>
                <p:custDataLst>
                  <p:tags r:id="rId2"/>
                </p:custDataLst>
              </p:nvPr>
            </p:nvSpPr>
            <p:spPr>
              <a:xfrm>
                <a:off x="4257617" y="1886674"/>
                <a:ext cx="5437452" cy="4317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62924" y="346745"/>
            <a:ext cx="11901017" cy="6275965"/>
            <a:chOff x="161533" y="162949"/>
            <a:chExt cx="11901017" cy="6275965"/>
          </a:xfrm>
        </p:grpSpPr>
        <p:sp>
          <p:nvSpPr>
            <p:cNvPr id="12" name="Rounded Rectangle 11"/>
            <p:cNvSpPr/>
            <p:nvPr/>
          </p:nvSpPr>
          <p:spPr>
            <a:xfrm>
              <a:off x="161533" y="162949"/>
              <a:ext cx="11901017" cy="6275965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3934" y="315349"/>
              <a:ext cx="11561692" cy="6016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5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577" y="368120"/>
            <a:ext cx="3113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b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2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7590" y="1393294"/>
            <a:ext cx="10668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ỉ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học sinh giỏi và học sinh toàn trường là: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38131" y="2050774"/>
                <a:ext cx="3779722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: 400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𝟖𝟎</m:t>
                        </m:r>
                      </m:num>
                      <m:den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𝟒𝟎𝟎</m:t>
                        </m:r>
                      </m:den>
                    </m:f>
                  </m:oMath>
                </a14:m>
                <a:endParaRPr lang="en-US" altLang="en-US" sz="4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131" y="2050774"/>
                <a:ext cx="3779722" cy="1080424"/>
              </a:xfrm>
              <a:prstGeom prst="rect">
                <a:avLst/>
              </a:prstGeom>
              <a:blipFill>
                <a:blip r:embed="rId5"/>
                <a:stretch>
                  <a:fillRect l="-5806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59844" y="4153676"/>
                <a:ext cx="4096708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80 : 400 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4" y="4153676"/>
                <a:ext cx="4096708" cy="1272656"/>
              </a:xfrm>
              <a:prstGeom prst="rect">
                <a:avLst/>
              </a:prstGeom>
              <a:blipFill>
                <a:blip r:embed="rId6"/>
                <a:stretch>
                  <a:fillRect l="-5357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78466" y="4086472"/>
                <a:ext cx="1908644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66" y="4086472"/>
                <a:ext cx="1908644" cy="1272656"/>
              </a:xfrm>
              <a:prstGeom prst="rect">
                <a:avLst/>
              </a:prstGeom>
              <a:blipFill>
                <a:blip r:embed="rId7"/>
                <a:stretch>
                  <a:fillRect l="-11146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46332" y="4332405"/>
                <a:ext cx="20904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</m:t>
                    </m:r>
                    <m:r>
                      <a:rPr lang="vi-VN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altLang="en-US" sz="4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2" y="4332405"/>
                <a:ext cx="2090424" cy="769441"/>
              </a:xfrm>
              <a:prstGeom prst="rect">
                <a:avLst/>
              </a:prstGeom>
              <a:blipFill>
                <a:blip r:embed="rId8"/>
                <a:stretch>
                  <a:fillRect l="-10496" t="-7937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003769" y="3340368"/>
            <a:ext cx="1797673" cy="889274"/>
            <a:chOff x="4834947" y="3667469"/>
            <a:chExt cx="1797673" cy="889274"/>
          </a:xfrm>
        </p:grpSpPr>
        <p:sp>
          <p:nvSpPr>
            <p:cNvPr id="23" name="矩形 38">
              <a:extLst>
                <a:ext uri="{FF2B5EF4-FFF2-40B4-BE49-F238E27FC236}">
                  <a16:creationId xmlns=""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4" name="U-Turn Arrow 23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2084" y="5493536"/>
            <a:ext cx="1676675" cy="1025367"/>
            <a:chOff x="5023262" y="5820637"/>
            <a:chExt cx="1676675" cy="1025367"/>
          </a:xfrm>
        </p:grpSpPr>
        <p:sp>
          <p:nvSpPr>
            <p:cNvPr id="26" name="矩形 38">
              <a:extLst>
                <a:ext uri="{FF2B5EF4-FFF2-40B4-BE49-F238E27FC236}">
                  <a16:creationId xmlns=""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7" name="U-Turn Arrow 26"/>
            <p:cNvSpPr/>
            <p:nvPr/>
          </p:nvSpPr>
          <p:spPr>
            <a:xfrm flipV="1">
              <a:off x="5023262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9" name="图片 21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853" y="4821365"/>
            <a:ext cx="3438504" cy="22923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94053" y="2247538"/>
            <a:ext cx="5529558" cy="2684464"/>
            <a:chOff x="5694053" y="2247538"/>
            <a:chExt cx="5529558" cy="2684464"/>
          </a:xfrm>
        </p:grpSpPr>
        <p:sp>
          <p:nvSpPr>
            <p:cNvPr id="30" name="Speech Bubble: Oval 3">
              <a:extLst>
                <a:ext uri="{FF2B5EF4-FFF2-40B4-BE49-F238E27FC236}">
                  <a16:creationId xmlns="" xmlns:a16="http://schemas.microsoft.com/office/drawing/2014/main" id="{5D8899B7-DDCC-4B28-B42E-4C020CCBF268}"/>
                </a:ext>
              </a:extLst>
            </p:cNvPr>
            <p:cNvSpPr/>
            <p:nvPr/>
          </p:nvSpPr>
          <p:spPr>
            <a:xfrm>
              <a:off x="5694053" y="2247538"/>
              <a:ext cx="5378857" cy="2538106"/>
            </a:xfrm>
            <a:prstGeom prst="wedgeEllipseCallout">
              <a:avLst>
                <a:gd name="adj1" fmla="val 39000"/>
                <a:gd name="adj2" fmla="val 5669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200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peech Bubble: Oval 3">
                  <a:extLst>
                    <a:ext uri="{FF2B5EF4-FFF2-40B4-BE49-F238E27FC236}">
                      <a16:creationId xmlns="" xmlns:a16="http://schemas.microsoft.com/office/drawing/2014/main" id="{5D8899B7-DDCC-4B28-B42E-4C020CCBF268}"/>
                    </a:ext>
                  </a:extLst>
                </p:cNvPr>
                <p:cNvSpPr/>
                <p:nvPr/>
              </p:nvSpPr>
              <p:spPr>
                <a:xfrm>
                  <a:off x="5844754" y="2393896"/>
                  <a:ext cx="5378857" cy="2538106"/>
                </a:xfrm>
                <a:prstGeom prst="wedgeEllipseCallout">
                  <a:avLst>
                    <a:gd name="adj1" fmla="val 36350"/>
                    <a:gd name="adj2" fmla="val 52956"/>
                  </a:avLst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vi-VN" sz="3200" dirty="0">
                      <a:solidFill>
                        <a:srgbClr val="002060"/>
                      </a:solidFill>
                    </a:rPr>
                    <a:t>Các bạn giúp mình chuyển phân số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3200" b="1" i="1">
                              <a:solidFill>
                                <a:srgbClr val="C0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𝟖𝟎</m:t>
                          </m:r>
                        </m:num>
                        <m:den>
                          <m:r>
                            <a:rPr lang="vi-VN" altLang="en-US" sz="3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𝟒𝟎𝟎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</a:rPr>
                    <a:t> thành phân số có mẫu là 100 nhé.</a:t>
                  </a:r>
                  <a:endParaRPr lang="en-US" sz="3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Speech Bubble: Oval 3">
                  <a:extLst>
                    <a:ext uri="{FF2B5EF4-FFF2-40B4-BE49-F238E27FC236}">
                      <a16:creationId xmlns:a16="http://schemas.microsoft.com/office/drawing/2014/main" id="{5D8899B7-DDCC-4B28-B42E-4C020CCBF2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754" y="2393896"/>
                  <a:ext cx="5378857" cy="2538106"/>
                </a:xfrm>
                <a:prstGeom prst="wedgeEllipseCallout">
                  <a:avLst>
                    <a:gd name="adj1" fmla="val 36350"/>
                    <a:gd name="adj2" fmla="val 52956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2770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17">
            <a:extLst>
              <a:ext uri="{FF2B5EF4-FFF2-40B4-BE49-F238E27FC236}">
                <a16:creationId xmlns="" xmlns:a16="http://schemas.microsoft.com/office/drawing/2014/main" id="{C3A95DD3-BBBD-4146-97B2-503660B50033}"/>
              </a:ext>
            </a:extLst>
          </p:cNvPr>
          <p:cNvSpPr/>
          <p:nvPr/>
        </p:nvSpPr>
        <p:spPr>
          <a:xfrm>
            <a:off x="309093" y="606155"/>
            <a:ext cx="11621950" cy="5993651"/>
          </a:xfrm>
          <a:prstGeom prst="roundRect">
            <a:avLst>
              <a:gd name="adj" fmla="val 11805"/>
            </a:avLst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091157" y="5560200"/>
            <a:ext cx="8852919" cy="10926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29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32" name="Freeform: Shape 45"/>
          <p:cNvSpPr/>
          <p:nvPr/>
        </p:nvSpPr>
        <p:spPr>
          <a:xfrm rot="1471602">
            <a:off x="7286346" y="1460805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8225053" y="1418156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</a:rPr>
              <a:t>Tỉ số phần trăm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49068" y="2160365"/>
            <a:ext cx="1791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Ta nói: 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2830" y="1104995"/>
                <a:ext cx="4096708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80 : 400 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0" y="1104995"/>
                <a:ext cx="4096708" cy="1272656"/>
              </a:xfrm>
              <a:prstGeom prst="rect">
                <a:avLst/>
              </a:prstGeom>
              <a:blipFill>
                <a:blip r:embed="rId3"/>
                <a:stretch>
                  <a:fillRect l="-5357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41452" y="1104995"/>
                <a:ext cx="1908644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452" y="1104995"/>
                <a:ext cx="1908644" cy="1272656"/>
              </a:xfrm>
              <a:prstGeom prst="rect">
                <a:avLst/>
              </a:prstGeom>
              <a:blipFill>
                <a:blip r:embed="rId4"/>
                <a:stretch>
                  <a:fillRect l="-11182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55008" y="1324687"/>
                <a:ext cx="20904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</m:t>
                    </m:r>
                    <m:r>
                      <a:rPr lang="vi-VN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altLang="en-US" sz="4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08" y="1324687"/>
                <a:ext cx="2090424" cy="769441"/>
              </a:xfrm>
              <a:prstGeom prst="rect">
                <a:avLst/>
              </a:prstGeom>
              <a:blipFill>
                <a:blip r:embed="rId5"/>
                <a:stretch>
                  <a:fillRect l="-10204" t="-7874" b="-30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34388" y="5645700"/>
            <a:ext cx="85697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100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2</a:t>
            </a:r>
            <a:r>
              <a:rPr lang="vi-VN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sinh</a:t>
            </a:r>
            <a:r>
              <a:rPr lang="en-US" sz="2800" b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2830" y="78873"/>
            <a:ext cx="311335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b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2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6060" y="5396936"/>
            <a:ext cx="2076749" cy="1320110"/>
            <a:chOff x="5139853" y="265721"/>
            <a:chExt cx="1546449" cy="1328338"/>
          </a:xfrm>
        </p:grpSpPr>
        <p:sp>
          <p:nvSpPr>
            <p:cNvPr id="27" name="Freeform: Shape 19"/>
            <p:cNvSpPr/>
            <p:nvPr/>
          </p:nvSpPr>
          <p:spPr>
            <a:xfrm>
              <a:off x="5139853" y="265721"/>
              <a:ext cx="1350374" cy="1328338"/>
            </a:xfrm>
            <a:custGeom>
              <a:avLst/>
              <a:gdLst>
                <a:gd name="connsiteX0" fmla="*/ 1265907 w 1350374"/>
                <a:gd name="connsiteY0" fmla="*/ 353668 h 1328338"/>
                <a:gd name="connsiteX1" fmla="*/ 1180034 w 1350374"/>
                <a:gd name="connsiteY1" fmla="*/ 362282 h 1328338"/>
                <a:gd name="connsiteX2" fmla="*/ 1084430 w 1350374"/>
                <a:gd name="connsiteY2" fmla="*/ 152202 h 1328338"/>
                <a:gd name="connsiteX3" fmla="*/ 995006 w 1350374"/>
                <a:gd name="connsiteY3" fmla="*/ 12215 h 1328338"/>
                <a:gd name="connsiteX4" fmla="*/ 834504 w 1350374"/>
                <a:gd name="connsiteY4" fmla="*/ 78099 h 1328338"/>
                <a:gd name="connsiteX5" fmla="*/ 328275 w 1350374"/>
                <a:gd name="connsiteY5" fmla="*/ 539156 h 1328338"/>
                <a:gd name="connsiteX6" fmla="*/ 323343 w 1350374"/>
                <a:gd name="connsiteY6" fmla="*/ 542707 h 1328338"/>
                <a:gd name="connsiteX7" fmla="*/ 147652 w 1350374"/>
                <a:gd name="connsiteY7" fmla="*/ 598465 h 1328338"/>
                <a:gd name="connsiteX8" fmla="*/ 27917 w 1350374"/>
                <a:gd name="connsiteY8" fmla="*/ 646925 h 1328338"/>
                <a:gd name="connsiteX9" fmla="*/ 31204 w 1350374"/>
                <a:gd name="connsiteY9" fmla="*/ 851481 h 1328338"/>
                <a:gd name="connsiteX10" fmla="*/ 156463 w 1350374"/>
                <a:gd name="connsiteY10" fmla="*/ 1022701 h 1328338"/>
                <a:gd name="connsiteX11" fmla="*/ 211169 w 1350374"/>
                <a:gd name="connsiteY11" fmla="*/ 1020071 h 1328338"/>
                <a:gd name="connsiteX12" fmla="*/ 319267 w 1350374"/>
                <a:gd name="connsiteY12" fmla="*/ 1238896 h 1328338"/>
                <a:gd name="connsiteX13" fmla="*/ 433281 w 1350374"/>
                <a:gd name="connsiteY13" fmla="*/ 1324309 h 1328338"/>
                <a:gd name="connsiteX14" fmla="*/ 558146 w 1350374"/>
                <a:gd name="connsiteY14" fmla="*/ 1162557 h 1328338"/>
                <a:gd name="connsiteX15" fmla="*/ 491867 w 1350374"/>
                <a:gd name="connsiteY15" fmla="*/ 1065112 h 1328338"/>
                <a:gd name="connsiteX16" fmla="*/ 431638 w 1350374"/>
                <a:gd name="connsiteY16" fmla="*/ 956159 h 1328338"/>
                <a:gd name="connsiteX17" fmla="*/ 460043 w 1350374"/>
                <a:gd name="connsiteY17" fmla="*/ 947151 h 1328338"/>
                <a:gd name="connsiteX18" fmla="*/ 821682 w 1350374"/>
                <a:gd name="connsiteY18" fmla="*/ 925321 h 1328338"/>
                <a:gd name="connsiteX19" fmla="*/ 1141898 w 1350374"/>
                <a:gd name="connsiteY19" fmla="*/ 988444 h 1328338"/>
                <a:gd name="connsiteX20" fmla="*/ 1330016 w 1350374"/>
                <a:gd name="connsiteY20" fmla="*/ 977463 h 1328338"/>
                <a:gd name="connsiteX21" fmla="*/ 1301545 w 1350374"/>
                <a:gd name="connsiteY21" fmla="*/ 727209 h 1328338"/>
                <a:gd name="connsiteX22" fmla="*/ 1264000 w 1350374"/>
                <a:gd name="connsiteY22" fmla="*/ 596558 h 1328338"/>
                <a:gd name="connsiteX23" fmla="*/ 1344087 w 1350374"/>
                <a:gd name="connsiteY23" fmla="*/ 525085 h 1328338"/>
                <a:gd name="connsiteX24" fmla="*/ 1329424 w 1350374"/>
                <a:gd name="connsiteY24" fmla="*/ 419618 h 1328338"/>
                <a:gd name="connsiteX25" fmla="*/ 1265907 w 1350374"/>
                <a:gd name="connsiteY25" fmla="*/ 353668 h 1328338"/>
                <a:gd name="connsiteX26" fmla="*/ 122074 w 1350374"/>
                <a:gd name="connsiteY26" fmla="*/ 925716 h 1328338"/>
                <a:gd name="connsiteX27" fmla="*/ 78612 w 1350374"/>
                <a:gd name="connsiteY27" fmla="*/ 847405 h 1328338"/>
                <a:gd name="connsiteX28" fmla="*/ 52376 w 1350374"/>
                <a:gd name="connsiteY28" fmla="*/ 761795 h 1328338"/>
                <a:gd name="connsiteX29" fmla="*/ 131345 w 1350374"/>
                <a:gd name="connsiteY29" fmla="*/ 651790 h 1328338"/>
                <a:gd name="connsiteX30" fmla="*/ 331036 w 1350374"/>
                <a:gd name="connsiteY30" fmla="*/ 587879 h 1328338"/>
                <a:gd name="connsiteX31" fmla="*/ 438344 w 1350374"/>
                <a:gd name="connsiteY31" fmla="*/ 906516 h 1328338"/>
                <a:gd name="connsiteX32" fmla="*/ 258971 w 1350374"/>
                <a:gd name="connsiteY32" fmla="*/ 958592 h 1328338"/>
                <a:gd name="connsiteX33" fmla="*/ 122074 w 1350374"/>
                <a:gd name="connsiteY33" fmla="*/ 925716 h 1328338"/>
                <a:gd name="connsiteX34" fmla="*/ 478256 w 1350374"/>
                <a:gd name="connsiteY34" fmla="*/ 1103511 h 1328338"/>
                <a:gd name="connsiteX35" fmla="*/ 498837 w 1350374"/>
                <a:gd name="connsiteY35" fmla="*/ 1129418 h 1328338"/>
                <a:gd name="connsiteX36" fmla="*/ 489960 w 1350374"/>
                <a:gd name="connsiteY36" fmla="*/ 1247509 h 1328338"/>
                <a:gd name="connsiteX37" fmla="*/ 445709 w 1350374"/>
                <a:gd name="connsiteY37" fmla="*/ 1278413 h 1328338"/>
                <a:gd name="connsiteX38" fmla="*/ 413885 w 1350374"/>
                <a:gd name="connsiteY38" fmla="*/ 1288408 h 1328338"/>
                <a:gd name="connsiteX39" fmla="*/ 429468 w 1350374"/>
                <a:gd name="connsiteY39" fmla="*/ 1254282 h 1328338"/>
                <a:gd name="connsiteX40" fmla="*/ 396657 w 1350374"/>
                <a:gd name="connsiteY40" fmla="*/ 1245208 h 1328338"/>
                <a:gd name="connsiteX41" fmla="*/ 383244 w 1350374"/>
                <a:gd name="connsiteY41" fmla="*/ 1273547 h 1328338"/>
                <a:gd name="connsiteX42" fmla="*/ 378838 w 1350374"/>
                <a:gd name="connsiteY42" fmla="*/ 1269339 h 1328338"/>
                <a:gd name="connsiteX43" fmla="*/ 369765 w 1350374"/>
                <a:gd name="connsiteY43" fmla="*/ 1258819 h 1328338"/>
                <a:gd name="connsiteX44" fmla="*/ 370751 w 1350374"/>
                <a:gd name="connsiteY44" fmla="*/ 1256649 h 1328338"/>
                <a:gd name="connsiteX45" fmla="*/ 381337 w 1350374"/>
                <a:gd name="connsiteY45" fmla="*/ 1236068 h 1328338"/>
                <a:gd name="connsiteX46" fmla="*/ 392186 w 1350374"/>
                <a:gd name="connsiteY46" fmla="*/ 1210030 h 1328338"/>
                <a:gd name="connsiteX47" fmla="*/ 359375 w 1350374"/>
                <a:gd name="connsiteY47" fmla="*/ 1200957 h 1328338"/>
                <a:gd name="connsiteX48" fmla="*/ 347803 w 1350374"/>
                <a:gd name="connsiteY48" fmla="*/ 1225943 h 1328338"/>
                <a:gd name="connsiteX49" fmla="*/ 334982 w 1350374"/>
                <a:gd name="connsiteY49" fmla="*/ 1201483 h 1328338"/>
                <a:gd name="connsiteX50" fmla="*/ 335244 w 1350374"/>
                <a:gd name="connsiteY50" fmla="*/ 1201220 h 1328338"/>
                <a:gd name="connsiteX51" fmla="*/ 358652 w 1350374"/>
                <a:gd name="connsiteY51" fmla="*/ 1150130 h 1328338"/>
                <a:gd name="connsiteX52" fmla="*/ 352537 w 1350374"/>
                <a:gd name="connsiteY52" fmla="*/ 1126853 h 1328338"/>
                <a:gd name="connsiteX53" fmla="*/ 329261 w 1350374"/>
                <a:gd name="connsiteY53" fmla="*/ 1132968 h 1328338"/>
                <a:gd name="connsiteX54" fmla="*/ 316176 w 1350374"/>
                <a:gd name="connsiteY54" fmla="*/ 1161571 h 1328338"/>
                <a:gd name="connsiteX55" fmla="*/ 307037 w 1350374"/>
                <a:gd name="connsiteY55" fmla="*/ 1142371 h 1328338"/>
                <a:gd name="connsiteX56" fmla="*/ 302434 w 1350374"/>
                <a:gd name="connsiteY56" fmla="*/ 1132771 h 1328338"/>
                <a:gd name="connsiteX57" fmla="*/ 305919 w 1350374"/>
                <a:gd name="connsiteY57" fmla="*/ 1128563 h 1328338"/>
                <a:gd name="connsiteX58" fmla="*/ 328669 w 1350374"/>
                <a:gd name="connsiteY58" fmla="*/ 1089374 h 1328338"/>
                <a:gd name="connsiteX59" fmla="*/ 299277 w 1350374"/>
                <a:gd name="connsiteY59" fmla="*/ 1072213 h 1328338"/>
                <a:gd name="connsiteX60" fmla="*/ 285141 w 1350374"/>
                <a:gd name="connsiteY60" fmla="*/ 1096607 h 1328338"/>
                <a:gd name="connsiteX61" fmla="*/ 272187 w 1350374"/>
                <a:gd name="connsiteY61" fmla="*/ 1069583 h 1328338"/>
                <a:gd name="connsiteX62" fmla="*/ 275738 w 1350374"/>
                <a:gd name="connsiteY62" fmla="*/ 1066098 h 1328338"/>
                <a:gd name="connsiteX63" fmla="*/ 295398 w 1350374"/>
                <a:gd name="connsiteY63" fmla="*/ 1038810 h 1328338"/>
                <a:gd name="connsiteX64" fmla="*/ 289283 w 1350374"/>
                <a:gd name="connsiteY64" fmla="*/ 1015534 h 1328338"/>
                <a:gd name="connsiteX65" fmla="*/ 266007 w 1350374"/>
                <a:gd name="connsiteY65" fmla="*/ 1021649 h 1328338"/>
                <a:gd name="connsiteX66" fmla="*/ 256013 w 1350374"/>
                <a:gd name="connsiteY66" fmla="*/ 1035457 h 1328338"/>
                <a:gd name="connsiteX67" fmla="*/ 244243 w 1350374"/>
                <a:gd name="connsiteY67" fmla="*/ 1010537 h 1328338"/>
                <a:gd name="connsiteX68" fmla="*/ 271267 w 1350374"/>
                <a:gd name="connsiteY68" fmla="*/ 1002384 h 1328338"/>
                <a:gd name="connsiteX69" fmla="*/ 399156 w 1350374"/>
                <a:gd name="connsiteY69" fmla="*/ 966417 h 1328338"/>
                <a:gd name="connsiteX70" fmla="*/ 478256 w 1350374"/>
                <a:gd name="connsiteY70" fmla="*/ 1103511 h 1328338"/>
                <a:gd name="connsiteX71" fmla="*/ 1106851 w 1350374"/>
                <a:gd name="connsiteY71" fmla="*/ 934461 h 1328338"/>
                <a:gd name="connsiteX72" fmla="*/ 811622 w 1350374"/>
                <a:gd name="connsiteY72" fmla="*/ 878834 h 1328338"/>
                <a:gd name="connsiteX73" fmla="*/ 471813 w 1350374"/>
                <a:gd name="connsiteY73" fmla="*/ 899020 h 1328338"/>
                <a:gd name="connsiteX74" fmla="*/ 361874 w 1350374"/>
                <a:gd name="connsiteY74" fmla="*/ 572361 h 1328338"/>
                <a:gd name="connsiteX75" fmla="*/ 832400 w 1350374"/>
                <a:gd name="connsiteY75" fmla="*/ 149769 h 1328338"/>
                <a:gd name="connsiteX76" fmla="*/ 901638 w 1350374"/>
                <a:gd name="connsiteY76" fmla="*/ 71852 h 1328338"/>
                <a:gd name="connsiteX77" fmla="*/ 1088769 w 1350374"/>
                <a:gd name="connsiteY77" fmla="*/ 478401 h 1328338"/>
                <a:gd name="connsiteX78" fmla="*/ 1229546 w 1350374"/>
                <a:gd name="connsiteY78" fmla="*/ 962998 h 1328338"/>
                <a:gd name="connsiteX79" fmla="*/ 1106851 w 1350374"/>
                <a:gd name="connsiteY79" fmla="*/ 934461 h 1328338"/>
                <a:gd name="connsiteX80" fmla="*/ 1295035 w 1350374"/>
                <a:gd name="connsiteY80" fmla="*/ 920324 h 1328338"/>
                <a:gd name="connsiteX81" fmla="*/ 1263540 w 1350374"/>
                <a:gd name="connsiteY81" fmla="*/ 960631 h 1328338"/>
                <a:gd name="connsiteX82" fmla="*/ 1117240 w 1350374"/>
                <a:gd name="connsiteY82" fmla="*/ 458675 h 1328338"/>
                <a:gd name="connsiteX83" fmla="*/ 930174 w 1350374"/>
                <a:gd name="connsiteY83" fmla="*/ 53507 h 1328338"/>
                <a:gd name="connsiteX84" fmla="*/ 974623 w 1350374"/>
                <a:gd name="connsiteY84" fmla="*/ 54230 h 1328338"/>
                <a:gd name="connsiteX85" fmla="*/ 1020518 w 1350374"/>
                <a:gd name="connsiteY85" fmla="*/ 127676 h 1328338"/>
                <a:gd name="connsiteX86" fmla="*/ 1143344 w 1350374"/>
                <a:gd name="connsiteY86" fmla="*/ 395092 h 1328338"/>
                <a:gd name="connsiteX87" fmla="*/ 1254927 w 1350374"/>
                <a:gd name="connsiteY87" fmla="*/ 727932 h 1328338"/>
                <a:gd name="connsiteX88" fmla="*/ 1295035 w 1350374"/>
                <a:gd name="connsiteY88" fmla="*/ 920324 h 1328338"/>
                <a:gd name="connsiteX89" fmla="*/ 1305556 w 1350374"/>
                <a:gd name="connsiteY89" fmla="*/ 523047 h 1328338"/>
                <a:gd name="connsiteX90" fmla="*/ 1253480 w 1350374"/>
                <a:gd name="connsiteY90" fmla="*/ 563287 h 1328338"/>
                <a:gd name="connsiteX91" fmla="*/ 1192790 w 1350374"/>
                <a:gd name="connsiteY91" fmla="*/ 394829 h 1328338"/>
                <a:gd name="connsiteX92" fmla="*/ 1233491 w 1350374"/>
                <a:gd name="connsiteY92" fmla="*/ 388977 h 1328338"/>
                <a:gd name="connsiteX93" fmla="*/ 1294970 w 1350374"/>
                <a:gd name="connsiteY93" fmla="*/ 425733 h 1328338"/>
                <a:gd name="connsiteX94" fmla="*/ 1305556 w 1350374"/>
                <a:gd name="connsiteY94" fmla="*/ 523047 h 132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350374" h="1328338">
                  <a:moveTo>
                    <a:pt x="1265907" y="353668"/>
                  </a:moveTo>
                  <a:cubicBezTo>
                    <a:pt x="1238488" y="349986"/>
                    <a:pt x="1208242" y="356824"/>
                    <a:pt x="1180034" y="362282"/>
                  </a:cubicBezTo>
                  <a:cubicBezTo>
                    <a:pt x="1150840" y="290874"/>
                    <a:pt x="1118884" y="220650"/>
                    <a:pt x="1084430" y="152202"/>
                  </a:cubicBezTo>
                  <a:cubicBezTo>
                    <a:pt x="1062666" y="109068"/>
                    <a:pt x="1037154" y="40751"/>
                    <a:pt x="995006" y="12215"/>
                  </a:cubicBezTo>
                  <a:cubicBezTo>
                    <a:pt x="936749" y="-27237"/>
                    <a:pt x="870997" y="38055"/>
                    <a:pt x="834504" y="78099"/>
                  </a:cubicBezTo>
                  <a:cubicBezTo>
                    <a:pt x="678802" y="248727"/>
                    <a:pt x="536842" y="428758"/>
                    <a:pt x="328275" y="539156"/>
                  </a:cubicBezTo>
                  <a:cubicBezTo>
                    <a:pt x="326368" y="540208"/>
                    <a:pt x="324724" y="541392"/>
                    <a:pt x="323343" y="542707"/>
                  </a:cubicBezTo>
                  <a:cubicBezTo>
                    <a:pt x="264560" y="560657"/>
                    <a:pt x="205974" y="579134"/>
                    <a:pt x="147652" y="598465"/>
                  </a:cubicBezTo>
                  <a:cubicBezTo>
                    <a:pt x="110107" y="610958"/>
                    <a:pt x="58886" y="619374"/>
                    <a:pt x="27917" y="646925"/>
                  </a:cubicBezTo>
                  <a:cubicBezTo>
                    <a:pt x="-25343" y="694332"/>
                    <a:pt x="10229" y="797433"/>
                    <a:pt x="31204" y="851481"/>
                  </a:cubicBezTo>
                  <a:cubicBezTo>
                    <a:pt x="51061" y="902440"/>
                    <a:pt x="97154" y="1005211"/>
                    <a:pt x="156463" y="1022701"/>
                  </a:cubicBezTo>
                  <a:cubicBezTo>
                    <a:pt x="172704" y="1027501"/>
                    <a:pt x="191970" y="1024871"/>
                    <a:pt x="211169" y="1020071"/>
                  </a:cubicBezTo>
                  <a:cubicBezTo>
                    <a:pt x="246478" y="1093254"/>
                    <a:pt x="278566" y="1168541"/>
                    <a:pt x="319267" y="1238896"/>
                  </a:cubicBezTo>
                  <a:cubicBezTo>
                    <a:pt x="345502" y="1284199"/>
                    <a:pt x="372000" y="1344560"/>
                    <a:pt x="433281" y="1324309"/>
                  </a:cubicBezTo>
                  <a:cubicBezTo>
                    <a:pt x="497193" y="1303136"/>
                    <a:pt x="577609" y="1237975"/>
                    <a:pt x="558146" y="1162557"/>
                  </a:cubicBezTo>
                  <a:cubicBezTo>
                    <a:pt x="548348" y="1124420"/>
                    <a:pt x="513500" y="1096015"/>
                    <a:pt x="491867" y="1065112"/>
                  </a:cubicBezTo>
                  <a:cubicBezTo>
                    <a:pt x="467867" y="1030920"/>
                    <a:pt x="449194" y="993836"/>
                    <a:pt x="431638" y="956159"/>
                  </a:cubicBezTo>
                  <a:cubicBezTo>
                    <a:pt x="441106" y="953135"/>
                    <a:pt x="450574" y="950176"/>
                    <a:pt x="460043" y="947151"/>
                  </a:cubicBezTo>
                  <a:cubicBezTo>
                    <a:pt x="579713" y="923809"/>
                    <a:pt x="700106" y="911908"/>
                    <a:pt x="821682" y="925321"/>
                  </a:cubicBezTo>
                  <a:cubicBezTo>
                    <a:pt x="929911" y="937288"/>
                    <a:pt x="1035642" y="965825"/>
                    <a:pt x="1141898" y="988444"/>
                  </a:cubicBezTo>
                  <a:cubicBezTo>
                    <a:pt x="1194237" y="999622"/>
                    <a:pt x="1294049" y="1040915"/>
                    <a:pt x="1330016" y="977463"/>
                  </a:cubicBezTo>
                  <a:cubicBezTo>
                    <a:pt x="1366772" y="912697"/>
                    <a:pt x="1318246" y="791581"/>
                    <a:pt x="1301545" y="727209"/>
                  </a:cubicBezTo>
                  <a:cubicBezTo>
                    <a:pt x="1290170" y="683483"/>
                    <a:pt x="1277545" y="639955"/>
                    <a:pt x="1264000" y="596558"/>
                  </a:cubicBezTo>
                  <a:cubicBezTo>
                    <a:pt x="1293392" y="576832"/>
                    <a:pt x="1329753" y="558159"/>
                    <a:pt x="1344087" y="525085"/>
                  </a:cubicBezTo>
                  <a:cubicBezTo>
                    <a:pt x="1359210" y="490236"/>
                    <a:pt x="1344153" y="451771"/>
                    <a:pt x="1329424" y="419618"/>
                  </a:cubicBezTo>
                  <a:cubicBezTo>
                    <a:pt x="1316997" y="392133"/>
                    <a:pt x="1299047" y="358073"/>
                    <a:pt x="1265907" y="353668"/>
                  </a:cubicBezTo>
                  <a:moveTo>
                    <a:pt x="122074" y="925716"/>
                  </a:moveTo>
                  <a:cubicBezTo>
                    <a:pt x="104452" y="901256"/>
                    <a:pt x="90382" y="875086"/>
                    <a:pt x="78612" y="847405"/>
                  </a:cubicBezTo>
                  <a:cubicBezTo>
                    <a:pt x="66842" y="819723"/>
                    <a:pt x="57768" y="791449"/>
                    <a:pt x="52376" y="761795"/>
                  </a:cubicBezTo>
                  <a:cubicBezTo>
                    <a:pt x="40870" y="698212"/>
                    <a:pt x="76507" y="670267"/>
                    <a:pt x="131345" y="651790"/>
                  </a:cubicBezTo>
                  <a:cubicBezTo>
                    <a:pt x="197624" y="629500"/>
                    <a:pt x="264232" y="608328"/>
                    <a:pt x="331036" y="587879"/>
                  </a:cubicBezTo>
                  <a:cubicBezTo>
                    <a:pt x="364767" y="694793"/>
                    <a:pt x="400537" y="800983"/>
                    <a:pt x="438344" y="906516"/>
                  </a:cubicBezTo>
                  <a:cubicBezTo>
                    <a:pt x="379035" y="925584"/>
                    <a:pt x="319332" y="943206"/>
                    <a:pt x="258971" y="958592"/>
                  </a:cubicBezTo>
                  <a:cubicBezTo>
                    <a:pt x="202884" y="972795"/>
                    <a:pt x="160408" y="978976"/>
                    <a:pt x="122074" y="925716"/>
                  </a:cubicBezTo>
                  <a:moveTo>
                    <a:pt x="478256" y="1103511"/>
                  </a:moveTo>
                  <a:cubicBezTo>
                    <a:pt x="484305" y="1111467"/>
                    <a:pt x="493906" y="1121725"/>
                    <a:pt x="498837" y="1129418"/>
                  </a:cubicBezTo>
                  <a:cubicBezTo>
                    <a:pt x="528426" y="1175839"/>
                    <a:pt x="529017" y="1204310"/>
                    <a:pt x="489960" y="1247509"/>
                  </a:cubicBezTo>
                  <a:cubicBezTo>
                    <a:pt x="479571" y="1259016"/>
                    <a:pt x="459254" y="1271904"/>
                    <a:pt x="445709" y="1278413"/>
                  </a:cubicBezTo>
                  <a:cubicBezTo>
                    <a:pt x="432427" y="1284791"/>
                    <a:pt x="422564" y="1288145"/>
                    <a:pt x="413885" y="1288408"/>
                  </a:cubicBezTo>
                  <a:cubicBezTo>
                    <a:pt x="420197" y="1277558"/>
                    <a:pt x="425391" y="1266183"/>
                    <a:pt x="429468" y="1254282"/>
                  </a:cubicBezTo>
                  <a:cubicBezTo>
                    <a:pt x="436569" y="1233504"/>
                    <a:pt x="403693" y="1224628"/>
                    <a:pt x="396657" y="1245208"/>
                  </a:cubicBezTo>
                  <a:cubicBezTo>
                    <a:pt x="393238" y="1255202"/>
                    <a:pt x="388635" y="1264605"/>
                    <a:pt x="383244" y="1273547"/>
                  </a:cubicBezTo>
                  <a:cubicBezTo>
                    <a:pt x="381797" y="1272167"/>
                    <a:pt x="380351" y="1270917"/>
                    <a:pt x="378838" y="1269339"/>
                  </a:cubicBezTo>
                  <a:cubicBezTo>
                    <a:pt x="375682" y="1266117"/>
                    <a:pt x="372723" y="1262501"/>
                    <a:pt x="369765" y="1258819"/>
                  </a:cubicBezTo>
                  <a:cubicBezTo>
                    <a:pt x="370093" y="1258096"/>
                    <a:pt x="370488" y="1257438"/>
                    <a:pt x="370751" y="1256649"/>
                  </a:cubicBezTo>
                  <a:cubicBezTo>
                    <a:pt x="373249" y="1249350"/>
                    <a:pt x="377852" y="1242907"/>
                    <a:pt x="381337" y="1236068"/>
                  </a:cubicBezTo>
                  <a:cubicBezTo>
                    <a:pt x="385545" y="1227652"/>
                    <a:pt x="389096" y="1218907"/>
                    <a:pt x="392186" y="1210030"/>
                  </a:cubicBezTo>
                  <a:cubicBezTo>
                    <a:pt x="399353" y="1189318"/>
                    <a:pt x="366477" y="1180376"/>
                    <a:pt x="359375" y="1200957"/>
                  </a:cubicBezTo>
                  <a:cubicBezTo>
                    <a:pt x="356351" y="1209702"/>
                    <a:pt x="352011" y="1217789"/>
                    <a:pt x="347803" y="1225943"/>
                  </a:cubicBezTo>
                  <a:cubicBezTo>
                    <a:pt x="343332" y="1217986"/>
                    <a:pt x="339124" y="1209767"/>
                    <a:pt x="334982" y="1201483"/>
                  </a:cubicBezTo>
                  <a:cubicBezTo>
                    <a:pt x="335047" y="1201351"/>
                    <a:pt x="335179" y="1201351"/>
                    <a:pt x="335244" y="1201220"/>
                  </a:cubicBezTo>
                  <a:cubicBezTo>
                    <a:pt x="343003" y="1184190"/>
                    <a:pt x="350828" y="1167160"/>
                    <a:pt x="358652" y="1150130"/>
                  </a:cubicBezTo>
                  <a:cubicBezTo>
                    <a:pt x="362466" y="1141779"/>
                    <a:pt x="361019" y="1131851"/>
                    <a:pt x="352537" y="1126853"/>
                  </a:cubicBezTo>
                  <a:cubicBezTo>
                    <a:pt x="345239" y="1122579"/>
                    <a:pt x="333074" y="1124552"/>
                    <a:pt x="329261" y="1132968"/>
                  </a:cubicBezTo>
                  <a:cubicBezTo>
                    <a:pt x="324921" y="1142502"/>
                    <a:pt x="320516" y="1152037"/>
                    <a:pt x="316176" y="1161571"/>
                  </a:cubicBezTo>
                  <a:cubicBezTo>
                    <a:pt x="313086" y="1154930"/>
                    <a:pt x="310061" y="1148486"/>
                    <a:pt x="307037" y="1142371"/>
                  </a:cubicBezTo>
                  <a:cubicBezTo>
                    <a:pt x="305458" y="1139215"/>
                    <a:pt x="304012" y="1135927"/>
                    <a:pt x="302434" y="1132771"/>
                  </a:cubicBezTo>
                  <a:cubicBezTo>
                    <a:pt x="303683" y="1131587"/>
                    <a:pt x="304932" y="1130272"/>
                    <a:pt x="305919" y="1128563"/>
                  </a:cubicBezTo>
                  <a:cubicBezTo>
                    <a:pt x="313480" y="1115478"/>
                    <a:pt x="321107" y="1102459"/>
                    <a:pt x="328669" y="1089374"/>
                  </a:cubicBezTo>
                  <a:cubicBezTo>
                    <a:pt x="339715" y="1070372"/>
                    <a:pt x="310324" y="1053276"/>
                    <a:pt x="299277" y="1072213"/>
                  </a:cubicBezTo>
                  <a:cubicBezTo>
                    <a:pt x="294543" y="1080366"/>
                    <a:pt x="289809" y="1088454"/>
                    <a:pt x="285141" y="1096607"/>
                  </a:cubicBezTo>
                  <a:cubicBezTo>
                    <a:pt x="280867" y="1087599"/>
                    <a:pt x="276461" y="1078657"/>
                    <a:pt x="272187" y="1069583"/>
                  </a:cubicBezTo>
                  <a:cubicBezTo>
                    <a:pt x="273437" y="1068531"/>
                    <a:pt x="274686" y="1067413"/>
                    <a:pt x="275738" y="1066098"/>
                  </a:cubicBezTo>
                  <a:cubicBezTo>
                    <a:pt x="282511" y="1057156"/>
                    <a:pt x="289086" y="1048082"/>
                    <a:pt x="295398" y="1038810"/>
                  </a:cubicBezTo>
                  <a:cubicBezTo>
                    <a:pt x="300593" y="1031249"/>
                    <a:pt x="296845" y="1019939"/>
                    <a:pt x="289283" y="1015534"/>
                  </a:cubicBezTo>
                  <a:cubicBezTo>
                    <a:pt x="280867" y="1010603"/>
                    <a:pt x="271201" y="1014022"/>
                    <a:pt x="266007" y="1021649"/>
                  </a:cubicBezTo>
                  <a:cubicBezTo>
                    <a:pt x="262785" y="1026317"/>
                    <a:pt x="259366" y="1030854"/>
                    <a:pt x="256013" y="1035457"/>
                  </a:cubicBezTo>
                  <a:cubicBezTo>
                    <a:pt x="252133" y="1027106"/>
                    <a:pt x="248188" y="1018822"/>
                    <a:pt x="244243" y="1010537"/>
                  </a:cubicBezTo>
                  <a:cubicBezTo>
                    <a:pt x="253908" y="1007447"/>
                    <a:pt x="263048" y="1004422"/>
                    <a:pt x="271267" y="1002384"/>
                  </a:cubicBezTo>
                  <a:cubicBezTo>
                    <a:pt x="314203" y="991469"/>
                    <a:pt x="356811" y="979304"/>
                    <a:pt x="399156" y="966417"/>
                  </a:cubicBezTo>
                  <a:cubicBezTo>
                    <a:pt x="421578" y="1014548"/>
                    <a:pt x="445775" y="1060838"/>
                    <a:pt x="478256" y="1103511"/>
                  </a:cubicBezTo>
                  <a:moveTo>
                    <a:pt x="1106851" y="934461"/>
                  </a:moveTo>
                  <a:cubicBezTo>
                    <a:pt x="1009077" y="912828"/>
                    <a:pt x="911501" y="888829"/>
                    <a:pt x="811622" y="878834"/>
                  </a:cubicBezTo>
                  <a:cubicBezTo>
                    <a:pt x="697344" y="867459"/>
                    <a:pt x="584118" y="878440"/>
                    <a:pt x="471813" y="899020"/>
                  </a:cubicBezTo>
                  <a:cubicBezTo>
                    <a:pt x="433019" y="790857"/>
                    <a:pt x="396328" y="681971"/>
                    <a:pt x="361874" y="572361"/>
                  </a:cubicBezTo>
                  <a:cubicBezTo>
                    <a:pt x="549269" y="470050"/>
                    <a:pt x="695043" y="310205"/>
                    <a:pt x="832400" y="149769"/>
                  </a:cubicBezTo>
                  <a:cubicBezTo>
                    <a:pt x="848312" y="131227"/>
                    <a:pt x="873495" y="95589"/>
                    <a:pt x="901638" y="71852"/>
                  </a:cubicBezTo>
                  <a:cubicBezTo>
                    <a:pt x="982710" y="193232"/>
                    <a:pt x="1035642" y="344463"/>
                    <a:pt x="1088769" y="478401"/>
                  </a:cubicBezTo>
                  <a:cubicBezTo>
                    <a:pt x="1149722" y="632130"/>
                    <a:pt x="1200352" y="799339"/>
                    <a:pt x="1229546" y="962998"/>
                  </a:cubicBezTo>
                  <a:cubicBezTo>
                    <a:pt x="1187727" y="960039"/>
                    <a:pt x="1136243" y="940971"/>
                    <a:pt x="1106851" y="934461"/>
                  </a:cubicBezTo>
                  <a:moveTo>
                    <a:pt x="1295035" y="920324"/>
                  </a:moveTo>
                  <a:cubicBezTo>
                    <a:pt x="1293457" y="943929"/>
                    <a:pt x="1281228" y="955699"/>
                    <a:pt x="1263540" y="960631"/>
                  </a:cubicBezTo>
                  <a:cubicBezTo>
                    <a:pt x="1233886" y="790857"/>
                    <a:pt x="1181152" y="617994"/>
                    <a:pt x="1117240" y="458675"/>
                  </a:cubicBezTo>
                  <a:cubicBezTo>
                    <a:pt x="1063455" y="324474"/>
                    <a:pt x="1011510" y="174755"/>
                    <a:pt x="930174" y="53507"/>
                  </a:cubicBezTo>
                  <a:cubicBezTo>
                    <a:pt x="945034" y="47063"/>
                    <a:pt x="960091" y="45946"/>
                    <a:pt x="974623" y="54230"/>
                  </a:cubicBezTo>
                  <a:cubicBezTo>
                    <a:pt x="993888" y="65277"/>
                    <a:pt x="1010392" y="109200"/>
                    <a:pt x="1020518" y="127676"/>
                  </a:cubicBezTo>
                  <a:cubicBezTo>
                    <a:pt x="1067597" y="213615"/>
                    <a:pt x="1107115" y="304156"/>
                    <a:pt x="1143344" y="395092"/>
                  </a:cubicBezTo>
                  <a:cubicBezTo>
                    <a:pt x="1186675" y="503781"/>
                    <a:pt x="1224943" y="614772"/>
                    <a:pt x="1254927" y="727932"/>
                  </a:cubicBezTo>
                  <a:cubicBezTo>
                    <a:pt x="1270050" y="784940"/>
                    <a:pt x="1298915" y="861015"/>
                    <a:pt x="1295035" y="920324"/>
                  </a:cubicBezTo>
                  <a:moveTo>
                    <a:pt x="1305556" y="523047"/>
                  </a:moveTo>
                  <a:cubicBezTo>
                    <a:pt x="1293786" y="539879"/>
                    <a:pt x="1272417" y="551649"/>
                    <a:pt x="1253480" y="563287"/>
                  </a:cubicBezTo>
                  <a:cubicBezTo>
                    <a:pt x="1235003" y="506543"/>
                    <a:pt x="1214752" y="450390"/>
                    <a:pt x="1192790" y="394829"/>
                  </a:cubicBezTo>
                  <a:cubicBezTo>
                    <a:pt x="1206335" y="392594"/>
                    <a:pt x="1219880" y="390424"/>
                    <a:pt x="1233491" y="388977"/>
                  </a:cubicBezTo>
                  <a:cubicBezTo>
                    <a:pt x="1266696" y="385492"/>
                    <a:pt x="1279386" y="395026"/>
                    <a:pt x="1294970" y="425733"/>
                  </a:cubicBezTo>
                  <a:cubicBezTo>
                    <a:pt x="1309830" y="454861"/>
                    <a:pt x="1326992" y="492472"/>
                    <a:pt x="1305556" y="52304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0"/>
            <p:cNvSpPr/>
            <p:nvPr/>
          </p:nvSpPr>
          <p:spPr>
            <a:xfrm>
              <a:off x="6380904" y="404132"/>
              <a:ext cx="34128" cy="129828"/>
            </a:xfrm>
            <a:custGeom>
              <a:avLst/>
              <a:gdLst>
                <a:gd name="connsiteX0" fmla="*/ 33930 w 34128"/>
                <a:gd name="connsiteY0" fmla="*/ 113407 h 129828"/>
                <a:gd name="connsiteX1" fmla="*/ 34127 w 34128"/>
                <a:gd name="connsiteY1" fmla="*/ 16422 h 129828"/>
                <a:gd name="connsiteX2" fmla="*/ 133 w 34128"/>
                <a:gd name="connsiteY2" fmla="*/ 16422 h 129828"/>
                <a:gd name="connsiteX3" fmla="*/ 2 w 34128"/>
                <a:gd name="connsiteY3" fmla="*/ 113407 h 129828"/>
                <a:gd name="connsiteX4" fmla="*/ 33930 w 34128"/>
                <a:gd name="connsiteY4" fmla="*/ 113407 h 12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8" h="129828">
                  <a:moveTo>
                    <a:pt x="33930" y="113407"/>
                  </a:moveTo>
                  <a:cubicBezTo>
                    <a:pt x="34193" y="81057"/>
                    <a:pt x="33864" y="48772"/>
                    <a:pt x="34127" y="16422"/>
                  </a:cubicBezTo>
                  <a:cubicBezTo>
                    <a:pt x="34324" y="-5474"/>
                    <a:pt x="264" y="-5474"/>
                    <a:pt x="133" y="16422"/>
                  </a:cubicBezTo>
                  <a:cubicBezTo>
                    <a:pt x="-130" y="48772"/>
                    <a:pt x="199" y="81057"/>
                    <a:pt x="2" y="113407"/>
                  </a:cubicBezTo>
                  <a:cubicBezTo>
                    <a:pt x="-262" y="135302"/>
                    <a:pt x="33733" y="135302"/>
                    <a:pt x="33930" y="11340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1"/>
            <p:cNvSpPr/>
            <p:nvPr/>
          </p:nvSpPr>
          <p:spPr>
            <a:xfrm>
              <a:off x="6524701" y="495252"/>
              <a:ext cx="86409" cy="93137"/>
            </a:xfrm>
            <a:custGeom>
              <a:avLst/>
              <a:gdLst>
                <a:gd name="connsiteX0" fmla="*/ 28673 w 86409"/>
                <a:gd name="connsiteY0" fmla="*/ 87777 h 93137"/>
                <a:gd name="connsiteX1" fmla="*/ 81802 w 86409"/>
                <a:gd name="connsiteY1" fmla="*/ 29454 h 93137"/>
                <a:gd name="connsiteX2" fmla="*/ 57736 w 86409"/>
                <a:gd name="connsiteY2" fmla="*/ 5388 h 93137"/>
                <a:gd name="connsiteX3" fmla="*/ 4608 w 86409"/>
                <a:gd name="connsiteY3" fmla="*/ 63711 h 93137"/>
                <a:gd name="connsiteX4" fmla="*/ 28673 w 86409"/>
                <a:gd name="connsiteY4" fmla="*/ 87777 h 9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" h="93137">
                  <a:moveTo>
                    <a:pt x="28673" y="87777"/>
                  </a:moveTo>
                  <a:cubicBezTo>
                    <a:pt x="46361" y="68314"/>
                    <a:pt x="64114" y="48917"/>
                    <a:pt x="81802" y="29454"/>
                  </a:cubicBezTo>
                  <a:cubicBezTo>
                    <a:pt x="96530" y="13279"/>
                    <a:pt x="72530" y="-10852"/>
                    <a:pt x="57736" y="5388"/>
                  </a:cubicBezTo>
                  <a:cubicBezTo>
                    <a:pt x="40048" y="24851"/>
                    <a:pt x="22296" y="44248"/>
                    <a:pt x="4608" y="63711"/>
                  </a:cubicBezTo>
                  <a:cubicBezTo>
                    <a:pt x="-10121" y="79886"/>
                    <a:pt x="13879" y="103952"/>
                    <a:pt x="28673" y="8777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2"/>
            <p:cNvSpPr/>
            <p:nvPr/>
          </p:nvSpPr>
          <p:spPr>
            <a:xfrm>
              <a:off x="6577720" y="692234"/>
              <a:ext cx="108582" cy="36214"/>
            </a:xfrm>
            <a:custGeom>
              <a:avLst/>
              <a:gdLst>
                <a:gd name="connsiteX0" fmla="*/ 92234 w 108582"/>
                <a:gd name="connsiteY0" fmla="*/ 2179 h 36214"/>
                <a:gd name="connsiteX1" fmla="*/ 16422 w 108582"/>
                <a:gd name="connsiteY1" fmla="*/ 9 h 36214"/>
                <a:gd name="connsiteX2" fmla="*/ 16422 w 108582"/>
                <a:gd name="connsiteY2" fmla="*/ 34004 h 36214"/>
                <a:gd name="connsiteX3" fmla="*/ 92234 w 108582"/>
                <a:gd name="connsiteY3" fmla="*/ 36173 h 36214"/>
                <a:gd name="connsiteX4" fmla="*/ 92234 w 108582"/>
                <a:gd name="connsiteY4" fmla="*/ 2179 h 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2" h="36214">
                  <a:moveTo>
                    <a:pt x="92234" y="2179"/>
                  </a:moveTo>
                  <a:cubicBezTo>
                    <a:pt x="66986" y="601"/>
                    <a:pt x="41671" y="733"/>
                    <a:pt x="16422" y="9"/>
                  </a:cubicBezTo>
                  <a:cubicBezTo>
                    <a:pt x="-5474" y="-648"/>
                    <a:pt x="-5474" y="33346"/>
                    <a:pt x="16422" y="34004"/>
                  </a:cubicBezTo>
                  <a:cubicBezTo>
                    <a:pt x="41671" y="34793"/>
                    <a:pt x="66986" y="34595"/>
                    <a:pt x="92234" y="36173"/>
                  </a:cubicBezTo>
                  <a:cubicBezTo>
                    <a:pt x="114064" y="37554"/>
                    <a:pt x="113998" y="3494"/>
                    <a:pt x="92234" y="2179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3"/>
            <p:cNvSpPr/>
            <p:nvPr/>
          </p:nvSpPr>
          <p:spPr>
            <a:xfrm>
              <a:off x="6517287" y="846102"/>
              <a:ext cx="98418" cy="88313"/>
            </a:xfrm>
            <a:custGeom>
              <a:avLst/>
              <a:gdLst>
                <a:gd name="connsiteX0" fmla="*/ 24581 w 98418"/>
                <a:gd name="connsiteY0" fmla="*/ 3159 h 88313"/>
                <a:gd name="connsiteX1" fmla="*/ 7420 w 98418"/>
                <a:gd name="connsiteY1" fmla="*/ 32550 h 88313"/>
                <a:gd name="connsiteX2" fmla="*/ 68964 w 98418"/>
                <a:gd name="connsiteY2" fmla="*/ 83706 h 88313"/>
                <a:gd name="connsiteX3" fmla="*/ 93030 w 98418"/>
                <a:gd name="connsiteY3" fmla="*/ 59640 h 88313"/>
                <a:gd name="connsiteX4" fmla="*/ 24581 w 98418"/>
                <a:gd name="connsiteY4" fmla="*/ 3159 h 8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18" h="88313">
                  <a:moveTo>
                    <a:pt x="24581" y="3159"/>
                  </a:moveTo>
                  <a:cubicBezTo>
                    <a:pt x="6828" y="-9663"/>
                    <a:pt x="-10202" y="19860"/>
                    <a:pt x="7420" y="32550"/>
                  </a:cubicBezTo>
                  <a:cubicBezTo>
                    <a:pt x="29118" y="48199"/>
                    <a:pt x="49239" y="65755"/>
                    <a:pt x="68964" y="83706"/>
                  </a:cubicBezTo>
                  <a:cubicBezTo>
                    <a:pt x="85140" y="98434"/>
                    <a:pt x="109271" y="74435"/>
                    <a:pt x="93030" y="59640"/>
                  </a:cubicBezTo>
                  <a:cubicBezTo>
                    <a:pt x="71134" y="39652"/>
                    <a:pt x="48647" y="20518"/>
                    <a:pt x="24581" y="3159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"/>
            <p:cNvSpPr/>
            <p:nvPr/>
          </p:nvSpPr>
          <p:spPr>
            <a:xfrm>
              <a:off x="5234710" y="975525"/>
              <a:ext cx="100376" cy="61900"/>
            </a:xfrm>
            <a:custGeom>
              <a:avLst/>
              <a:gdLst>
                <a:gd name="connsiteX0" fmla="*/ 88958 w 100376"/>
                <a:gd name="connsiteY0" fmla="*/ 34041 h 61900"/>
                <a:gd name="connsiteX1" fmla="*/ 79885 w 100376"/>
                <a:gd name="connsiteY1" fmla="*/ 1230 h 61900"/>
                <a:gd name="connsiteX2" fmla="*/ 11436 w 100376"/>
                <a:gd name="connsiteY2" fmla="*/ 27860 h 61900"/>
                <a:gd name="connsiteX3" fmla="*/ 20510 w 100376"/>
                <a:gd name="connsiteY3" fmla="*/ 60670 h 61900"/>
                <a:gd name="connsiteX4" fmla="*/ 88958 w 100376"/>
                <a:gd name="connsiteY4" fmla="*/ 34041 h 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76" h="61900">
                  <a:moveTo>
                    <a:pt x="88958" y="34041"/>
                  </a:moveTo>
                  <a:cubicBezTo>
                    <a:pt x="109145" y="26216"/>
                    <a:pt x="100334" y="-6726"/>
                    <a:pt x="79885" y="1230"/>
                  </a:cubicBezTo>
                  <a:cubicBezTo>
                    <a:pt x="57069" y="10107"/>
                    <a:pt x="34252" y="18983"/>
                    <a:pt x="11436" y="27860"/>
                  </a:cubicBezTo>
                  <a:cubicBezTo>
                    <a:pt x="-8750" y="35684"/>
                    <a:pt x="-5" y="68627"/>
                    <a:pt x="20510" y="60670"/>
                  </a:cubicBezTo>
                  <a:cubicBezTo>
                    <a:pt x="43326" y="51794"/>
                    <a:pt x="66142" y="42917"/>
                    <a:pt x="88958" y="34041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"/>
            <p:cNvSpPr/>
            <p:nvPr/>
          </p:nvSpPr>
          <p:spPr>
            <a:xfrm>
              <a:off x="5248826" y="1030636"/>
              <a:ext cx="110149" cy="63025"/>
            </a:xfrm>
            <a:custGeom>
              <a:avLst/>
              <a:gdLst>
                <a:gd name="connsiteX0" fmla="*/ 84246 w 110149"/>
                <a:gd name="connsiteY0" fmla="*/ 1812 h 63025"/>
                <a:gd name="connsiteX1" fmla="*/ 11918 w 110149"/>
                <a:gd name="connsiteY1" fmla="*/ 29428 h 63025"/>
                <a:gd name="connsiteX2" fmla="*/ 20992 w 110149"/>
                <a:gd name="connsiteY2" fmla="*/ 62239 h 63025"/>
                <a:gd name="connsiteX3" fmla="*/ 101473 w 110149"/>
                <a:gd name="connsiteY3" fmla="*/ 31138 h 63025"/>
                <a:gd name="connsiteX4" fmla="*/ 84246 w 110149"/>
                <a:gd name="connsiteY4" fmla="*/ 1812 h 6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49" h="63025">
                  <a:moveTo>
                    <a:pt x="84246" y="1812"/>
                  </a:moveTo>
                  <a:cubicBezTo>
                    <a:pt x="60838" y="12990"/>
                    <a:pt x="36773" y="22064"/>
                    <a:pt x="11918" y="29428"/>
                  </a:cubicBezTo>
                  <a:cubicBezTo>
                    <a:pt x="-8991" y="35674"/>
                    <a:pt x="-115" y="68485"/>
                    <a:pt x="20992" y="62239"/>
                  </a:cubicBezTo>
                  <a:cubicBezTo>
                    <a:pt x="48608" y="54020"/>
                    <a:pt x="75435" y="43565"/>
                    <a:pt x="101473" y="31138"/>
                  </a:cubicBezTo>
                  <a:cubicBezTo>
                    <a:pt x="121133" y="21801"/>
                    <a:pt x="103906" y="-7525"/>
                    <a:pt x="84246" y="1812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3161" y="2894004"/>
            <a:ext cx="4571888" cy="2268454"/>
            <a:chOff x="1093308" y="3193477"/>
            <a:chExt cx="10719018" cy="892365"/>
          </a:xfrm>
        </p:grpSpPr>
        <p:sp>
          <p:nvSpPr>
            <p:cNvPr id="35" name="Rectangle 2">
              <a:extLst>
                <a:ext uri="{FF2B5EF4-FFF2-40B4-BE49-F238E27FC236}">
                  <a16:creationId xmlns=""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093308" y="3193477"/>
              <a:ext cx="10570545" cy="892365"/>
            </a:xfrm>
            <a:custGeom>
              <a:avLst/>
              <a:gdLst>
                <a:gd name="connsiteX0" fmla="*/ 0 w 10570545"/>
                <a:gd name="connsiteY0" fmla="*/ 0 h 892365"/>
                <a:gd name="connsiteX1" fmla="*/ 270136 w 10570545"/>
                <a:gd name="connsiteY1" fmla="*/ 0 h 892365"/>
                <a:gd name="connsiteX2" fmla="*/ 963094 w 10570545"/>
                <a:gd name="connsiteY2" fmla="*/ 0 h 892365"/>
                <a:gd name="connsiteX3" fmla="*/ 1656052 w 10570545"/>
                <a:gd name="connsiteY3" fmla="*/ 0 h 892365"/>
                <a:gd name="connsiteX4" fmla="*/ 2349010 w 10570545"/>
                <a:gd name="connsiteY4" fmla="*/ 0 h 892365"/>
                <a:gd name="connsiteX5" fmla="*/ 2724852 w 10570545"/>
                <a:gd name="connsiteY5" fmla="*/ 0 h 892365"/>
                <a:gd name="connsiteX6" fmla="*/ 2994988 w 10570545"/>
                <a:gd name="connsiteY6" fmla="*/ 0 h 892365"/>
                <a:gd name="connsiteX7" fmla="*/ 3370829 w 10570545"/>
                <a:gd name="connsiteY7" fmla="*/ 0 h 892365"/>
                <a:gd name="connsiteX8" fmla="*/ 4169493 w 10570545"/>
                <a:gd name="connsiteY8" fmla="*/ 0 h 892365"/>
                <a:gd name="connsiteX9" fmla="*/ 4545334 w 10570545"/>
                <a:gd name="connsiteY9" fmla="*/ 0 h 892365"/>
                <a:gd name="connsiteX10" fmla="*/ 5026881 w 10570545"/>
                <a:gd name="connsiteY10" fmla="*/ 0 h 892365"/>
                <a:gd name="connsiteX11" fmla="*/ 5614134 w 10570545"/>
                <a:gd name="connsiteY11" fmla="*/ 0 h 892365"/>
                <a:gd name="connsiteX12" fmla="*/ 6307092 w 10570545"/>
                <a:gd name="connsiteY12" fmla="*/ 0 h 892365"/>
                <a:gd name="connsiteX13" fmla="*/ 7000050 w 10570545"/>
                <a:gd name="connsiteY13" fmla="*/ 0 h 892365"/>
                <a:gd name="connsiteX14" fmla="*/ 7270186 w 10570545"/>
                <a:gd name="connsiteY14" fmla="*/ 0 h 892365"/>
                <a:gd name="connsiteX15" fmla="*/ 7751733 w 10570545"/>
                <a:gd name="connsiteY15" fmla="*/ 0 h 892365"/>
                <a:gd name="connsiteX16" fmla="*/ 8444691 w 10570545"/>
                <a:gd name="connsiteY16" fmla="*/ 0 h 892365"/>
                <a:gd name="connsiteX17" fmla="*/ 9243354 w 10570545"/>
                <a:gd name="connsiteY17" fmla="*/ 0 h 892365"/>
                <a:gd name="connsiteX18" fmla="*/ 10042018 w 10570545"/>
                <a:gd name="connsiteY18" fmla="*/ 0 h 892365"/>
                <a:gd name="connsiteX19" fmla="*/ 10570545 w 10570545"/>
                <a:gd name="connsiteY19" fmla="*/ 0 h 892365"/>
                <a:gd name="connsiteX20" fmla="*/ 10570545 w 10570545"/>
                <a:gd name="connsiteY20" fmla="*/ 419412 h 892365"/>
                <a:gd name="connsiteX21" fmla="*/ 10570545 w 10570545"/>
                <a:gd name="connsiteY21" fmla="*/ 892365 h 892365"/>
                <a:gd name="connsiteX22" fmla="*/ 9983293 w 10570545"/>
                <a:gd name="connsiteY22" fmla="*/ 892365 h 892365"/>
                <a:gd name="connsiteX23" fmla="*/ 9290335 w 10570545"/>
                <a:gd name="connsiteY23" fmla="*/ 892365 h 892365"/>
                <a:gd name="connsiteX24" fmla="*/ 9020198 w 10570545"/>
                <a:gd name="connsiteY24" fmla="*/ 892365 h 892365"/>
                <a:gd name="connsiteX25" fmla="*/ 8221535 w 10570545"/>
                <a:gd name="connsiteY25" fmla="*/ 892365 h 892365"/>
                <a:gd name="connsiteX26" fmla="*/ 7951399 w 10570545"/>
                <a:gd name="connsiteY26" fmla="*/ 892365 h 892365"/>
                <a:gd name="connsiteX27" fmla="*/ 7152735 w 10570545"/>
                <a:gd name="connsiteY27" fmla="*/ 892365 h 892365"/>
                <a:gd name="connsiteX28" fmla="*/ 6354072 w 10570545"/>
                <a:gd name="connsiteY28" fmla="*/ 892365 h 892365"/>
                <a:gd name="connsiteX29" fmla="*/ 5766820 w 10570545"/>
                <a:gd name="connsiteY29" fmla="*/ 892365 h 892365"/>
                <a:gd name="connsiteX30" fmla="*/ 5496683 w 10570545"/>
                <a:gd name="connsiteY30" fmla="*/ 892365 h 892365"/>
                <a:gd name="connsiteX31" fmla="*/ 5226547 w 10570545"/>
                <a:gd name="connsiteY31" fmla="*/ 892365 h 892365"/>
                <a:gd name="connsiteX32" fmla="*/ 4427884 w 10570545"/>
                <a:gd name="connsiteY32" fmla="*/ 892365 h 892365"/>
                <a:gd name="connsiteX33" fmla="*/ 4052042 w 10570545"/>
                <a:gd name="connsiteY33" fmla="*/ 892365 h 892365"/>
                <a:gd name="connsiteX34" fmla="*/ 3676201 w 10570545"/>
                <a:gd name="connsiteY34" fmla="*/ 892365 h 892365"/>
                <a:gd name="connsiteX35" fmla="*/ 3088948 w 10570545"/>
                <a:gd name="connsiteY35" fmla="*/ 892365 h 892365"/>
                <a:gd name="connsiteX36" fmla="*/ 2713107 w 10570545"/>
                <a:gd name="connsiteY36" fmla="*/ 892365 h 892365"/>
                <a:gd name="connsiteX37" fmla="*/ 2337265 w 10570545"/>
                <a:gd name="connsiteY37" fmla="*/ 892365 h 892365"/>
                <a:gd name="connsiteX38" fmla="*/ 1538602 w 10570545"/>
                <a:gd name="connsiteY38" fmla="*/ 892365 h 892365"/>
                <a:gd name="connsiteX39" fmla="*/ 951349 w 10570545"/>
                <a:gd name="connsiteY39" fmla="*/ 892365 h 892365"/>
                <a:gd name="connsiteX40" fmla="*/ 681213 w 10570545"/>
                <a:gd name="connsiteY40" fmla="*/ 892365 h 892365"/>
                <a:gd name="connsiteX41" fmla="*/ 0 w 10570545"/>
                <a:gd name="connsiteY41" fmla="*/ 892365 h 892365"/>
                <a:gd name="connsiteX42" fmla="*/ 0 w 10570545"/>
                <a:gd name="connsiteY42" fmla="*/ 437259 h 892365"/>
                <a:gd name="connsiteX43" fmla="*/ 0 w 10570545"/>
                <a:gd name="connsiteY43" fmla="*/ 0 h 89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570545" h="892365" fill="none" extrusionOk="0">
                  <a:moveTo>
                    <a:pt x="0" y="0"/>
                  </a:moveTo>
                  <a:cubicBezTo>
                    <a:pt x="64281" y="-9052"/>
                    <a:pt x="211669" y="30898"/>
                    <a:pt x="270136" y="0"/>
                  </a:cubicBezTo>
                  <a:cubicBezTo>
                    <a:pt x="328603" y="-30898"/>
                    <a:pt x="636785" y="74664"/>
                    <a:pt x="963094" y="0"/>
                  </a:cubicBezTo>
                  <a:cubicBezTo>
                    <a:pt x="1289403" y="-74664"/>
                    <a:pt x="1466357" y="72196"/>
                    <a:pt x="1656052" y="0"/>
                  </a:cubicBezTo>
                  <a:cubicBezTo>
                    <a:pt x="1845747" y="-72196"/>
                    <a:pt x="2184597" y="57670"/>
                    <a:pt x="2349010" y="0"/>
                  </a:cubicBezTo>
                  <a:cubicBezTo>
                    <a:pt x="2513423" y="-57670"/>
                    <a:pt x="2591368" y="13510"/>
                    <a:pt x="2724852" y="0"/>
                  </a:cubicBezTo>
                  <a:cubicBezTo>
                    <a:pt x="2858336" y="-13510"/>
                    <a:pt x="2871703" y="8295"/>
                    <a:pt x="2994988" y="0"/>
                  </a:cubicBezTo>
                  <a:cubicBezTo>
                    <a:pt x="3118273" y="-8295"/>
                    <a:pt x="3252115" y="15053"/>
                    <a:pt x="3370829" y="0"/>
                  </a:cubicBezTo>
                  <a:cubicBezTo>
                    <a:pt x="3489543" y="-15053"/>
                    <a:pt x="3934517" y="90344"/>
                    <a:pt x="4169493" y="0"/>
                  </a:cubicBezTo>
                  <a:cubicBezTo>
                    <a:pt x="4404469" y="-90344"/>
                    <a:pt x="4433432" y="41451"/>
                    <a:pt x="4545334" y="0"/>
                  </a:cubicBezTo>
                  <a:cubicBezTo>
                    <a:pt x="4657236" y="-41451"/>
                    <a:pt x="4908807" y="28411"/>
                    <a:pt x="5026881" y="0"/>
                  </a:cubicBezTo>
                  <a:cubicBezTo>
                    <a:pt x="5144955" y="-28411"/>
                    <a:pt x="5390847" y="21451"/>
                    <a:pt x="5614134" y="0"/>
                  </a:cubicBezTo>
                  <a:cubicBezTo>
                    <a:pt x="5837421" y="-21451"/>
                    <a:pt x="6165073" y="66610"/>
                    <a:pt x="6307092" y="0"/>
                  </a:cubicBezTo>
                  <a:cubicBezTo>
                    <a:pt x="6449111" y="-66610"/>
                    <a:pt x="6772536" y="56766"/>
                    <a:pt x="7000050" y="0"/>
                  </a:cubicBezTo>
                  <a:cubicBezTo>
                    <a:pt x="7227564" y="-56766"/>
                    <a:pt x="7203659" y="2553"/>
                    <a:pt x="7270186" y="0"/>
                  </a:cubicBezTo>
                  <a:cubicBezTo>
                    <a:pt x="7336713" y="-2553"/>
                    <a:pt x="7530697" y="5795"/>
                    <a:pt x="7751733" y="0"/>
                  </a:cubicBezTo>
                  <a:cubicBezTo>
                    <a:pt x="7972769" y="-5795"/>
                    <a:pt x="8209731" y="75569"/>
                    <a:pt x="8444691" y="0"/>
                  </a:cubicBezTo>
                  <a:cubicBezTo>
                    <a:pt x="8679651" y="-75569"/>
                    <a:pt x="8982561" y="4320"/>
                    <a:pt x="9243354" y="0"/>
                  </a:cubicBezTo>
                  <a:cubicBezTo>
                    <a:pt x="9504147" y="-4320"/>
                    <a:pt x="9670088" y="59306"/>
                    <a:pt x="10042018" y="0"/>
                  </a:cubicBezTo>
                  <a:cubicBezTo>
                    <a:pt x="10413948" y="-59306"/>
                    <a:pt x="10309678" y="50557"/>
                    <a:pt x="10570545" y="0"/>
                  </a:cubicBezTo>
                  <a:cubicBezTo>
                    <a:pt x="10591304" y="191204"/>
                    <a:pt x="10520232" y="329994"/>
                    <a:pt x="10570545" y="419412"/>
                  </a:cubicBezTo>
                  <a:cubicBezTo>
                    <a:pt x="10620858" y="508830"/>
                    <a:pt x="10526019" y="781156"/>
                    <a:pt x="10570545" y="892365"/>
                  </a:cubicBezTo>
                  <a:cubicBezTo>
                    <a:pt x="10317147" y="918126"/>
                    <a:pt x="10109008" y="849814"/>
                    <a:pt x="9983293" y="892365"/>
                  </a:cubicBezTo>
                  <a:cubicBezTo>
                    <a:pt x="9857578" y="934916"/>
                    <a:pt x="9485108" y="826459"/>
                    <a:pt x="9290335" y="892365"/>
                  </a:cubicBezTo>
                  <a:cubicBezTo>
                    <a:pt x="9095562" y="958271"/>
                    <a:pt x="9134867" y="881023"/>
                    <a:pt x="9020198" y="892365"/>
                  </a:cubicBezTo>
                  <a:cubicBezTo>
                    <a:pt x="8905529" y="903707"/>
                    <a:pt x="8535847" y="802822"/>
                    <a:pt x="8221535" y="892365"/>
                  </a:cubicBezTo>
                  <a:cubicBezTo>
                    <a:pt x="7907223" y="981908"/>
                    <a:pt x="8053595" y="865045"/>
                    <a:pt x="7951399" y="892365"/>
                  </a:cubicBezTo>
                  <a:cubicBezTo>
                    <a:pt x="7849203" y="919685"/>
                    <a:pt x="7412600" y="877668"/>
                    <a:pt x="7152735" y="892365"/>
                  </a:cubicBezTo>
                  <a:cubicBezTo>
                    <a:pt x="6892870" y="907062"/>
                    <a:pt x="6604553" y="820048"/>
                    <a:pt x="6354072" y="892365"/>
                  </a:cubicBezTo>
                  <a:cubicBezTo>
                    <a:pt x="6103591" y="964682"/>
                    <a:pt x="5890233" y="880174"/>
                    <a:pt x="5766820" y="892365"/>
                  </a:cubicBezTo>
                  <a:cubicBezTo>
                    <a:pt x="5643407" y="904556"/>
                    <a:pt x="5588672" y="883921"/>
                    <a:pt x="5496683" y="892365"/>
                  </a:cubicBezTo>
                  <a:cubicBezTo>
                    <a:pt x="5404694" y="900809"/>
                    <a:pt x="5339480" y="880095"/>
                    <a:pt x="5226547" y="892365"/>
                  </a:cubicBezTo>
                  <a:cubicBezTo>
                    <a:pt x="5113614" y="904635"/>
                    <a:pt x="4655991" y="803537"/>
                    <a:pt x="4427884" y="892365"/>
                  </a:cubicBezTo>
                  <a:cubicBezTo>
                    <a:pt x="4199777" y="981193"/>
                    <a:pt x="4238447" y="873869"/>
                    <a:pt x="4052042" y="892365"/>
                  </a:cubicBezTo>
                  <a:cubicBezTo>
                    <a:pt x="3865637" y="910861"/>
                    <a:pt x="3817704" y="877614"/>
                    <a:pt x="3676201" y="892365"/>
                  </a:cubicBezTo>
                  <a:cubicBezTo>
                    <a:pt x="3534698" y="907116"/>
                    <a:pt x="3332437" y="832923"/>
                    <a:pt x="3088948" y="892365"/>
                  </a:cubicBezTo>
                  <a:cubicBezTo>
                    <a:pt x="2845459" y="951807"/>
                    <a:pt x="2864025" y="853751"/>
                    <a:pt x="2713107" y="892365"/>
                  </a:cubicBezTo>
                  <a:cubicBezTo>
                    <a:pt x="2562189" y="930979"/>
                    <a:pt x="2481236" y="859383"/>
                    <a:pt x="2337265" y="892365"/>
                  </a:cubicBezTo>
                  <a:cubicBezTo>
                    <a:pt x="2193294" y="925347"/>
                    <a:pt x="1709503" y="852143"/>
                    <a:pt x="1538602" y="892365"/>
                  </a:cubicBezTo>
                  <a:cubicBezTo>
                    <a:pt x="1367701" y="932587"/>
                    <a:pt x="1168735" y="876526"/>
                    <a:pt x="951349" y="892365"/>
                  </a:cubicBezTo>
                  <a:cubicBezTo>
                    <a:pt x="733963" y="908204"/>
                    <a:pt x="800386" y="890018"/>
                    <a:pt x="681213" y="892365"/>
                  </a:cubicBezTo>
                  <a:cubicBezTo>
                    <a:pt x="562040" y="894712"/>
                    <a:pt x="145129" y="878573"/>
                    <a:pt x="0" y="892365"/>
                  </a:cubicBezTo>
                  <a:cubicBezTo>
                    <a:pt x="-23144" y="718292"/>
                    <a:pt x="26039" y="654178"/>
                    <a:pt x="0" y="437259"/>
                  </a:cubicBezTo>
                  <a:cubicBezTo>
                    <a:pt x="-26039" y="220340"/>
                    <a:pt x="15152" y="154158"/>
                    <a:pt x="0" y="0"/>
                  </a:cubicBezTo>
                  <a:close/>
                </a:path>
                <a:path w="10570545" h="892365" stroke="0" extrusionOk="0">
                  <a:moveTo>
                    <a:pt x="0" y="0"/>
                  </a:moveTo>
                  <a:cubicBezTo>
                    <a:pt x="378133" y="-2894"/>
                    <a:pt x="619132" y="62603"/>
                    <a:pt x="798663" y="0"/>
                  </a:cubicBezTo>
                  <a:cubicBezTo>
                    <a:pt x="978194" y="-62603"/>
                    <a:pt x="1190530" y="36047"/>
                    <a:pt x="1385916" y="0"/>
                  </a:cubicBezTo>
                  <a:cubicBezTo>
                    <a:pt x="1581302" y="-36047"/>
                    <a:pt x="1594914" y="10181"/>
                    <a:pt x="1761758" y="0"/>
                  </a:cubicBezTo>
                  <a:cubicBezTo>
                    <a:pt x="1928602" y="-10181"/>
                    <a:pt x="2135421" y="67930"/>
                    <a:pt x="2349010" y="0"/>
                  </a:cubicBezTo>
                  <a:cubicBezTo>
                    <a:pt x="2562599" y="-67930"/>
                    <a:pt x="2772384" y="76759"/>
                    <a:pt x="3147673" y="0"/>
                  </a:cubicBezTo>
                  <a:cubicBezTo>
                    <a:pt x="3522962" y="-76759"/>
                    <a:pt x="3403217" y="43248"/>
                    <a:pt x="3523515" y="0"/>
                  </a:cubicBezTo>
                  <a:cubicBezTo>
                    <a:pt x="3643813" y="-43248"/>
                    <a:pt x="3720915" y="6726"/>
                    <a:pt x="3793651" y="0"/>
                  </a:cubicBezTo>
                  <a:cubicBezTo>
                    <a:pt x="3866387" y="-6726"/>
                    <a:pt x="4177076" y="48987"/>
                    <a:pt x="4380904" y="0"/>
                  </a:cubicBezTo>
                  <a:cubicBezTo>
                    <a:pt x="4584732" y="-48987"/>
                    <a:pt x="4709231" y="22963"/>
                    <a:pt x="4968156" y="0"/>
                  </a:cubicBezTo>
                  <a:cubicBezTo>
                    <a:pt x="5227081" y="-22963"/>
                    <a:pt x="5448304" y="58050"/>
                    <a:pt x="5661114" y="0"/>
                  </a:cubicBezTo>
                  <a:cubicBezTo>
                    <a:pt x="5873924" y="-58050"/>
                    <a:pt x="5924345" y="25091"/>
                    <a:pt x="6142661" y="0"/>
                  </a:cubicBezTo>
                  <a:cubicBezTo>
                    <a:pt x="6360977" y="-25091"/>
                    <a:pt x="6291576" y="27214"/>
                    <a:pt x="6412797" y="0"/>
                  </a:cubicBezTo>
                  <a:cubicBezTo>
                    <a:pt x="6534018" y="-27214"/>
                    <a:pt x="6633906" y="44922"/>
                    <a:pt x="6788639" y="0"/>
                  </a:cubicBezTo>
                  <a:cubicBezTo>
                    <a:pt x="6943372" y="-44922"/>
                    <a:pt x="7327983" y="9926"/>
                    <a:pt x="7587302" y="0"/>
                  </a:cubicBezTo>
                  <a:cubicBezTo>
                    <a:pt x="7846621" y="-9926"/>
                    <a:pt x="7868496" y="28357"/>
                    <a:pt x="7963144" y="0"/>
                  </a:cubicBezTo>
                  <a:cubicBezTo>
                    <a:pt x="8057792" y="-28357"/>
                    <a:pt x="8179409" y="31145"/>
                    <a:pt x="8338986" y="0"/>
                  </a:cubicBezTo>
                  <a:cubicBezTo>
                    <a:pt x="8498563" y="-31145"/>
                    <a:pt x="8561446" y="28457"/>
                    <a:pt x="8714827" y="0"/>
                  </a:cubicBezTo>
                  <a:cubicBezTo>
                    <a:pt x="8868208" y="-28457"/>
                    <a:pt x="9282720" y="6743"/>
                    <a:pt x="9513491" y="0"/>
                  </a:cubicBezTo>
                  <a:cubicBezTo>
                    <a:pt x="9744262" y="-6743"/>
                    <a:pt x="10131351" y="42075"/>
                    <a:pt x="10570545" y="0"/>
                  </a:cubicBezTo>
                  <a:cubicBezTo>
                    <a:pt x="10587882" y="177415"/>
                    <a:pt x="10550188" y="266006"/>
                    <a:pt x="10570545" y="428335"/>
                  </a:cubicBezTo>
                  <a:cubicBezTo>
                    <a:pt x="10590902" y="590665"/>
                    <a:pt x="10533383" y="758954"/>
                    <a:pt x="10570545" y="892365"/>
                  </a:cubicBezTo>
                  <a:cubicBezTo>
                    <a:pt x="10334747" y="904858"/>
                    <a:pt x="10116343" y="883134"/>
                    <a:pt x="9983293" y="892365"/>
                  </a:cubicBezTo>
                  <a:cubicBezTo>
                    <a:pt x="9850243" y="901596"/>
                    <a:pt x="9572563" y="823116"/>
                    <a:pt x="9396040" y="892365"/>
                  </a:cubicBezTo>
                  <a:cubicBezTo>
                    <a:pt x="9219517" y="961614"/>
                    <a:pt x="8988843" y="837377"/>
                    <a:pt x="8808788" y="892365"/>
                  </a:cubicBezTo>
                  <a:cubicBezTo>
                    <a:pt x="8628733" y="947353"/>
                    <a:pt x="8260696" y="879080"/>
                    <a:pt x="8115830" y="892365"/>
                  </a:cubicBezTo>
                  <a:cubicBezTo>
                    <a:pt x="7970964" y="905650"/>
                    <a:pt x="7513356" y="809936"/>
                    <a:pt x="7317166" y="892365"/>
                  </a:cubicBezTo>
                  <a:cubicBezTo>
                    <a:pt x="7120976" y="974794"/>
                    <a:pt x="7142617" y="887209"/>
                    <a:pt x="7047030" y="892365"/>
                  </a:cubicBezTo>
                  <a:cubicBezTo>
                    <a:pt x="6951443" y="897521"/>
                    <a:pt x="6865819" y="868616"/>
                    <a:pt x="6776894" y="892365"/>
                  </a:cubicBezTo>
                  <a:cubicBezTo>
                    <a:pt x="6687969" y="916114"/>
                    <a:pt x="6516563" y="847351"/>
                    <a:pt x="6295347" y="892365"/>
                  </a:cubicBezTo>
                  <a:cubicBezTo>
                    <a:pt x="6074131" y="937379"/>
                    <a:pt x="6000544" y="882520"/>
                    <a:pt x="5708094" y="892365"/>
                  </a:cubicBezTo>
                  <a:cubicBezTo>
                    <a:pt x="5415644" y="902210"/>
                    <a:pt x="5420497" y="885199"/>
                    <a:pt x="5226547" y="892365"/>
                  </a:cubicBezTo>
                  <a:cubicBezTo>
                    <a:pt x="5032597" y="899531"/>
                    <a:pt x="4870950" y="856683"/>
                    <a:pt x="4533589" y="892365"/>
                  </a:cubicBezTo>
                  <a:cubicBezTo>
                    <a:pt x="4196228" y="928047"/>
                    <a:pt x="4107463" y="807865"/>
                    <a:pt x="3734926" y="892365"/>
                  </a:cubicBezTo>
                  <a:cubicBezTo>
                    <a:pt x="3362389" y="976865"/>
                    <a:pt x="3332743" y="877107"/>
                    <a:pt x="3147673" y="892365"/>
                  </a:cubicBezTo>
                  <a:cubicBezTo>
                    <a:pt x="2962603" y="907623"/>
                    <a:pt x="2802557" y="883781"/>
                    <a:pt x="2666126" y="892365"/>
                  </a:cubicBezTo>
                  <a:cubicBezTo>
                    <a:pt x="2529695" y="900949"/>
                    <a:pt x="2137295" y="801928"/>
                    <a:pt x="1867463" y="892365"/>
                  </a:cubicBezTo>
                  <a:cubicBezTo>
                    <a:pt x="1597631" y="982802"/>
                    <a:pt x="1513572" y="874338"/>
                    <a:pt x="1174505" y="892365"/>
                  </a:cubicBezTo>
                  <a:cubicBezTo>
                    <a:pt x="835438" y="910392"/>
                    <a:pt x="418762" y="826853"/>
                    <a:pt x="0" y="892365"/>
                  </a:cubicBezTo>
                  <a:cubicBezTo>
                    <a:pt x="-9983" y="742112"/>
                    <a:pt x="19630" y="609993"/>
                    <a:pt x="0" y="464030"/>
                  </a:cubicBezTo>
                  <a:cubicBezTo>
                    <a:pt x="-19630" y="318067"/>
                    <a:pt x="14582" y="20726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3563" y="3285716"/>
              <a:ext cx="106687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ỉ </a:t>
              </a:r>
              <a:r>
                <a:rPr lang="en-US" alt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học sinh giỏi và học sinh toàn trường là </a:t>
              </a:r>
              <a:r>
                <a:rPr lang="vi-VN" altLang="en-US" sz="4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20%.</a:t>
              </a:r>
              <a:endParaRPr lang="en-US" alt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11068" y="2894004"/>
            <a:ext cx="4741282" cy="2292522"/>
            <a:chOff x="1123431" y="4192885"/>
            <a:chExt cx="10829715" cy="1225951"/>
          </a:xfrm>
        </p:grpSpPr>
        <p:sp>
          <p:nvSpPr>
            <p:cNvPr id="40" name="Rectangle 2">
              <a:extLst>
                <a:ext uri="{FF2B5EF4-FFF2-40B4-BE49-F238E27FC236}">
                  <a16:creationId xmlns=""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123431" y="4192885"/>
              <a:ext cx="10540421" cy="1186215"/>
            </a:xfrm>
            <a:custGeom>
              <a:avLst/>
              <a:gdLst>
                <a:gd name="connsiteX0" fmla="*/ 0 w 10540421"/>
                <a:gd name="connsiteY0" fmla="*/ 0 h 1186215"/>
                <a:gd name="connsiteX1" fmla="*/ 269366 w 10540421"/>
                <a:gd name="connsiteY1" fmla="*/ 0 h 1186215"/>
                <a:gd name="connsiteX2" fmla="*/ 960349 w 10540421"/>
                <a:gd name="connsiteY2" fmla="*/ 0 h 1186215"/>
                <a:gd name="connsiteX3" fmla="*/ 1651333 w 10540421"/>
                <a:gd name="connsiteY3" fmla="*/ 0 h 1186215"/>
                <a:gd name="connsiteX4" fmla="*/ 2342316 w 10540421"/>
                <a:gd name="connsiteY4" fmla="*/ 0 h 1186215"/>
                <a:gd name="connsiteX5" fmla="*/ 2717086 w 10540421"/>
                <a:gd name="connsiteY5" fmla="*/ 0 h 1186215"/>
                <a:gd name="connsiteX6" fmla="*/ 2986453 w 10540421"/>
                <a:gd name="connsiteY6" fmla="*/ 0 h 1186215"/>
                <a:gd name="connsiteX7" fmla="*/ 3361223 w 10540421"/>
                <a:gd name="connsiteY7" fmla="*/ 0 h 1186215"/>
                <a:gd name="connsiteX8" fmla="*/ 4157611 w 10540421"/>
                <a:gd name="connsiteY8" fmla="*/ 0 h 1186215"/>
                <a:gd name="connsiteX9" fmla="*/ 4532381 w 10540421"/>
                <a:gd name="connsiteY9" fmla="*/ 0 h 1186215"/>
                <a:gd name="connsiteX10" fmla="*/ 5012556 w 10540421"/>
                <a:gd name="connsiteY10" fmla="*/ 0 h 1186215"/>
                <a:gd name="connsiteX11" fmla="*/ 5598135 w 10540421"/>
                <a:gd name="connsiteY11" fmla="*/ 0 h 1186215"/>
                <a:gd name="connsiteX12" fmla="*/ 6289118 w 10540421"/>
                <a:gd name="connsiteY12" fmla="*/ 0 h 1186215"/>
                <a:gd name="connsiteX13" fmla="*/ 6980101 w 10540421"/>
                <a:gd name="connsiteY13" fmla="*/ 0 h 1186215"/>
                <a:gd name="connsiteX14" fmla="*/ 7249467 w 10540421"/>
                <a:gd name="connsiteY14" fmla="*/ 0 h 1186215"/>
                <a:gd name="connsiteX15" fmla="*/ 7729642 w 10540421"/>
                <a:gd name="connsiteY15" fmla="*/ 0 h 1186215"/>
                <a:gd name="connsiteX16" fmla="*/ 8420625 w 10540421"/>
                <a:gd name="connsiteY16" fmla="*/ 0 h 1186215"/>
                <a:gd name="connsiteX17" fmla="*/ 9217013 w 10540421"/>
                <a:gd name="connsiteY17" fmla="*/ 0 h 1186215"/>
                <a:gd name="connsiteX18" fmla="*/ 10013400 w 10540421"/>
                <a:gd name="connsiteY18" fmla="*/ 0 h 1186215"/>
                <a:gd name="connsiteX19" fmla="*/ 10540421 w 10540421"/>
                <a:gd name="connsiteY19" fmla="*/ 0 h 1186215"/>
                <a:gd name="connsiteX20" fmla="*/ 10540421 w 10540421"/>
                <a:gd name="connsiteY20" fmla="*/ 557521 h 1186215"/>
                <a:gd name="connsiteX21" fmla="*/ 10540421 w 10540421"/>
                <a:gd name="connsiteY21" fmla="*/ 1186215 h 1186215"/>
                <a:gd name="connsiteX22" fmla="*/ 9954842 w 10540421"/>
                <a:gd name="connsiteY22" fmla="*/ 1186215 h 1186215"/>
                <a:gd name="connsiteX23" fmla="*/ 9263859 w 10540421"/>
                <a:gd name="connsiteY23" fmla="*/ 1186215 h 1186215"/>
                <a:gd name="connsiteX24" fmla="*/ 8994493 w 10540421"/>
                <a:gd name="connsiteY24" fmla="*/ 1186215 h 1186215"/>
                <a:gd name="connsiteX25" fmla="*/ 8198105 w 10540421"/>
                <a:gd name="connsiteY25" fmla="*/ 1186215 h 1186215"/>
                <a:gd name="connsiteX26" fmla="*/ 7928739 w 10540421"/>
                <a:gd name="connsiteY26" fmla="*/ 1186215 h 1186215"/>
                <a:gd name="connsiteX27" fmla="*/ 7132352 w 10540421"/>
                <a:gd name="connsiteY27" fmla="*/ 1186215 h 1186215"/>
                <a:gd name="connsiteX28" fmla="*/ 6335964 w 10540421"/>
                <a:gd name="connsiteY28" fmla="*/ 1186215 h 1186215"/>
                <a:gd name="connsiteX29" fmla="*/ 5750385 w 10540421"/>
                <a:gd name="connsiteY29" fmla="*/ 1186215 h 1186215"/>
                <a:gd name="connsiteX30" fmla="*/ 5481019 w 10540421"/>
                <a:gd name="connsiteY30" fmla="*/ 1186215 h 1186215"/>
                <a:gd name="connsiteX31" fmla="*/ 5211653 w 10540421"/>
                <a:gd name="connsiteY31" fmla="*/ 1186215 h 1186215"/>
                <a:gd name="connsiteX32" fmla="*/ 4415265 w 10540421"/>
                <a:gd name="connsiteY32" fmla="*/ 1186215 h 1186215"/>
                <a:gd name="connsiteX33" fmla="*/ 4040495 w 10540421"/>
                <a:gd name="connsiteY33" fmla="*/ 1186215 h 1186215"/>
                <a:gd name="connsiteX34" fmla="*/ 3665724 w 10540421"/>
                <a:gd name="connsiteY34" fmla="*/ 1186215 h 1186215"/>
                <a:gd name="connsiteX35" fmla="*/ 3080145 w 10540421"/>
                <a:gd name="connsiteY35" fmla="*/ 1186215 h 1186215"/>
                <a:gd name="connsiteX36" fmla="*/ 2705375 w 10540421"/>
                <a:gd name="connsiteY36" fmla="*/ 1186215 h 1186215"/>
                <a:gd name="connsiteX37" fmla="*/ 2330604 w 10540421"/>
                <a:gd name="connsiteY37" fmla="*/ 1186215 h 1186215"/>
                <a:gd name="connsiteX38" fmla="*/ 1534217 w 10540421"/>
                <a:gd name="connsiteY38" fmla="*/ 1186215 h 1186215"/>
                <a:gd name="connsiteX39" fmla="*/ 948638 w 10540421"/>
                <a:gd name="connsiteY39" fmla="*/ 1186215 h 1186215"/>
                <a:gd name="connsiteX40" fmla="*/ 679272 w 10540421"/>
                <a:gd name="connsiteY40" fmla="*/ 1186215 h 1186215"/>
                <a:gd name="connsiteX41" fmla="*/ 0 w 10540421"/>
                <a:gd name="connsiteY41" fmla="*/ 1186215 h 1186215"/>
                <a:gd name="connsiteX42" fmla="*/ 0 w 10540421"/>
                <a:gd name="connsiteY42" fmla="*/ 581245 h 1186215"/>
                <a:gd name="connsiteX43" fmla="*/ 0 w 10540421"/>
                <a:gd name="connsiteY43" fmla="*/ 0 h 11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540421" h="1186215" fill="none" extrusionOk="0">
                  <a:moveTo>
                    <a:pt x="0" y="0"/>
                  </a:moveTo>
                  <a:cubicBezTo>
                    <a:pt x="55944" y="-6450"/>
                    <a:pt x="210448" y="21111"/>
                    <a:pt x="269366" y="0"/>
                  </a:cubicBezTo>
                  <a:cubicBezTo>
                    <a:pt x="328284" y="-21111"/>
                    <a:pt x="654663" y="75977"/>
                    <a:pt x="960349" y="0"/>
                  </a:cubicBezTo>
                  <a:cubicBezTo>
                    <a:pt x="1266035" y="-75977"/>
                    <a:pt x="1322908" y="61355"/>
                    <a:pt x="1651333" y="0"/>
                  </a:cubicBezTo>
                  <a:cubicBezTo>
                    <a:pt x="1979758" y="-61355"/>
                    <a:pt x="2002804" y="40626"/>
                    <a:pt x="2342316" y="0"/>
                  </a:cubicBezTo>
                  <a:cubicBezTo>
                    <a:pt x="2681828" y="-40626"/>
                    <a:pt x="2635855" y="22669"/>
                    <a:pt x="2717086" y="0"/>
                  </a:cubicBezTo>
                  <a:cubicBezTo>
                    <a:pt x="2798317" y="-22669"/>
                    <a:pt x="2868193" y="3039"/>
                    <a:pt x="2986453" y="0"/>
                  </a:cubicBezTo>
                  <a:cubicBezTo>
                    <a:pt x="3104713" y="-3039"/>
                    <a:pt x="3246949" y="39911"/>
                    <a:pt x="3361223" y="0"/>
                  </a:cubicBezTo>
                  <a:cubicBezTo>
                    <a:pt x="3475497" y="-39911"/>
                    <a:pt x="3950488" y="61281"/>
                    <a:pt x="4157611" y="0"/>
                  </a:cubicBezTo>
                  <a:cubicBezTo>
                    <a:pt x="4364734" y="-61281"/>
                    <a:pt x="4449957" y="43653"/>
                    <a:pt x="4532381" y="0"/>
                  </a:cubicBezTo>
                  <a:cubicBezTo>
                    <a:pt x="4614805" y="-43653"/>
                    <a:pt x="4889477" y="34402"/>
                    <a:pt x="5012556" y="0"/>
                  </a:cubicBezTo>
                  <a:cubicBezTo>
                    <a:pt x="5135635" y="-34402"/>
                    <a:pt x="5403661" y="51269"/>
                    <a:pt x="5598135" y="0"/>
                  </a:cubicBezTo>
                  <a:cubicBezTo>
                    <a:pt x="5792609" y="-51269"/>
                    <a:pt x="5957621" y="14599"/>
                    <a:pt x="6289118" y="0"/>
                  </a:cubicBezTo>
                  <a:cubicBezTo>
                    <a:pt x="6620615" y="-14599"/>
                    <a:pt x="6778108" y="77956"/>
                    <a:pt x="6980101" y="0"/>
                  </a:cubicBezTo>
                  <a:cubicBezTo>
                    <a:pt x="7182094" y="-77956"/>
                    <a:pt x="7160037" y="21757"/>
                    <a:pt x="7249467" y="0"/>
                  </a:cubicBezTo>
                  <a:cubicBezTo>
                    <a:pt x="7338897" y="-21757"/>
                    <a:pt x="7578956" y="52488"/>
                    <a:pt x="7729642" y="0"/>
                  </a:cubicBezTo>
                  <a:cubicBezTo>
                    <a:pt x="7880328" y="-52488"/>
                    <a:pt x="8239781" y="17306"/>
                    <a:pt x="8420625" y="0"/>
                  </a:cubicBezTo>
                  <a:cubicBezTo>
                    <a:pt x="8601469" y="-17306"/>
                    <a:pt x="8966370" y="53765"/>
                    <a:pt x="9217013" y="0"/>
                  </a:cubicBezTo>
                  <a:cubicBezTo>
                    <a:pt x="9467656" y="-53765"/>
                    <a:pt x="9640380" y="16873"/>
                    <a:pt x="10013400" y="0"/>
                  </a:cubicBezTo>
                  <a:cubicBezTo>
                    <a:pt x="10386420" y="-16873"/>
                    <a:pt x="10405210" y="8885"/>
                    <a:pt x="10540421" y="0"/>
                  </a:cubicBezTo>
                  <a:cubicBezTo>
                    <a:pt x="10558448" y="154275"/>
                    <a:pt x="10539861" y="313873"/>
                    <a:pt x="10540421" y="557521"/>
                  </a:cubicBezTo>
                  <a:cubicBezTo>
                    <a:pt x="10540981" y="801169"/>
                    <a:pt x="10505742" y="903624"/>
                    <a:pt x="10540421" y="1186215"/>
                  </a:cubicBezTo>
                  <a:cubicBezTo>
                    <a:pt x="10294944" y="1205070"/>
                    <a:pt x="10143021" y="1133186"/>
                    <a:pt x="9954842" y="1186215"/>
                  </a:cubicBezTo>
                  <a:cubicBezTo>
                    <a:pt x="9766663" y="1239244"/>
                    <a:pt x="9506387" y="1132940"/>
                    <a:pt x="9263859" y="1186215"/>
                  </a:cubicBezTo>
                  <a:cubicBezTo>
                    <a:pt x="9021331" y="1239490"/>
                    <a:pt x="9074523" y="1173023"/>
                    <a:pt x="8994493" y="1186215"/>
                  </a:cubicBezTo>
                  <a:cubicBezTo>
                    <a:pt x="8914463" y="1199407"/>
                    <a:pt x="8554701" y="1158794"/>
                    <a:pt x="8198105" y="1186215"/>
                  </a:cubicBezTo>
                  <a:cubicBezTo>
                    <a:pt x="7841509" y="1213636"/>
                    <a:pt x="7999263" y="1159951"/>
                    <a:pt x="7928739" y="1186215"/>
                  </a:cubicBezTo>
                  <a:cubicBezTo>
                    <a:pt x="7858215" y="1212479"/>
                    <a:pt x="7506458" y="1186003"/>
                    <a:pt x="7132352" y="1186215"/>
                  </a:cubicBezTo>
                  <a:cubicBezTo>
                    <a:pt x="6758246" y="1186427"/>
                    <a:pt x="6653041" y="1158613"/>
                    <a:pt x="6335964" y="1186215"/>
                  </a:cubicBezTo>
                  <a:cubicBezTo>
                    <a:pt x="6018887" y="1213817"/>
                    <a:pt x="6040048" y="1179317"/>
                    <a:pt x="5750385" y="1186215"/>
                  </a:cubicBezTo>
                  <a:cubicBezTo>
                    <a:pt x="5460722" y="1193113"/>
                    <a:pt x="5595058" y="1173790"/>
                    <a:pt x="5481019" y="1186215"/>
                  </a:cubicBezTo>
                  <a:cubicBezTo>
                    <a:pt x="5366980" y="1198640"/>
                    <a:pt x="5289999" y="1170613"/>
                    <a:pt x="5211653" y="1186215"/>
                  </a:cubicBezTo>
                  <a:cubicBezTo>
                    <a:pt x="5133307" y="1201817"/>
                    <a:pt x="4690214" y="1148836"/>
                    <a:pt x="4415265" y="1186215"/>
                  </a:cubicBezTo>
                  <a:cubicBezTo>
                    <a:pt x="4140316" y="1223594"/>
                    <a:pt x="4140188" y="1186003"/>
                    <a:pt x="4040495" y="1186215"/>
                  </a:cubicBezTo>
                  <a:cubicBezTo>
                    <a:pt x="3940802" y="1186427"/>
                    <a:pt x="3784230" y="1184485"/>
                    <a:pt x="3665724" y="1186215"/>
                  </a:cubicBezTo>
                  <a:cubicBezTo>
                    <a:pt x="3547218" y="1187945"/>
                    <a:pt x="3331005" y="1121488"/>
                    <a:pt x="3080145" y="1186215"/>
                  </a:cubicBezTo>
                  <a:cubicBezTo>
                    <a:pt x="2829285" y="1250942"/>
                    <a:pt x="2857129" y="1156399"/>
                    <a:pt x="2705375" y="1186215"/>
                  </a:cubicBezTo>
                  <a:cubicBezTo>
                    <a:pt x="2553621" y="1216031"/>
                    <a:pt x="2517916" y="1167684"/>
                    <a:pt x="2330604" y="1186215"/>
                  </a:cubicBezTo>
                  <a:cubicBezTo>
                    <a:pt x="2143292" y="1204746"/>
                    <a:pt x="1907751" y="1146660"/>
                    <a:pt x="1534217" y="1186215"/>
                  </a:cubicBezTo>
                  <a:cubicBezTo>
                    <a:pt x="1160683" y="1225770"/>
                    <a:pt x="1133505" y="1128345"/>
                    <a:pt x="948638" y="1186215"/>
                  </a:cubicBezTo>
                  <a:cubicBezTo>
                    <a:pt x="763771" y="1244085"/>
                    <a:pt x="807185" y="1155141"/>
                    <a:pt x="679272" y="1186215"/>
                  </a:cubicBezTo>
                  <a:cubicBezTo>
                    <a:pt x="551359" y="1217289"/>
                    <a:pt x="239611" y="1158671"/>
                    <a:pt x="0" y="1186215"/>
                  </a:cubicBezTo>
                  <a:cubicBezTo>
                    <a:pt x="-2638" y="1039776"/>
                    <a:pt x="30852" y="713873"/>
                    <a:pt x="0" y="581245"/>
                  </a:cubicBezTo>
                  <a:cubicBezTo>
                    <a:pt x="-30852" y="448617"/>
                    <a:pt x="26740" y="133281"/>
                    <a:pt x="0" y="0"/>
                  </a:cubicBezTo>
                  <a:close/>
                </a:path>
                <a:path w="10540421" h="1186215" stroke="0" extrusionOk="0">
                  <a:moveTo>
                    <a:pt x="0" y="0"/>
                  </a:moveTo>
                  <a:cubicBezTo>
                    <a:pt x="394649" y="-50155"/>
                    <a:pt x="467788" y="19746"/>
                    <a:pt x="796387" y="0"/>
                  </a:cubicBezTo>
                  <a:cubicBezTo>
                    <a:pt x="1124986" y="-19746"/>
                    <a:pt x="1153373" y="62277"/>
                    <a:pt x="1381966" y="0"/>
                  </a:cubicBezTo>
                  <a:cubicBezTo>
                    <a:pt x="1610559" y="-62277"/>
                    <a:pt x="1629266" y="35958"/>
                    <a:pt x="1756737" y="0"/>
                  </a:cubicBezTo>
                  <a:cubicBezTo>
                    <a:pt x="1884208" y="-35958"/>
                    <a:pt x="2197473" y="27303"/>
                    <a:pt x="2342316" y="0"/>
                  </a:cubicBezTo>
                  <a:cubicBezTo>
                    <a:pt x="2487159" y="-27303"/>
                    <a:pt x="2938271" y="74513"/>
                    <a:pt x="3138703" y="0"/>
                  </a:cubicBezTo>
                  <a:cubicBezTo>
                    <a:pt x="3339135" y="-74513"/>
                    <a:pt x="3340215" y="20492"/>
                    <a:pt x="3513474" y="0"/>
                  </a:cubicBezTo>
                  <a:cubicBezTo>
                    <a:pt x="3686733" y="-20492"/>
                    <a:pt x="3725357" y="16245"/>
                    <a:pt x="3782840" y="0"/>
                  </a:cubicBezTo>
                  <a:cubicBezTo>
                    <a:pt x="3840323" y="-16245"/>
                    <a:pt x="4240552" y="17240"/>
                    <a:pt x="4368419" y="0"/>
                  </a:cubicBezTo>
                  <a:cubicBezTo>
                    <a:pt x="4496286" y="-17240"/>
                    <a:pt x="4733445" y="28887"/>
                    <a:pt x="4953998" y="0"/>
                  </a:cubicBezTo>
                  <a:cubicBezTo>
                    <a:pt x="5174551" y="-28887"/>
                    <a:pt x="5342744" y="38169"/>
                    <a:pt x="5644981" y="0"/>
                  </a:cubicBezTo>
                  <a:cubicBezTo>
                    <a:pt x="5947218" y="-38169"/>
                    <a:pt x="5945517" y="32390"/>
                    <a:pt x="6125156" y="0"/>
                  </a:cubicBezTo>
                  <a:cubicBezTo>
                    <a:pt x="6304795" y="-32390"/>
                    <a:pt x="6318965" y="12020"/>
                    <a:pt x="6394522" y="0"/>
                  </a:cubicBezTo>
                  <a:cubicBezTo>
                    <a:pt x="6470079" y="-12020"/>
                    <a:pt x="6589615" y="29108"/>
                    <a:pt x="6769293" y="0"/>
                  </a:cubicBezTo>
                  <a:cubicBezTo>
                    <a:pt x="6948971" y="-29108"/>
                    <a:pt x="7398329" y="64206"/>
                    <a:pt x="7565680" y="0"/>
                  </a:cubicBezTo>
                  <a:cubicBezTo>
                    <a:pt x="7733031" y="-64206"/>
                    <a:pt x="7848351" y="32843"/>
                    <a:pt x="7940450" y="0"/>
                  </a:cubicBezTo>
                  <a:cubicBezTo>
                    <a:pt x="8032549" y="-32843"/>
                    <a:pt x="8183259" y="6586"/>
                    <a:pt x="8315221" y="0"/>
                  </a:cubicBezTo>
                  <a:cubicBezTo>
                    <a:pt x="8447183" y="-6586"/>
                    <a:pt x="8593412" y="8170"/>
                    <a:pt x="8689992" y="0"/>
                  </a:cubicBezTo>
                  <a:cubicBezTo>
                    <a:pt x="8786572" y="-8170"/>
                    <a:pt x="9156910" y="85227"/>
                    <a:pt x="9486379" y="0"/>
                  </a:cubicBezTo>
                  <a:cubicBezTo>
                    <a:pt x="9815848" y="-85227"/>
                    <a:pt x="10047035" y="29382"/>
                    <a:pt x="10540421" y="0"/>
                  </a:cubicBezTo>
                  <a:cubicBezTo>
                    <a:pt x="10604589" y="180320"/>
                    <a:pt x="10506876" y="439668"/>
                    <a:pt x="10540421" y="569383"/>
                  </a:cubicBezTo>
                  <a:cubicBezTo>
                    <a:pt x="10573966" y="699098"/>
                    <a:pt x="10495386" y="990434"/>
                    <a:pt x="10540421" y="1186215"/>
                  </a:cubicBezTo>
                  <a:cubicBezTo>
                    <a:pt x="10384597" y="1249277"/>
                    <a:pt x="10214240" y="1130499"/>
                    <a:pt x="9954842" y="1186215"/>
                  </a:cubicBezTo>
                  <a:cubicBezTo>
                    <a:pt x="9695444" y="1241931"/>
                    <a:pt x="9553623" y="1150533"/>
                    <a:pt x="9369263" y="1186215"/>
                  </a:cubicBezTo>
                  <a:cubicBezTo>
                    <a:pt x="9184903" y="1221897"/>
                    <a:pt x="9048235" y="1121948"/>
                    <a:pt x="8783684" y="1186215"/>
                  </a:cubicBezTo>
                  <a:cubicBezTo>
                    <a:pt x="8519133" y="1250482"/>
                    <a:pt x="8337579" y="1159407"/>
                    <a:pt x="8092701" y="1186215"/>
                  </a:cubicBezTo>
                  <a:cubicBezTo>
                    <a:pt x="7847823" y="1213023"/>
                    <a:pt x="7575398" y="1172064"/>
                    <a:pt x="7296314" y="1186215"/>
                  </a:cubicBezTo>
                  <a:cubicBezTo>
                    <a:pt x="7017230" y="1200366"/>
                    <a:pt x="7136656" y="1180002"/>
                    <a:pt x="7026947" y="1186215"/>
                  </a:cubicBezTo>
                  <a:cubicBezTo>
                    <a:pt x="6917238" y="1192428"/>
                    <a:pt x="6817549" y="1157481"/>
                    <a:pt x="6757581" y="1186215"/>
                  </a:cubicBezTo>
                  <a:cubicBezTo>
                    <a:pt x="6697613" y="1214949"/>
                    <a:pt x="6490144" y="1179552"/>
                    <a:pt x="6277406" y="1186215"/>
                  </a:cubicBezTo>
                  <a:cubicBezTo>
                    <a:pt x="6064668" y="1192878"/>
                    <a:pt x="5823895" y="1117832"/>
                    <a:pt x="5691827" y="1186215"/>
                  </a:cubicBezTo>
                  <a:cubicBezTo>
                    <a:pt x="5559759" y="1254598"/>
                    <a:pt x="5353064" y="1164891"/>
                    <a:pt x="5211653" y="1186215"/>
                  </a:cubicBezTo>
                  <a:cubicBezTo>
                    <a:pt x="5070242" y="1207539"/>
                    <a:pt x="4789610" y="1122521"/>
                    <a:pt x="4520669" y="1186215"/>
                  </a:cubicBezTo>
                  <a:cubicBezTo>
                    <a:pt x="4251728" y="1249909"/>
                    <a:pt x="4090676" y="1173363"/>
                    <a:pt x="3724282" y="1186215"/>
                  </a:cubicBezTo>
                  <a:cubicBezTo>
                    <a:pt x="3357888" y="1199067"/>
                    <a:pt x="3345041" y="1138966"/>
                    <a:pt x="3138703" y="1186215"/>
                  </a:cubicBezTo>
                  <a:cubicBezTo>
                    <a:pt x="2932365" y="1233464"/>
                    <a:pt x="2810163" y="1183656"/>
                    <a:pt x="2658528" y="1186215"/>
                  </a:cubicBezTo>
                  <a:cubicBezTo>
                    <a:pt x="2506894" y="1188774"/>
                    <a:pt x="2120189" y="1104313"/>
                    <a:pt x="1862141" y="1186215"/>
                  </a:cubicBezTo>
                  <a:cubicBezTo>
                    <a:pt x="1604093" y="1268117"/>
                    <a:pt x="1408153" y="1148746"/>
                    <a:pt x="1171158" y="1186215"/>
                  </a:cubicBezTo>
                  <a:cubicBezTo>
                    <a:pt x="934163" y="1223684"/>
                    <a:pt x="348342" y="1081350"/>
                    <a:pt x="0" y="1186215"/>
                  </a:cubicBezTo>
                  <a:cubicBezTo>
                    <a:pt x="-59891" y="1060050"/>
                    <a:pt x="31000" y="785849"/>
                    <a:pt x="0" y="616832"/>
                  </a:cubicBezTo>
                  <a:cubicBezTo>
                    <a:pt x="-31000" y="447815"/>
                    <a:pt x="43540" y="27506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23230" y="4327035"/>
              <a:ext cx="10529916" cy="1091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dirty="0">
                  <a:solidFill>
                    <a:srgbClr val="C00000"/>
                  </a:solidFill>
                </a:rPr>
                <a:t>Hoặc: </a:t>
              </a:r>
              <a:r>
                <a:rPr lang="vi-VN" sz="3600" dirty="0"/>
                <a:t>Số học sinh giỏi chiếm 20% số học sinh toàn trường.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681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2" grpId="0" animBg="1"/>
      <p:bldP spid="133" grpId="0"/>
      <p:bldP spid="134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566;p29"/>
          <p:cNvGrpSpPr/>
          <p:nvPr/>
        </p:nvGrpSpPr>
        <p:grpSpPr>
          <a:xfrm>
            <a:off x="10319087" y="-321121"/>
            <a:ext cx="2546854" cy="1806925"/>
            <a:chOff x="2981705" y="1619574"/>
            <a:chExt cx="3194949" cy="2291139"/>
          </a:xfrm>
        </p:grpSpPr>
        <p:grpSp>
          <p:nvGrpSpPr>
            <p:cNvPr id="48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5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9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0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49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0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81" name="图片 6">
            <a:extLst>
              <a:ext uri="{FF2B5EF4-FFF2-40B4-BE49-F238E27FC236}">
                <a16:creationId xmlns=""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5" b="100000" l="0" r="46786">
                        <a14:backgroundMark x1="37179" y1="77196" x2="37500" y2="9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91"/>
          <a:stretch/>
        </p:blipFill>
        <p:spPr>
          <a:xfrm>
            <a:off x="-189823" y="3202757"/>
            <a:ext cx="2125481" cy="38589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7971" y="156015"/>
            <a:ext cx="9176054" cy="3333509"/>
            <a:chOff x="1055966" y="0"/>
            <a:chExt cx="9176054" cy="3333509"/>
          </a:xfrm>
        </p:grpSpPr>
        <p:sp>
          <p:nvSpPr>
            <p:cNvPr id="82" name="Speech Bubble: Oval 3">
              <a:extLst>
                <a:ext uri="{FF2B5EF4-FFF2-40B4-BE49-F238E27FC236}">
                  <a16:creationId xmlns="" xmlns:a16="http://schemas.microsoft.com/office/drawing/2014/main" id="{5D8899B7-DDCC-4B28-B42E-4C020CCBF268}"/>
                </a:ext>
              </a:extLst>
            </p:cNvPr>
            <p:cNvSpPr/>
            <p:nvPr/>
          </p:nvSpPr>
          <p:spPr>
            <a:xfrm>
              <a:off x="1055966" y="0"/>
              <a:ext cx="9176054" cy="3333509"/>
            </a:xfrm>
            <a:prstGeom prst="wedgeEllipseCallout">
              <a:avLst>
                <a:gd name="adj1" fmla="val -44910"/>
                <a:gd name="adj2" fmla="val 4591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54226" y="575725"/>
              <a:ext cx="697953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altLang="en-US" sz="4400" dirty="0">
                  <a:solidFill>
                    <a:schemeClr val="bg1"/>
                  </a:solidFill>
                  <a:latin typeface="Dancing Script" pitchFamily="2" charset="0"/>
                  <a:cs typeface="Calibri" panose="020F0502020204030204" pitchFamily="34" charset="0"/>
                </a:rPr>
                <a:t>Qua 2 ví dụ trên, em hãy cho biết: Muốn tìm tỉ số phần trăm của hai số ta  làm như thế nào?</a:t>
              </a:r>
              <a:endParaRPr lang="en-US" altLang="en-US" sz="4400" dirty="0">
                <a:solidFill>
                  <a:schemeClr val="bg1"/>
                </a:solidFill>
                <a:latin typeface="Dancing Script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68311" y="225806"/>
            <a:ext cx="12323688" cy="2170244"/>
            <a:chOff x="-251293" y="-71812"/>
            <a:chExt cx="12323688" cy="2170244"/>
          </a:xfrm>
        </p:grpSpPr>
        <p:sp>
          <p:nvSpPr>
            <p:cNvPr id="88" name="Google Shape;1164;p34"/>
            <p:cNvSpPr/>
            <p:nvPr/>
          </p:nvSpPr>
          <p:spPr>
            <a:xfrm flipH="1">
              <a:off x="-251293" y="-71812"/>
              <a:ext cx="12323688" cy="2170244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4652" y="557496"/>
              <a:ext cx="113435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Muốn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phần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trăm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hai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ta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như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507920" y="2617186"/>
            <a:ext cx="9341933" cy="1261424"/>
            <a:chOff x="2001949" y="3129210"/>
            <a:chExt cx="9313544" cy="12614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1" name="Rectangle 2">
              <a:extLst>
                <a:ext uri="{FF2B5EF4-FFF2-40B4-BE49-F238E27FC236}">
                  <a16:creationId xmlns=""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2001949" y="3129210"/>
              <a:ext cx="9313544" cy="1261424"/>
            </a:xfrm>
            <a:custGeom>
              <a:avLst/>
              <a:gdLst>
                <a:gd name="connsiteX0" fmla="*/ 0 w 9313544"/>
                <a:gd name="connsiteY0" fmla="*/ 0 h 1261424"/>
                <a:gd name="connsiteX1" fmla="*/ 302690 w 9313544"/>
                <a:gd name="connsiteY1" fmla="*/ 0 h 1261424"/>
                <a:gd name="connsiteX2" fmla="*/ 977922 w 9313544"/>
                <a:gd name="connsiteY2" fmla="*/ 0 h 1261424"/>
                <a:gd name="connsiteX3" fmla="*/ 1653154 w 9313544"/>
                <a:gd name="connsiteY3" fmla="*/ 0 h 1261424"/>
                <a:gd name="connsiteX4" fmla="*/ 2328386 w 9313544"/>
                <a:gd name="connsiteY4" fmla="*/ 0 h 1261424"/>
                <a:gd name="connsiteX5" fmla="*/ 2724212 w 9313544"/>
                <a:gd name="connsiteY5" fmla="*/ 0 h 1261424"/>
                <a:gd name="connsiteX6" fmla="*/ 3026902 w 9313544"/>
                <a:gd name="connsiteY6" fmla="*/ 0 h 1261424"/>
                <a:gd name="connsiteX7" fmla="*/ 3422727 w 9313544"/>
                <a:gd name="connsiteY7" fmla="*/ 0 h 1261424"/>
                <a:gd name="connsiteX8" fmla="*/ 4191095 w 9313544"/>
                <a:gd name="connsiteY8" fmla="*/ 0 h 1261424"/>
                <a:gd name="connsiteX9" fmla="*/ 4586920 w 9313544"/>
                <a:gd name="connsiteY9" fmla="*/ 0 h 1261424"/>
                <a:gd name="connsiteX10" fmla="*/ 5075881 w 9313544"/>
                <a:gd name="connsiteY10" fmla="*/ 0 h 1261424"/>
                <a:gd name="connsiteX11" fmla="*/ 5657978 w 9313544"/>
                <a:gd name="connsiteY11" fmla="*/ 0 h 1261424"/>
                <a:gd name="connsiteX12" fmla="*/ 6333210 w 9313544"/>
                <a:gd name="connsiteY12" fmla="*/ 0 h 1261424"/>
                <a:gd name="connsiteX13" fmla="*/ 7008442 w 9313544"/>
                <a:gd name="connsiteY13" fmla="*/ 0 h 1261424"/>
                <a:gd name="connsiteX14" fmla="*/ 7311132 w 9313544"/>
                <a:gd name="connsiteY14" fmla="*/ 0 h 1261424"/>
                <a:gd name="connsiteX15" fmla="*/ 7800093 w 9313544"/>
                <a:gd name="connsiteY15" fmla="*/ 0 h 1261424"/>
                <a:gd name="connsiteX16" fmla="*/ 8475325 w 9313544"/>
                <a:gd name="connsiteY16" fmla="*/ 0 h 1261424"/>
                <a:gd name="connsiteX17" fmla="*/ 9313544 w 9313544"/>
                <a:gd name="connsiteY17" fmla="*/ 0 h 1261424"/>
                <a:gd name="connsiteX18" fmla="*/ 9313544 w 9313544"/>
                <a:gd name="connsiteY18" fmla="*/ 445703 h 1261424"/>
                <a:gd name="connsiteX19" fmla="*/ 9313544 w 9313544"/>
                <a:gd name="connsiteY19" fmla="*/ 891406 h 1261424"/>
                <a:gd name="connsiteX20" fmla="*/ 9313544 w 9313544"/>
                <a:gd name="connsiteY20" fmla="*/ 1261424 h 1261424"/>
                <a:gd name="connsiteX21" fmla="*/ 8731448 w 9313544"/>
                <a:gd name="connsiteY21" fmla="*/ 1261424 h 1261424"/>
                <a:gd name="connsiteX22" fmla="*/ 8428757 w 9313544"/>
                <a:gd name="connsiteY22" fmla="*/ 1261424 h 1261424"/>
                <a:gd name="connsiteX23" fmla="*/ 7753525 w 9313544"/>
                <a:gd name="connsiteY23" fmla="*/ 1261424 h 1261424"/>
                <a:gd name="connsiteX24" fmla="*/ 7450835 w 9313544"/>
                <a:gd name="connsiteY24" fmla="*/ 1261424 h 1261424"/>
                <a:gd name="connsiteX25" fmla="*/ 6682468 w 9313544"/>
                <a:gd name="connsiteY25" fmla="*/ 1261424 h 1261424"/>
                <a:gd name="connsiteX26" fmla="*/ 6379778 w 9313544"/>
                <a:gd name="connsiteY26" fmla="*/ 1261424 h 1261424"/>
                <a:gd name="connsiteX27" fmla="*/ 5611410 w 9313544"/>
                <a:gd name="connsiteY27" fmla="*/ 1261424 h 1261424"/>
                <a:gd name="connsiteX28" fmla="*/ 4843043 w 9313544"/>
                <a:gd name="connsiteY28" fmla="*/ 1261424 h 1261424"/>
                <a:gd name="connsiteX29" fmla="*/ 4260946 w 9313544"/>
                <a:gd name="connsiteY29" fmla="*/ 1261424 h 1261424"/>
                <a:gd name="connsiteX30" fmla="*/ 3958256 w 9313544"/>
                <a:gd name="connsiteY30" fmla="*/ 1261424 h 1261424"/>
                <a:gd name="connsiteX31" fmla="*/ 3655566 w 9313544"/>
                <a:gd name="connsiteY31" fmla="*/ 1261424 h 1261424"/>
                <a:gd name="connsiteX32" fmla="*/ 2887199 w 9313544"/>
                <a:gd name="connsiteY32" fmla="*/ 1261424 h 1261424"/>
                <a:gd name="connsiteX33" fmla="*/ 2491373 w 9313544"/>
                <a:gd name="connsiteY33" fmla="*/ 1261424 h 1261424"/>
                <a:gd name="connsiteX34" fmla="*/ 2095547 w 9313544"/>
                <a:gd name="connsiteY34" fmla="*/ 1261424 h 1261424"/>
                <a:gd name="connsiteX35" fmla="*/ 1513451 w 9313544"/>
                <a:gd name="connsiteY35" fmla="*/ 1261424 h 1261424"/>
                <a:gd name="connsiteX36" fmla="*/ 1117625 w 9313544"/>
                <a:gd name="connsiteY36" fmla="*/ 1261424 h 1261424"/>
                <a:gd name="connsiteX37" fmla="*/ 721800 w 9313544"/>
                <a:gd name="connsiteY37" fmla="*/ 1261424 h 1261424"/>
                <a:gd name="connsiteX38" fmla="*/ 0 w 9313544"/>
                <a:gd name="connsiteY38" fmla="*/ 1261424 h 1261424"/>
                <a:gd name="connsiteX39" fmla="*/ 0 w 9313544"/>
                <a:gd name="connsiteY39" fmla="*/ 840949 h 1261424"/>
                <a:gd name="connsiteX40" fmla="*/ 0 w 9313544"/>
                <a:gd name="connsiteY40" fmla="*/ 458317 h 1261424"/>
                <a:gd name="connsiteX41" fmla="*/ 0 w 9313544"/>
                <a:gd name="connsiteY41" fmla="*/ 0 h 126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13544" h="1261424" fill="none" extrusionOk="0">
                  <a:moveTo>
                    <a:pt x="0" y="0"/>
                  </a:moveTo>
                  <a:cubicBezTo>
                    <a:pt x="64584" y="-32852"/>
                    <a:pt x="212601" y="3545"/>
                    <a:pt x="302690" y="0"/>
                  </a:cubicBezTo>
                  <a:cubicBezTo>
                    <a:pt x="392779" y="-3545"/>
                    <a:pt x="780202" y="65238"/>
                    <a:pt x="977922" y="0"/>
                  </a:cubicBezTo>
                  <a:cubicBezTo>
                    <a:pt x="1175642" y="-65238"/>
                    <a:pt x="1427767" y="71469"/>
                    <a:pt x="1653154" y="0"/>
                  </a:cubicBezTo>
                  <a:cubicBezTo>
                    <a:pt x="1878541" y="-71469"/>
                    <a:pt x="2093908" y="10424"/>
                    <a:pt x="2328386" y="0"/>
                  </a:cubicBezTo>
                  <a:cubicBezTo>
                    <a:pt x="2562864" y="-10424"/>
                    <a:pt x="2594655" y="43490"/>
                    <a:pt x="2724212" y="0"/>
                  </a:cubicBezTo>
                  <a:cubicBezTo>
                    <a:pt x="2853769" y="-43490"/>
                    <a:pt x="2912800" y="3468"/>
                    <a:pt x="3026902" y="0"/>
                  </a:cubicBezTo>
                  <a:cubicBezTo>
                    <a:pt x="3141004" y="-3468"/>
                    <a:pt x="3260712" y="42073"/>
                    <a:pt x="3422727" y="0"/>
                  </a:cubicBezTo>
                  <a:cubicBezTo>
                    <a:pt x="3584742" y="-42073"/>
                    <a:pt x="3829373" y="52858"/>
                    <a:pt x="4191095" y="0"/>
                  </a:cubicBezTo>
                  <a:cubicBezTo>
                    <a:pt x="4552817" y="-52858"/>
                    <a:pt x="4439538" y="389"/>
                    <a:pt x="4586920" y="0"/>
                  </a:cubicBezTo>
                  <a:cubicBezTo>
                    <a:pt x="4734302" y="-389"/>
                    <a:pt x="4930048" y="44357"/>
                    <a:pt x="5075881" y="0"/>
                  </a:cubicBezTo>
                  <a:cubicBezTo>
                    <a:pt x="5221714" y="-44357"/>
                    <a:pt x="5503573" y="66685"/>
                    <a:pt x="5657978" y="0"/>
                  </a:cubicBezTo>
                  <a:cubicBezTo>
                    <a:pt x="5812383" y="-66685"/>
                    <a:pt x="6166809" y="50851"/>
                    <a:pt x="6333210" y="0"/>
                  </a:cubicBezTo>
                  <a:cubicBezTo>
                    <a:pt x="6499611" y="-50851"/>
                    <a:pt x="6825677" y="34824"/>
                    <a:pt x="7008442" y="0"/>
                  </a:cubicBezTo>
                  <a:cubicBezTo>
                    <a:pt x="7191207" y="-34824"/>
                    <a:pt x="7180906" y="23496"/>
                    <a:pt x="7311132" y="0"/>
                  </a:cubicBezTo>
                  <a:cubicBezTo>
                    <a:pt x="7441358" y="-23496"/>
                    <a:pt x="7652598" y="55256"/>
                    <a:pt x="7800093" y="0"/>
                  </a:cubicBezTo>
                  <a:cubicBezTo>
                    <a:pt x="7947588" y="-55256"/>
                    <a:pt x="8305274" y="21092"/>
                    <a:pt x="8475325" y="0"/>
                  </a:cubicBezTo>
                  <a:cubicBezTo>
                    <a:pt x="8645376" y="-21092"/>
                    <a:pt x="9032229" y="10037"/>
                    <a:pt x="9313544" y="0"/>
                  </a:cubicBezTo>
                  <a:cubicBezTo>
                    <a:pt x="9337864" y="162251"/>
                    <a:pt x="9265676" y="293961"/>
                    <a:pt x="9313544" y="445703"/>
                  </a:cubicBezTo>
                  <a:cubicBezTo>
                    <a:pt x="9361412" y="597445"/>
                    <a:pt x="9300115" y="795961"/>
                    <a:pt x="9313544" y="891406"/>
                  </a:cubicBezTo>
                  <a:cubicBezTo>
                    <a:pt x="9326973" y="986851"/>
                    <a:pt x="9274338" y="1124084"/>
                    <a:pt x="9313544" y="1261424"/>
                  </a:cubicBezTo>
                  <a:cubicBezTo>
                    <a:pt x="9134958" y="1304212"/>
                    <a:pt x="8853457" y="1216260"/>
                    <a:pt x="8731448" y="1261424"/>
                  </a:cubicBezTo>
                  <a:cubicBezTo>
                    <a:pt x="8609439" y="1306588"/>
                    <a:pt x="8558573" y="1233446"/>
                    <a:pt x="8428757" y="1261424"/>
                  </a:cubicBezTo>
                  <a:cubicBezTo>
                    <a:pt x="8298941" y="1289402"/>
                    <a:pt x="7890901" y="1252892"/>
                    <a:pt x="7753525" y="1261424"/>
                  </a:cubicBezTo>
                  <a:cubicBezTo>
                    <a:pt x="7616149" y="1269956"/>
                    <a:pt x="7579102" y="1247969"/>
                    <a:pt x="7450835" y="1261424"/>
                  </a:cubicBezTo>
                  <a:cubicBezTo>
                    <a:pt x="7322568" y="1274879"/>
                    <a:pt x="6862425" y="1199062"/>
                    <a:pt x="6682468" y="1261424"/>
                  </a:cubicBezTo>
                  <a:cubicBezTo>
                    <a:pt x="6502511" y="1323786"/>
                    <a:pt x="6525761" y="1260264"/>
                    <a:pt x="6379778" y="1261424"/>
                  </a:cubicBezTo>
                  <a:cubicBezTo>
                    <a:pt x="6233795" y="1262584"/>
                    <a:pt x="5951719" y="1240138"/>
                    <a:pt x="5611410" y="1261424"/>
                  </a:cubicBezTo>
                  <a:cubicBezTo>
                    <a:pt x="5271101" y="1282710"/>
                    <a:pt x="5046498" y="1194206"/>
                    <a:pt x="4843043" y="1261424"/>
                  </a:cubicBezTo>
                  <a:cubicBezTo>
                    <a:pt x="4639588" y="1328642"/>
                    <a:pt x="4427399" y="1258963"/>
                    <a:pt x="4260946" y="1261424"/>
                  </a:cubicBezTo>
                  <a:cubicBezTo>
                    <a:pt x="4094493" y="1263885"/>
                    <a:pt x="4042007" y="1257415"/>
                    <a:pt x="3958256" y="1261424"/>
                  </a:cubicBezTo>
                  <a:cubicBezTo>
                    <a:pt x="3874505" y="1265433"/>
                    <a:pt x="3782561" y="1248812"/>
                    <a:pt x="3655566" y="1261424"/>
                  </a:cubicBezTo>
                  <a:cubicBezTo>
                    <a:pt x="3528571" y="1274036"/>
                    <a:pt x="3117876" y="1235695"/>
                    <a:pt x="2887199" y="1261424"/>
                  </a:cubicBezTo>
                  <a:cubicBezTo>
                    <a:pt x="2656522" y="1287153"/>
                    <a:pt x="2632112" y="1249242"/>
                    <a:pt x="2491373" y="1261424"/>
                  </a:cubicBezTo>
                  <a:cubicBezTo>
                    <a:pt x="2350634" y="1273606"/>
                    <a:pt x="2240870" y="1218122"/>
                    <a:pt x="2095547" y="1261424"/>
                  </a:cubicBezTo>
                  <a:cubicBezTo>
                    <a:pt x="1950224" y="1304726"/>
                    <a:pt x="1712048" y="1196482"/>
                    <a:pt x="1513451" y="1261424"/>
                  </a:cubicBezTo>
                  <a:cubicBezTo>
                    <a:pt x="1314854" y="1326366"/>
                    <a:pt x="1263779" y="1255325"/>
                    <a:pt x="1117625" y="1261424"/>
                  </a:cubicBezTo>
                  <a:cubicBezTo>
                    <a:pt x="971471" y="1267523"/>
                    <a:pt x="801573" y="1218474"/>
                    <a:pt x="721800" y="1261424"/>
                  </a:cubicBezTo>
                  <a:cubicBezTo>
                    <a:pt x="642028" y="1304374"/>
                    <a:pt x="207367" y="1251451"/>
                    <a:pt x="0" y="1261424"/>
                  </a:cubicBezTo>
                  <a:cubicBezTo>
                    <a:pt x="-2147" y="1069030"/>
                    <a:pt x="50424" y="1002725"/>
                    <a:pt x="0" y="840949"/>
                  </a:cubicBezTo>
                  <a:cubicBezTo>
                    <a:pt x="-50424" y="679174"/>
                    <a:pt x="29280" y="640900"/>
                    <a:pt x="0" y="458317"/>
                  </a:cubicBezTo>
                  <a:cubicBezTo>
                    <a:pt x="-29280" y="275734"/>
                    <a:pt x="20363" y="98001"/>
                    <a:pt x="0" y="0"/>
                  </a:cubicBezTo>
                  <a:close/>
                </a:path>
                <a:path w="9313544" h="1261424" stroke="0" extrusionOk="0">
                  <a:moveTo>
                    <a:pt x="0" y="0"/>
                  </a:moveTo>
                  <a:cubicBezTo>
                    <a:pt x="296245" y="-59050"/>
                    <a:pt x="393641" y="24294"/>
                    <a:pt x="768367" y="0"/>
                  </a:cubicBezTo>
                  <a:cubicBezTo>
                    <a:pt x="1143093" y="-24294"/>
                    <a:pt x="1182364" y="67620"/>
                    <a:pt x="1350464" y="0"/>
                  </a:cubicBezTo>
                  <a:cubicBezTo>
                    <a:pt x="1518564" y="-67620"/>
                    <a:pt x="1557211" y="20018"/>
                    <a:pt x="1746290" y="0"/>
                  </a:cubicBezTo>
                  <a:cubicBezTo>
                    <a:pt x="1935369" y="-20018"/>
                    <a:pt x="2084253" y="7405"/>
                    <a:pt x="2328386" y="0"/>
                  </a:cubicBezTo>
                  <a:cubicBezTo>
                    <a:pt x="2572519" y="-7405"/>
                    <a:pt x="2797192" y="59153"/>
                    <a:pt x="3096753" y="0"/>
                  </a:cubicBezTo>
                  <a:cubicBezTo>
                    <a:pt x="3396314" y="-59153"/>
                    <a:pt x="3370828" y="8710"/>
                    <a:pt x="3492579" y="0"/>
                  </a:cubicBezTo>
                  <a:cubicBezTo>
                    <a:pt x="3614330" y="-8710"/>
                    <a:pt x="3729919" y="26665"/>
                    <a:pt x="3795269" y="0"/>
                  </a:cubicBezTo>
                  <a:cubicBezTo>
                    <a:pt x="3860619" y="-26665"/>
                    <a:pt x="4222199" y="55448"/>
                    <a:pt x="4377366" y="0"/>
                  </a:cubicBezTo>
                  <a:cubicBezTo>
                    <a:pt x="4532533" y="-55448"/>
                    <a:pt x="4836892" y="15259"/>
                    <a:pt x="4959462" y="0"/>
                  </a:cubicBezTo>
                  <a:cubicBezTo>
                    <a:pt x="5082032" y="-15259"/>
                    <a:pt x="5339119" y="19796"/>
                    <a:pt x="5634694" y="0"/>
                  </a:cubicBezTo>
                  <a:cubicBezTo>
                    <a:pt x="5930269" y="-19796"/>
                    <a:pt x="6015074" y="21535"/>
                    <a:pt x="6123655" y="0"/>
                  </a:cubicBezTo>
                  <a:cubicBezTo>
                    <a:pt x="6232236" y="-21535"/>
                    <a:pt x="6301032" y="5264"/>
                    <a:pt x="6426345" y="0"/>
                  </a:cubicBezTo>
                  <a:cubicBezTo>
                    <a:pt x="6551658" y="-5264"/>
                    <a:pt x="6657873" y="7515"/>
                    <a:pt x="6822171" y="0"/>
                  </a:cubicBezTo>
                  <a:cubicBezTo>
                    <a:pt x="6986469" y="-7515"/>
                    <a:pt x="7292829" y="26806"/>
                    <a:pt x="7590538" y="0"/>
                  </a:cubicBezTo>
                  <a:cubicBezTo>
                    <a:pt x="7888247" y="-26806"/>
                    <a:pt x="7825145" y="9613"/>
                    <a:pt x="7986364" y="0"/>
                  </a:cubicBezTo>
                  <a:cubicBezTo>
                    <a:pt x="8147583" y="-9613"/>
                    <a:pt x="8221904" y="30241"/>
                    <a:pt x="8382190" y="0"/>
                  </a:cubicBezTo>
                  <a:cubicBezTo>
                    <a:pt x="8542476" y="-30241"/>
                    <a:pt x="8605231" y="17102"/>
                    <a:pt x="8778015" y="0"/>
                  </a:cubicBezTo>
                  <a:cubicBezTo>
                    <a:pt x="8950800" y="-17102"/>
                    <a:pt x="9194797" y="32406"/>
                    <a:pt x="9313544" y="0"/>
                  </a:cubicBezTo>
                  <a:cubicBezTo>
                    <a:pt x="9335942" y="103262"/>
                    <a:pt x="9280937" y="259005"/>
                    <a:pt x="9313544" y="433089"/>
                  </a:cubicBezTo>
                  <a:cubicBezTo>
                    <a:pt x="9346151" y="607173"/>
                    <a:pt x="9299535" y="650463"/>
                    <a:pt x="9313544" y="828335"/>
                  </a:cubicBezTo>
                  <a:cubicBezTo>
                    <a:pt x="9327553" y="1006207"/>
                    <a:pt x="9307209" y="1080688"/>
                    <a:pt x="9313544" y="1261424"/>
                  </a:cubicBezTo>
                  <a:cubicBezTo>
                    <a:pt x="9060260" y="1294540"/>
                    <a:pt x="8885958" y="1218761"/>
                    <a:pt x="8731448" y="1261424"/>
                  </a:cubicBezTo>
                  <a:cubicBezTo>
                    <a:pt x="8576938" y="1304087"/>
                    <a:pt x="8432137" y="1244329"/>
                    <a:pt x="8149351" y="1261424"/>
                  </a:cubicBezTo>
                  <a:cubicBezTo>
                    <a:pt x="7866565" y="1278519"/>
                    <a:pt x="7815568" y="1224367"/>
                    <a:pt x="7567255" y="1261424"/>
                  </a:cubicBezTo>
                  <a:cubicBezTo>
                    <a:pt x="7318942" y="1298481"/>
                    <a:pt x="7224208" y="1259251"/>
                    <a:pt x="6892023" y="1261424"/>
                  </a:cubicBezTo>
                  <a:cubicBezTo>
                    <a:pt x="6559838" y="1263597"/>
                    <a:pt x="6463470" y="1190304"/>
                    <a:pt x="6123655" y="1261424"/>
                  </a:cubicBezTo>
                  <a:cubicBezTo>
                    <a:pt x="5783840" y="1332544"/>
                    <a:pt x="5940636" y="1230296"/>
                    <a:pt x="5820965" y="1261424"/>
                  </a:cubicBezTo>
                  <a:cubicBezTo>
                    <a:pt x="5701294" y="1292552"/>
                    <a:pt x="5585496" y="1240002"/>
                    <a:pt x="5518275" y="1261424"/>
                  </a:cubicBezTo>
                  <a:cubicBezTo>
                    <a:pt x="5451054" y="1282846"/>
                    <a:pt x="5163563" y="1215945"/>
                    <a:pt x="5029314" y="1261424"/>
                  </a:cubicBezTo>
                  <a:cubicBezTo>
                    <a:pt x="4895065" y="1306903"/>
                    <a:pt x="4602947" y="1192480"/>
                    <a:pt x="4447217" y="1261424"/>
                  </a:cubicBezTo>
                  <a:cubicBezTo>
                    <a:pt x="4291487" y="1330368"/>
                    <a:pt x="4061949" y="1206737"/>
                    <a:pt x="3958256" y="1261424"/>
                  </a:cubicBezTo>
                  <a:cubicBezTo>
                    <a:pt x="3854563" y="1316111"/>
                    <a:pt x="3498720" y="1254192"/>
                    <a:pt x="3283024" y="1261424"/>
                  </a:cubicBezTo>
                  <a:cubicBezTo>
                    <a:pt x="3067328" y="1268656"/>
                    <a:pt x="2705213" y="1227088"/>
                    <a:pt x="2514657" y="1261424"/>
                  </a:cubicBezTo>
                  <a:cubicBezTo>
                    <a:pt x="2324101" y="1295760"/>
                    <a:pt x="2171275" y="1213924"/>
                    <a:pt x="1932560" y="1261424"/>
                  </a:cubicBezTo>
                  <a:cubicBezTo>
                    <a:pt x="1693845" y="1308924"/>
                    <a:pt x="1595755" y="1248635"/>
                    <a:pt x="1443599" y="1261424"/>
                  </a:cubicBezTo>
                  <a:cubicBezTo>
                    <a:pt x="1291443" y="1274213"/>
                    <a:pt x="1004214" y="1250312"/>
                    <a:pt x="675232" y="1261424"/>
                  </a:cubicBezTo>
                  <a:cubicBezTo>
                    <a:pt x="346250" y="1272536"/>
                    <a:pt x="283641" y="1210409"/>
                    <a:pt x="0" y="1261424"/>
                  </a:cubicBezTo>
                  <a:cubicBezTo>
                    <a:pt x="-2437" y="1061532"/>
                    <a:pt x="28567" y="1016976"/>
                    <a:pt x="0" y="828335"/>
                  </a:cubicBezTo>
                  <a:cubicBezTo>
                    <a:pt x="-28567" y="639694"/>
                    <a:pt x="31760" y="550175"/>
                    <a:pt x="0" y="445703"/>
                  </a:cubicBezTo>
                  <a:cubicBezTo>
                    <a:pt x="-31760" y="341231"/>
                    <a:pt x="7979" y="163733"/>
                    <a:pt x="0" y="0"/>
                  </a:cubicBezTo>
                  <a:close/>
                </a:path>
              </a:pathLst>
            </a:custGeom>
            <a:grpFill/>
            <a:ln w="38100">
              <a:solidFill>
                <a:srgbClr val="F4C034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2116569" y="3332951"/>
              <a:ext cx="9033550" cy="76944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vi-VN" altLang="vi-VN" sz="440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Tìm thương của hai số đó.</a:t>
              </a:r>
              <a:endParaRPr lang="en-US" alt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58319" y="4582999"/>
            <a:ext cx="10271240" cy="1741260"/>
            <a:chOff x="1758319" y="4582999"/>
            <a:chExt cx="10271240" cy="1741260"/>
          </a:xfrm>
        </p:grpSpPr>
        <p:sp>
          <p:nvSpPr>
            <p:cNvPr id="94" name="Rectangle 2">
              <a:extLst>
                <a:ext uri="{FF2B5EF4-FFF2-40B4-BE49-F238E27FC236}">
                  <a16:creationId xmlns=""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758319" y="4582999"/>
              <a:ext cx="10271240" cy="1741260"/>
            </a:xfrm>
            <a:custGeom>
              <a:avLst/>
              <a:gdLst>
                <a:gd name="connsiteX0" fmla="*/ 0 w 10271240"/>
                <a:gd name="connsiteY0" fmla="*/ 0 h 1741260"/>
                <a:gd name="connsiteX1" fmla="*/ 262487 w 10271240"/>
                <a:gd name="connsiteY1" fmla="*/ 0 h 1741260"/>
                <a:gd name="connsiteX2" fmla="*/ 627687 w 10271240"/>
                <a:gd name="connsiteY2" fmla="*/ 0 h 1741260"/>
                <a:gd name="connsiteX3" fmla="*/ 890174 w 10271240"/>
                <a:gd name="connsiteY3" fmla="*/ 0 h 1741260"/>
                <a:gd name="connsiteX4" fmla="*/ 1255374 w 10271240"/>
                <a:gd name="connsiteY4" fmla="*/ 0 h 1741260"/>
                <a:gd name="connsiteX5" fmla="*/ 2031423 w 10271240"/>
                <a:gd name="connsiteY5" fmla="*/ 0 h 1741260"/>
                <a:gd name="connsiteX6" fmla="*/ 2396623 w 10271240"/>
                <a:gd name="connsiteY6" fmla="*/ 0 h 1741260"/>
                <a:gd name="connsiteX7" fmla="*/ 2864535 w 10271240"/>
                <a:gd name="connsiteY7" fmla="*/ 0 h 1741260"/>
                <a:gd name="connsiteX8" fmla="*/ 3435159 w 10271240"/>
                <a:gd name="connsiteY8" fmla="*/ 0 h 1741260"/>
                <a:gd name="connsiteX9" fmla="*/ 4108496 w 10271240"/>
                <a:gd name="connsiteY9" fmla="*/ 0 h 1741260"/>
                <a:gd name="connsiteX10" fmla="*/ 4781833 w 10271240"/>
                <a:gd name="connsiteY10" fmla="*/ 0 h 1741260"/>
                <a:gd name="connsiteX11" fmla="*/ 5044320 w 10271240"/>
                <a:gd name="connsiteY11" fmla="*/ 0 h 1741260"/>
                <a:gd name="connsiteX12" fmla="*/ 5512232 w 10271240"/>
                <a:gd name="connsiteY12" fmla="*/ 0 h 1741260"/>
                <a:gd name="connsiteX13" fmla="*/ 6185569 w 10271240"/>
                <a:gd name="connsiteY13" fmla="*/ 0 h 1741260"/>
                <a:gd name="connsiteX14" fmla="*/ 6961618 w 10271240"/>
                <a:gd name="connsiteY14" fmla="*/ 0 h 1741260"/>
                <a:gd name="connsiteX15" fmla="*/ 7737667 w 10271240"/>
                <a:gd name="connsiteY15" fmla="*/ 0 h 1741260"/>
                <a:gd name="connsiteX16" fmla="*/ 8102867 w 10271240"/>
                <a:gd name="connsiteY16" fmla="*/ 0 h 1741260"/>
                <a:gd name="connsiteX17" fmla="*/ 8365354 w 10271240"/>
                <a:gd name="connsiteY17" fmla="*/ 0 h 1741260"/>
                <a:gd name="connsiteX18" fmla="*/ 8730554 w 10271240"/>
                <a:gd name="connsiteY18" fmla="*/ 0 h 1741260"/>
                <a:gd name="connsiteX19" fmla="*/ 9301178 w 10271240"/>
                <a:gd name="connsiteY19" fmla="*/ 0 h 1741260"/>
                <a:gd name="connsiteX20" fmla="*/ 10271240 w 10271240"/>
                <a:gd name="connsiteY20" fmla="*/ 0 h 1741260"/>
                <a:gd name="connsiteX21" fmla="*/ 10271240 w 10271240"/>
                <a:gd name="connsiteY21" fmla="*/ 528182 h 1741260"/>
                <a:gd name="connsiteX22" fmla="*/ 10271240 w 10271240"/>
                <a:gd name="connsiteY22" fmla="*/ 1126015 h 1741260"/>
                <a:gd name="connsiteX23" fmla="*/ 10271240 w 10271240"/>
                <a:gd name="connsiteY23" fmla="*/ 1741260 h 1741260"/>
                <a:gd name="connsiteX24" fmla="*/ 10008753 w 10271240"/>
                <a:gd name="connsiteY24" fmla="*/ 1741260 h 1741260"/>
                <a:gd name="connsiteX25" fmla="*/ 9232704 w 10271240"/>
                <a:gd name="connsiteY25" fmla="*/ 1741260 h 1741260"/>
                <a:gd name="connsiteX26" fmla="*/ 8662079 w 10271240"/>
                <a:gd name="connsiteY26" fmla="*/ 1741260 h 1741260"/>
                <a:gd name="connsiteX27" fmla="*/ 8399592 w 10271240"/>
                <a:gd name="connsiteY27" fmla="*/ 1741260 h 1741260"/>
                <a:gd name="connsiteX28" fmla="*/ 8137105 w 10271240"/>
                <a:gd name="connsiteY28" fmla="*/ 1741260 h 1741260"/>
                <a:gd name="connsiteX29" fmla="*/ 7361055 w 10271240"/>
                <a:gd name="connsiteY29" fmla="*/ 1741260 h 1741260"/>
                <a:gd name="connsiteX30" fmla="*/ 6995856 w 10271240"/>
                <a:gd name="connsiteY30" fmla="*/ 1741260 h 1741260"/>
                <a:gd name="connsiteX31" fmla="*/ 6630656 w 10271240"/>
                <a:gd name="connsiteY31" fmla="*/ 1741260 h 1741260"/>
                <a:gd name="connsiteX32" fmla="*/ 6060032 w 10271240"/>
                <a:gd name="connsiteY32" fmla="*/ 1741260 h 1741260"/>
                <a:gd name="connsiteX33" fmla="*/ 5694832 w 10271240"/>
                <a:gd name="connsiteY33" fmla="*/ 1741260 h 1741260"/>
                <a:gd name="connsiteX34" fmla="*/ 5329632 w 10271240"/>
                <a:gd name="connsiteY34" fmla="*/ 1741260 h 1741260"/>
                <a:gd name="connsiteX35" fmla="*/ 4553583 w 10271240"/>
                <a:gd name="connsiteY35" fmla="*/ 1741260 h 1741260"/>
                <a:gd name="connsiteX36" fmla="*/ 3982959 w 10271240"/>
                <a:gd name="connsiteY36" fmla="*/ 1741260 h 1741260"/>
                <a:gd name="connsiteX37" fmla="*/ 3720471 w 10271240"/>
                <a:gd name="connsiteY37" fmla="*/ 1741260 h 1741260"/>
                <a:gd name="connsiteX38" fmla="*/ 3355272 w 10271240"/>
                <a:gd name="connsiteY38" fmla="*/ 1741260 h 1741260"/>
                <a:gd name="connsiteX39" fmla="*/ 2681935 w 10271240"/>
                <a:gd name="connsiteY39" fmla="*/ 1741260 h 1741260"/>
                <a:gd name="connsiteX40" fmla="*/ 2316735 w 10271240"/>
                <a:gd name="connsiteY40" fmla="*/ 1741260 h 1741260"/>
                <a:gd name="connsiteX41" fmla="*/ 1643398 w 10271240"/>
                <a:gd name="connsiteY41" fmla="*/ 1741260 h 1741260"/>
                <a:gd name="connsiteX42" fmla="*/ 1380911 w 10271240"/>
                <a:gd name="connsiteY42" fmla="*/ 1741260 h 1741260"/>
                <a:gd name="connsiteX43" fmla="*/ 810287 w 10271240"/>
                <a:gd name="connsiteY43" fmla="*/ 1741260 h 1741260"/>
                <a:gd name="connsiteX44" fmla="*/ 0 w 10271240"/>
                <a:gd name="connsiteY44" fmla="*/ 1741260 h 1741260"/>
                <a:gd name="connsiteX45" fmla="*/ 0 w 10271240"/>
                <a:gd name="connsiteY45" fmla="*/ 1160840 h 1741260"/>
                <a:gd name="connsiteX46" fmla="*/ 0 w 10271240"/>
                <a:gd name="connsiteY46" fmla="*/ 580420 h 1741260"/>
                <a:gd name="connsiteX47" fmla="*/ 0 w 10271240"/>
                <a:gd name="connsiteY47" fmla="*/ 0 h 174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271240" h="1741260" fill="none" extrusionOk="0">
                  <a:moveTo>
                    <a:pt x="0" y="0"/>
                  </a:moveTo>
                  <a:cubicBezTo>
                    <a:pt x="118440" y="-13335"/>
                    <a:pt x="200009" y="14248"/>
                    <a:pt x="262487" y="0"/>
                  </a:cubicBezTo>
                  <a:cubicBezTo>
                    <a:pt x="324965" y="-14248"/>
                    <a:pt x="552872" y="7647"/>
                    <a:pt x="627687" y="0"/>
                  </a:cubicBezTo>
                  <a:cubicBezTo>
                    <a:pt x="702502" y="-7647"/>
                    <a:pt x="807485" y="12631"/>
                    <a:pt x="890174" y="0"/>
                  </a:cubicBezTo>
                  <a:cubicBezTo>
                    <a:pt x="972863" y="-12631"/>
                    <a:pt x="1111097" y="34816"/>
                    <a:pt x="1255374" y="0"/>
                  </a:cubicBezTo>
                  <a:cubicBezTo>
                    <a:pt x="1399651" y="-34816"/>
                    <a:pt x="1805865" y="62538"/>
                    <a:pt x="2031423" y="0"/>
                  </a:cubicBezTo>
                  <a:cubicBezTo>
                    <a:pt x="2256981" y="-62538"/>
                    <a:pt x="2295486" y="33608"/>
                    <a:pt x="2396623" y="0"/>
                  </a:cubicBezTo>
                  <a:cubicBezTo>
                    <a:pt x="2497760" y="-33608"/>
                    <a:pt x="2722481" y="32011"/>
                    <a:pt x="2864535" y="0"/>
                  </a:cubicBezTo>
                  <a:cubicBezTo>
                    <a:pt x="3006589" y="-32011"/>
                    <a:pt x="3283479" y="12089"/>
                    <a:pt x="3435159" y="0"/>
                  </a:cubicBezTo>
                  <a:cubicBezTo>
                    <a:pt x="3586839" y="-12089"/>
                    <a:pt x="3827614" y="34424"/>
                    <a:pt x="4108496" y="0"/>
                  </a:cubicBezTo>
                  <a:cubicBezTo>
                    <a:pt x="4389378" y="-34424"/>
                    <a:pt x="4491978" y="8845"/>
                    <a:pt x="4781833" y="0"/>
                  </a:cubicBezTo>
                  <a:cubicBezTo>
                    <a:pt x="5071688" y="-8845"/>
                    <a:pt x="4936023" y="8348"/>
                    <a:pt x="5044320" y="0"/>
                  </a:cubicBezTo>
                  <a:cubicBezTo>
                    <a:pt x="5152617" y="-8348"/>
                    <a:pt x="5313175" y="42298"/>
                    <a:pt x="5512232" y="0"/>
                  </a:cubicBezTo>
                  <a:cubicBezTo>
                    <a:pt x="5711289" y="-42298"/>
                    <a:pt x="5877212" y="8786"/>
                    <a:pt x="6185569" y="0"/>
                  </a:cubicBezTo>
                  <a:cubicBezTo>
                    <a:pt x="6493926" y="-8786"/>
                    <a:pt x="6576607" y="74090"/>
                    <a:pt x="6961618" y="0"/>
                  </a:cubicBezTo>
                  <a:cubicBezTo>
                    <a:pt x="7346629" y="-74090"/>
                    <a:pt x="7489160" y="81070"/>
                    <a:pt x="7737667" y="0"/>
                  </a:cubicBezTo>
                  <a:cubicBezTo>
                    <a:pt x="7986174" y="-81070"/>
                    <a:pt x="7955474" y="39365"/>
                    <a:pt x="8102867" y="0"/>
                  </a:cubicBezTo>
                  <a:cubicBezTo>
                    <a:pt x="8250260" y="-39365"/>
                    <a:pt x="8250313" y="21621"/>
                    <a:pt x="8365354" y="0"/>
                  </a:cubicBezTo>
                  <a:cubicBezTo>
                    <a:pt x="8480395" y="-21621"/>
                    <a:pt x="8626352" y="22467"/>
                    <a:pt x="8730554" y="0"/>
                  </a:cubicBezTo>
                  <a:cubicBezTo>
                    <a:pt x="8834756" y="-22467"/>
                    <a:pt x="9117915" y="36212"/>
                    <a:pt x="9301178" y="0"/>
                  </a:cubicBezTo>
                  <a:cubicBezTo>
                    <a:pt x="9484441" y="-36212"/>
                    <a:pt x="9995115" y="29636"/>
                    <a:pt x="10271240" y="0"/>
                  </a:cubicBezTo>
                  <a:cubicBezTo>
                    <a:pt x="10297278" y="172732"/>
                    <a:pt x="10259007" y="345833"/>
                    <a:pt x="10271240" y="528182"/>
                  </a:cubicBezTo>
                  <a:cubicBezTo>
                    <a:pt x="10283473" y="710531"/>
                    <a:pt x="10228939" y="855547"/>
                    <a:pt x="10271240" y="1126015"/>
                  </a:cubicBezTo>
                  <a:cubicBezTo>
                    <a:pt x="10313541" y="1396483"/>
                    <a:pt x="10213795" y="1475787"/>
                    <a:pt x="10271240" y="1741260"/>
                  </a:cubicBezTo>
                  <a:cubicBezTo>
                    <a:pt x="10152617" y="1758713"/>
                    <a:pt x="10096576" y="1712466"/>
                    <a:pt x="10008753" y="1741260"/>
                  </a:cubicBezTo>
                  <a:cubicBezTo>
                    <a:pt x="9920930" y="1770054"/>
                    <a:pt x="9443286" y="1660996"/>
                    <a:pt x="9232704" y="1741260"/>
                  </a:cubicBezTo>
                  <a:cubicBezTo>
                    <a:pt x="9022122" y="1821524"/>
                    <a:pt x="8837578" y="1701106"/>
                    <a:pt x="8662079" y="1741260"/>
                  </a:cubicBezTo>
                  <a:cubicBezTo>
                    <a:pt x="8486581" y="1781414"/>
                    <a:pt x="8471766" y="1737871"/>
                    <a:pt x="8399592" y="1741260"/>
                  </a:cubicBezTo>
                  <a:cubicBezTo>
                    <a:pt x="8327418" y="1744649"/>
                    <a:pt x="8203127" y="1714322"/>
                    <a:pt x="8137105" y="1741260"/>
                  </a:cubicBezTo>
                  <a:cubicBezTo>
                    <a:pt x="8071083" y="1768198"/>
                    <a:pt x="7726472" y="1659495"/>
                    <a:pt x="7361055" y="1741260"/>
                  </a:cubicBezTo>
                  <a:cubicBezTo>
                    <a:pt x="6995638" y="1823025"/>
                    <a:pt x="7113793" y="1699251"/>
                    <a:pt x="6995856" y="1741260"/>
                  </a:cubicBezTo>
                  <a:cubicBezTo>
                    <a:pt x="6877919" y="1783269"/>
                    <a:pt x="6780548" y="1721505"/>
                    <a:pt x="6630656" y="1741260"/>
                  </a:cubicBezTo>
                  <a:cubicBezTo>
                    <a:pt x="6480764" y="1761015"/>
                    <a:pt x="6254087" y="1735577"/>
                    <a:pt x="6060032" y="1741260"/>
                  </a:cubicBezTo>
                  <a:cubicBezTo>
                    <a:pt x="5865977" y="1746943"/>
                    <a:pt x="5836458" y="1706045"/>
                    <a:pt x="5694832" y="1741260"/>
                  </a:cubicBezTo>
                  <a:cubicBezTo>
                    <a:pt x="5553206" y="1776475"/>
                    <a:pt x="5448202" y="1726237"/>
                    <a:pt x="5329632" y="1741260"/>
                  </a:cubicBezTo>
                  <a:cubicBezTo>
                    <a:pt x="5211062" y="1756283"/>
                    <a:pt x="4797038" y="1665091"/>
                    <a:pt x="4553583" y="1741260"/>
                  </a:cubicBezTo>
                  <a:cubicBezTo>
                    <a:pt x="4310128" y="1817429"/>
                    <a:pt x="4196680" y="1692154"/>
                    <a:pt x="3982959" y="1741260"/>
                  </a:cubicBezTo>
                  <a:cubicBezTo>
                    <a:pt x="3769238" y="1790366"/>
                    <a:pt x="3847149" y="1736358"/>
                    <a:pt x="3720471" y="1741260"/>
                  </a:cubicBezTo>
                  <a:cubicBezTo>
                    <a:pt x="3593793" y="1746162"/>
                    <a:pt x="3478580" y="1701148"/>
                    <a:pt x="3355272" y="1741260"/>
                  </a:cubicBezTo>
                  <a:cubicBezTo>
                    <a:pt x="3231964" y="1781372"/>
                    <a:pt x="2850945" y="1739090"/>
                    <a:pt x="2681935" y="1741260"/>
                  </a:cubicBezTo>
                  <a:cubicBezTo>
                    <a:pt x="2512925" y="1743430"/>
                    <a:pt x="2491044" y="1717826"/>
                    <a:pt x="2316735" y="1741260"/>
                  </a:cubicBezTo>
                  <a:cubicBezTo>
                    <a:pt x="2142426" y="1764694"/>
                    <a:pt x="1919101" y="1688420"/>
                    <a:pt x="1643398" y="1741260"/>
                  </a:cubicBezTo>
                  <a:cubicBezTo>
                    <a:pt x="1367695" y="1794100"/>
                    <a:pt x="1472955" y="1735407"/>
                    <a:pt x="1380911" y="1741260"/>
                  </a:cubicBezTo>
                  <a:cubicBezTo>
                    <a:pt x="1288867" y="1747113"/>
                    <a:pt x="959776" y="1716254"/>
                    <a:pt x="810287" y="1741260"/>
                  </a:cubicBezTo>
                  <a:cubicBezTo>
                    <a:pt x="660798" y="1766266"/>
                    <a:pt x="317715" y="1663626"/>
                    <a:pt x="0" y="1741260"/>
                  </a:cubicBezTo>
                  <a:cubicBezTo>
                    <a:pt x="-50207" y="1573286"/>
                    <a:pt x="24062" y="1363540"/>
                    <a:pt x="0" y="1160840"/>
                  </a:cubicBezTo>
                  <a:cubicBezTo>
                    <a:pt x="-24062" y="958140"/>
                    <a:pt x="39270" y="769652"/>
                    <a:pt x="0" y="580420"/>
                  </a:cubicBezTo>
                  <a:cubicBezTo>
                    <a:pt x="-39270" y="391188"/>
                    <a:pt x="25121" y="285239"/>
                    <a:pt x="0" y="0"/>
                  </a:cubicBezTo>
                  <a:close/>
                </a:path>
                <a:path w="10271240" h="1741260" stroke="0" extrusionOk="0">
                  <a:moveTo>
                    <a:pt x="0" y="0"/>
                  </a:moveTo>
                  <a:cubicBezTo>
                    <a:pt x="328856" y="-62637"/>
                    <a:pt x="549223" y="79664"/>
                    <a:pt x="776049" y="0"/>
                  </a:cubicBezTo>
                  <a:cubicBezTo>
                    <a:pt x="1002875" y="-79664"/>
                    <a:pt x="1223620" y="62422"/>
                    <a:pt x="1346674" y="0"/>
                  </a:cubicBezTo>
                  <a:cubicBezTo>
                    <a:pt x="1469729" y="-62422"/>
                    <a:pt x="1569847" y="21571"/>
                    <a:pt x="1711873" y="0"/>
                  </a:cubicBezTo>
                  <a:cubicBezTo>
                    <a:pt x="1853899" y="-21571"/>
                    <a:pt x="2094731" y="55273"/>
                    <a:pt x="2282498" y="0"/>
                  </a:cubicBezTo>
                  <a:cubicBezTo>
                    <a:pt x="2470265" y="-55273"/>
                    <a:pt x="2888587" y="29173"/>
                    <a:pt x="3058547" y="0"/>
                  </a:cubicBezTo>
                  <a:cubicBezTo>
                    <a:pt x="3228507" y="-29173"/>
                    <a:pt x="3337757" y="14793"/>
                    <a:pt x="3423747" y="0"/>
                  </a:cubicBezTo>
                  <a:cubicBezTo>
                    <a:pt x="3509737" y="-14793"/>
                    <a:pt x="3630492" y="14670"/>
                    <a:pt x="3686234" y="0"/>
                  </a:cubicBezTo>
                  <a:cubicBezTo>
                    <a:pt x="3741976" y="-14670"/>
                    <a:pt x="4082001" y="5477"/>
                    <a:pt x="4256858" y="0"/>
                  </a:cubicBezTo>
                  <a:cubicBezTo>
                    <a:pt x="4431715" y="-5477"/>
                    <a:pt x="4639675" y="20489"/>
                    <a:pt x="4827483" y="0"/>
                  </a:cubicBezTo>
                  <a:cubicBezTo>
                    <a:pt x="5015291" y="-20489"/>
                    <a:pt x="5325777" y="33077"/>
                    <a:pt x="5500820" y="0"/>
                  </a:cubicBezTo>
                  <a:cubicBezTo>
                    <a:pt x="5675863" y="-33077"/>
                    <a:pt x="5821963" y="12876"/>
                    <a:pt x="5968732" y="0"/>
                  </a:cubicBezTo>
                  <a:cubicBezTo>
                    <a:pt x="6115501" y="-12876"/>
                    <a:pt x="6126702" y="23560"/>
                    <a:pt x="6231219" y="0"/>
                  </a:cubicBezTo>
                  <a:cubicBezTo>
                    <a:pt x="6335736" y="-23560"/>
                    <a:pt x="6492484" y="14914"/>
                    <a:pt x="6596419" y="0"/>
                  </a:cubicBezTo>
                  <a:cubicBezTo>
                    <a:pt x="6700354" y="-14914"/>
                    <a:pt x="7169546" y="2538"/>
                    <a:pt x="7372468" y="0"/>
                  </a:cubicBezTo>
                  <a:cubicBezTo>
                    <a:pt x="7575390" y="-2538"/>
                    <a:pt x="7599715" y="27370"/>
                    <a:pt x="7737667" y="0"/>
                  </a:cubicBezTo>
                  <a:cubicBezTo>
                    <a:pt x="7875619" y="-27370"/>
                    <a:pt x="7975306" y="26433"/>
                    <a:pt x="8102867" y="0"/>
                  </a:cubicBezTo>
                  <a:cubicBezTo>
                    <a:pt x="8230428" y="-26433"/>
                    <a:pt x="8330288" y="30284"/>
                    <a:pt x="8468067" y="0"/>
                  </a:cubicBezTo>
                  <a:cubicBezTo>
                    <a:pt x="8605846" y="-30284"/>
                    <a:pt x="8945656" y="37612"/>
                    <a:pt x="9244116" y="0"/>
                  </a:cubicBezTo>
                  <a:cubicBezTo>
                    <a:pt x="9542576" y="-37612"/>
                    <a:pt x="10027328" y="113518"/>
                    <a:pt x="10271240" y="0"/>
                  </a:cubicBezTo>
                  <a:cubicBezTo>
                    <a:pt x="10327933" y="140356"/>
                    <a:pt x="10215150" y="311686"/>
                    <a:pt x="10271240" y="545595"/>
                  </a:cubicBezTo>
                  <a:cubicBezTo>
                    <a:pt x="10327330" y="779504"/>
                    <a:pt x="10227593" y="956827"/>
                    <a:pt x="10271240" y="1108602"/>
                  </a:cubicBezTo>
                  <a:cubicBezTo>
                    <a:pt x="10314887" y="1260377"/>
                    <a:pt x="10214731" y="1573484"/>
                    <a:pt x="10271240" y="1741260"/>
                  </a:cubicBezTo>
                  <a:cubicBezTo>
                    <a:pt x="9978427" y="1757483"/>
                    <a:pt x="9817417" y="1697973"/>
                    <a:pt x="9597903" y="1741260"/>
                  </a:cubicBezTo>
                  <a:cubicBezTo>
                    <a:pt x="9378389" y="1784547"/>
                    <a:pt x="9157049" y="1693340"/>
                    <a:pt x="9027279" y="1741260"/>
                  </a:cubicBezTo>
                  <a:cubicBezTo>
                    <a:pt x="8897509" y="1789180"/>
                    <a:pt x="8541829" y="1668965"/>
                    <a:pt x="8353942" y="1741260"/>
                  </a:cubicBezTo>
                  <a:cubicBezTo>
                    <a:pt x="8166055" y="1813555"/>
                    <a:pt x="7952750" y="1739235"/>
                    <a:pt x="7577893" y="1741260"/>
                  </a:cubicBezTo>
                  <a:cubicBezTo>
                    <a:pt x="7203036" y="1743285"/>
                    <a:pt x="7442256" y="1730179"/>
                    <a:pt x="7315405" y="1741260"/>
                  </a:cubicBezTo>
                  <a:cubicBezTo>
                    <a:pt x="7188554" y="1752341"/>
                    <a:pt x="7151209" y="1725598"/>
                    <a:pt x="7052918" y="1741260"/>
                  </a:cubicBezTo>
                  <a:cubicBezTo>
                    <a:pt x="6954627" y="1756922"/>
                    <a:pt x="6762460" y="1720923"/>
                    <a:pt x="6585006" y="1741260"/>
                  </a:cubicBezTo>
                  <a:cubicBezTo>
                    <a:pt x="6407552" y="1761597"/>
                    <a:pt x="6284976" y="1734494"/>
                    <a:pt x="6014382" y="1741260"/>
                  </a:cubicBezTo>
                  <a:cubicBezTo>
                    <a:pt x="5743788" y="1748026"/>
                    <a:pt x="5718552" y="1734571"/>
                    <a:pt x="5546470" y="1741260"/>
                  </a:cubicBezTo>
                  <a:cubicBezTo>
                    <a:pt x="5374388" y="1747949"/>
                    <a:pt x="5015099" y="1667155"/>
                    <a:pt x="4873133" y="1741260"/>
                  </a:cubicBezTo>
                  <a:cubicBezTo>
                    <a:pt x="4731167" y="1815365"/>
                    <a:pt x="4356592" y="1682154"/>
                    <a:pt x="4097084" y="1741260"/>
                  </a:cubicBezTo>
                  <a:cubicBezTo>
                    <a:pt x="3837576" y="1800366"/>
                    <a:pt x="3741069" y="1714658"/>
                    <a:pt x="3526459" y="1741260"/>
                  </a:cubicBezTo>
                  <a:cubicBezTo>
                    <a:pt x="3311849" y="1767862"/>
                    <a:pt x="3210963" y="1725045"/>
                    <a:pt x="3058547" y="1741260"/>
                  </a:cubicBezTo>
                  <a:cubicBezTo>
                    <a:pt x="2906131" y="1757475"/>
                    <a:pt x="2515931" y="1682553"/>
                    <a:pt x="2282498" y="1741260"/>
                  </a:cubicBezTo>
                  <a:cubicBezTo>
                    <a:pt x="2049065" y="1799967"/>
                    <a:pt x="1905477" y="1726024"/>
                    <a:pt x="1609161" y="1741260"/>
                  </a:cubicBezTo>
                  <a:cubicBezTo>
                    <a:pt x="1312845" y="1756496"/>
                    <a:pt x="1213051" y="1734913"/>
                    <a:pt x="935824" y="1741260"/>
                  </a:cubicBezTo>
                  <a:cubicBezTo>
                    <a:pt x="658597" y="1747607"/>
                    <a:pt x="721299" y="1728030"/>
                    <a:pt x="570624" y="1741260"/>
                  </a:cubicBezTo>
                  <a:cubicBezTo>
                    <a:pt x="419949" y="1754490"/>
                    <a:pt x="155373" y="1720766"/>
                    <a:pt x="0" y="1741260"/>
                  </a:cubicBezTo>
                  <a:cubicBezTo>
                    <a:pt x="-1823" y="1548698"/>
                    <a:pt x="27876" y="1434604"/>
                    <a:pt x="0" y="1143427"/>
                  </a:cubicBezTo>
                  <a:cubicBezTo>
                    <a:pt x="-27876" y="852250"/>
                    <a:pt x="44263" y="714957"/>
                    <a:pt x="0" y="545595"/>
                  </a:cubicBezTo>
                  <a:cubicBezTo>
                    <a:pt x="-44263" y="376233"/>
                    <a:pt x="15540" y="23257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4C034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39650" y="4730354"/>
              <a:ext cx="988591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altLang="vi-VN" sz="44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Nhân thương đó với 100 và viết thêm kí hiệu % vào bên phải tích tìm được.</a:t>
              </a:r>
              <a:endParaRPr lang="en-US" sz="4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06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=""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库_文本框 5"/>
          <p:cNvSpPr txBox="1"/>
          <p:nvPr>
            <p:custDataLst>
              <p:tags r:id="rId2"/>
            </p:custDataLst>
          </p:nvPr>
        </p:nvSpPr>
        <p:spPr>
          <a:xfrm>
            <a:off x="1429128" y="3133014"/>
            <a:ext cx="5493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LUYỆN TẬP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16">
            <a:extLst>
              <a:ext uri="{FF2B5EF4-FFF2-40B4-BE49-F238E27FC236}">
                <a16:creationId xmlns=""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423548" y="91597"/>
            <a:ext cx="5339448" cy="6254524"/>
            <a:chOff x="7469132" y="369690"/>
            <a:chExt cx="5339448" cy="6254524"/>
          </a:xfrm>
        </p:grpSpPr>
        <p:pic>
          <p:nvPicPr>
            <p:cNvPr id="11" name="图片 9">
              <a:extLst>
                <a:ext uri="{FF2B5EF4-FFF2-40B4-BE49-F238E27FC236}">
                  <a16:creationId xmlns=""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2" name="图片 10">
              <a:extLst>
                <a:ext uri="{FF2B5EF4-FFF2-40B4-BE49-F238E27FC236}">
                  <a16:creationId xmlns=""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=""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=""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5" name="图片 13">
              <a:extLst>
                <a:ext uri="{FF2B5EF4-FFF2-40B4-BE49-F238E27FC236}">
                  <a16:creationId xmlns=""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6" name="图片 14">
              <a:extLst>
                <a:ext uri="{FF2B5EF4-FFF2-40B4-BE49-F238E27FC236}">
                  <a16:creationId xmlns=""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7" name="图片 15">
              <a:extLst>
                <a:ext uri="{FF2B5EF4-FFF2-40B4-BE49-F238E27FC236}">
                  <a16:creationId xmlns=""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526" y="45131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49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任意多边形 81"/>
          <p:cNvSpPr/>
          <p:nvPr/>
        </p:nvSpPr>
        <p:spPr>
          <a:xfrm>
            <a:off x="277413" y="43341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>
            <a:off x="10720755" y="27986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pic>
        <p:nvPicPr>
          <p:cNvPr id="75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2" y="863579"/>
            <a:ext cx="11215867" cy="540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59316" y="1374746"/>
                <a:ext cx="1180131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;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16" y="1374746"/>
                <a:ext cx="1180131" cy="1063753"/>
              </a:xfrm>
              <a:prstGeom prst="rect">
                <a:avLst/>
              </a:prstGeom>
              <a:blipFill>
                <a:blip r:embed="rId6"/>
                <a:stretch>
                  <a:fillRect r="-2010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799052" y="1374746"/>
                <a:ext cx="1180131" cy="105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;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052" y="1374746"/>
                <a:ext cx="1180131" cy="1054071"/>
              </a:xfrm>
              <a:prstGeom prst="rect">
                <a:avLst/>
              </a:prstGeom>
              <a:blipFill>
                <a:blip r:embed="rId7"/>
                <a:stretch>
                  <a:fillRect r="-2010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6438788" y="1374746"/>
                <a:ext cx="1180131" cy="105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;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788" y="1374746"/>
                <a:ext cx="1180131" cy="1054071"/>
              </a:xfrm>
              <a:prstGeom prst="rect">
                <a:avLst/>
              </a:prstGeom>
              <a:blipFill>
                <a:blip r:embed="rId8"/>
                <a:stretch>
                  <a:fillRect r="-2010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8078525" y="1374746"/>
                <a:ext cx="1706743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96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.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525" y="1374746"/>
                <a:ext cx="1706743" cy="1054071"/>
              </a:xfrm>
              <a:prstGeom prst="rect">
                <a:avLst/>
              </a:prstGeom>
              <a:blipFill>
                <a:blip r:embed="rId9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940680" y="3570757"/>
                <a:ext cx="1309974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680" y="3570757"/>
                <a:ext cx="1309974" cy="1063753"/>
              </a:xfrm>
              <a:prstGeom prst="rect">
                <a:avLst/>
              </a:prstGeom>
              <a:blipFill>
                <a:blip r:embed="rId10"/>
                <a:stretch>
                  <a:fillRect r="-18140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311479" y="3690095"/>
                <a:ext cx="1508746" cy="802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altLang="en-US" sz="4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</m:t>
                      </m:r>
                      <m:acc>
                        <m:accPr>
                          <m:chr m:val="̃"/>
                          <m:ctrlPr>
                            <a:rPr lang="vi-VN" alt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alt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â</m:t>
                          </m:r>
                        </m:e>
                      </m:acc>
                      <m:r>
                        <m:rPr>
                          <m:sty m:val="p"/>
                        </m:rPr>
                        <a:rPr lang="vi-VN" alt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u</m:t>
                      </m:r>
                      <m:r>
                        <a:rPr lang="vi-VN" alt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79" y="3690095"/>
                <a:ext cx="1508746" cy="8028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279006" y="3559642"/>
                <a:ext cx="1309974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06" y="3559642"/>
                <a:ext cx="1309974" cy="1063753"/>
              </a:xfrm>
              <a:prstGeom prst="rect">
                <a:avLst/>
              </a:prstGeom>
              <a:blipFill>
                <a:blip r:embed="rId12"/>
                <a:stretch>
                  <a:fillRect r="-1767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505536" y="3757910"/>
                <a:ext cx="12089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vi-VN" altLang="en-US" sz="36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vi-VN" altLang="en-US" sz="36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536" y="3757910"/>
                <a:ext cx="1208985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20225" y="2869905"/>
            <a:ext cx="7653345" cy="1436167"/>
            <a:chOff x="2997799" y="2975610"/>
            <a:chExt cx="7653345" cy="1436167"/>
          </a:xfrm>
        </p:grpSpPr>
        <p:grpSp>
          <p:nvGrpSpPr>
            <p:cNvPr id="5" name="Group 4"/>
            <p:cNvGrpSpPr/>
            <p:nvPr/>
          </p:nvGrpSpPr>
          <p:grpSpPr>
            <a:xfrm>
              <a:off x="2997799" y="2975610"/>
              <a:ext cx="7653345" cy="1436167"/>
              <a:chOff x="6608044" y="3381060"/>
              <a:chExt cx="2790209" cy="1436167"/>
            </a:xfrm>
          </p:grpSpPr>
          <p:sp>
            <p:nvSpPr>
              <p:cNvPr id="4" name="Rounded Rectangular Callout 3"/>
              <p:cNvSpPr/>
              <p:nvPr/>
            </p:nvSpPr>
            <p:spPr>
              <a:xfrm>
                <a:off x="6608044" y="3381060"/>
                <a:ext cx="2731324" cy="1363194"/>
              </a:xfrm>
              <a:prstGeom prst="wedgeRoundRectCallout">
                <a:avLst>
                  <a:gd name="adj1" fmla="val 42645"/>
                  <a:gd name="adj2" fmla="val 76438"/>
                  <a:gd name="adj3" fmla="val 16667"/>
                </a:avLst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ular Callout 100"/>
              <p:cNvSpPr/>
              <p:nvPr/>
            </p:nvSpPr>
            <p:spPr>
              <a:xfrm>
                <a:off x="6666929" y="3454033"/>
                <a:ext cx="2731324" cy="1363194"/>
              </a:xfrm>
              <a:prstGeom prst="wedgeRoundRectCallout">
                <a:avLst>
                  <a:gd name="adj1" fmla="val 42645"/>
                  <a:gd name="adj2" fmla="val 76438"/>
                  <a:gd name="adj3" fmla="val 1666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358082" y="3267239"/>
              <a:ext cx="71315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FF0000"/>
                  </a:solidFill>
                  <a:latin typeface="Fuzzy Bubbles" pitchFamily="2" charset="0"/>
                </a:rPr>
                <a:t>Để đưa phân số về dạng tỉ số phần trăm, ta làm như thế nào nhỉ?</a:t>
              </a:r>
              <a:endParaRPr lang="en-US" sz="2800" b="1" dirty="0">
                <a:solidFill>
                  <a:srgbClr val="FF0000"/>
                </a:solidFill>
                <a:latin typeface="Fuzzy Bubbles" pitchFamily="2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80170" y="2678873"/>
            <a:ext cx="1418882" cy="889274"/>
            <a:chOff x="4834947" y="3667469"/>
            <a:chExt cx="1797673" cy="889274"/>
          </a:xfrm>
        </p:grpSpPr>
        <p:sp>
          <p:nvSpPr>
            <p:cNvPr id="111" name="矩形 38">
              <a:extLst>
                <a:ext uri="{FF2B5EF4-FFF2-40B4-BE49-F238E27FC236}">
                  <a16:creationId xmlns=""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2" name="U-Turn Arrow 111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318763" y="4697400"/>
            <a:ext cx="1472823" cy="1025367"/>
            <a:chOff x="5023262" y="5820637"/>
            <a:chExt cx="1676675" cy="1025367"/>
          </a:xfrm>
        </p:grpSpPr>
        <p:sp>
          <p:nvSpPr>
            <p:cNvPr id="114" name="矩形 38">
              <a:extLst>
                <a:ext uri="{FF2B5EF4-FFF2-40B4-BE49-F238E27FC236}">
                  <a16:creationId xmlns=""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5" name="U-Turn Arrow 114"/>
            <p:cNvSpPr/>
            <p:nvPr/>
          </p:nvSpPr>
          <p:spPr>
            <a:xfrm flipV="1">
              <a:off x="5023262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6" name="图片 2">
            <a:extLst>
              <a:ext uri="{FF2B5EF4-FFF2-40B4-BE49-F238E27FC236}">
                <a16:creationId xmlns=""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55" y="-312524"/>
            <a:ext cx="3322581" cy="2140391"/>
          </a:xfrm>
          <a:prstGeom prst="rect">
            <a:avLst/>
          </a:prstGeom>
        </p:spPr>
      </p:pic>
      <p:sp>
        <p:nvSpPr>
          <p:cNvPr id="80" name="矩形 38">
            <a:extLst>
              <a:ext uri="{FF2B5EF4-FFF2-40B4-BE49-F238E27FC236}">
                <a16:creationId xmlns="" xmlns:a16="http://schemas.microsoft.com/office/drawing/2014/main" id="{A86A831D-62BD-4F27-A690-E525E487E15B}"/>
              </a:ext>
            </a:extLst>
          </p:cNvPr>
          <p:cNvSpPr/>
          <p:nvPr/>
        </p:nvSpPr>
        <p:spPr>
          <a:xfrm>
            <a:off x="1961224" y="460359"/>
            <a:ext cx="5945538" cy="76440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vi-VN" altLang="zh-CN" sz="4000" b="1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Bài 1:       Viết theo mẫu:</a:t>
            </a:r>
            <a:endParaRPr lang="zh-CN" altLang="en-US" sz="4000" b="1" noProof="1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0" name="PA_库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234" y="4115641"/>
            <a:ext cx="2980413" cy="29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任意多边形 81"/>
          <p:cNvSpPr/>
          <p:nvPr/>
        </p:nvSpPr>
        <p:spPr>
          <a:xfrm>
            <a:off x="277413" y="43341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>
            <a:off x="10720755" y="27986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pic>
        <p:nvPicPr>
          <p:cNvPr id="75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2" y="863578"/>
            <a:ext cx="11215867" cy="5872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485132" y="1863179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32" y="1863179"/>
                <a:ext cx="1433604" cy="1054071"/>
              </a:xfrm>
              <a:prstGeom prst="rect">
                <a:avLst/>
              </a:prstGeom>
              <a:blipFill>
                <a:blip r:embed="rId4"/>
                <a:stretch>
                  <a:fillRect r="-766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823458" y="1852064"/>
                <a:ext cx="1433604" cy="1063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58" y="1852064"/>
                <a:ext cx="1433604" cy="1063753"/>
              </a:xfrm>
              <a:prstGeom prst="rect">
                <a:avLst/>
              </a:prstGeom>
              <a:blipFill>
                <a:blip r:embed="rId5"/>
                <a:stretch>
                  <a:fillRect r="-8085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6049988" y="2050332"/>
                <a:ext cx="13230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88" y="2050332"/>
                <a:ext cx="132308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485132" y="3416482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32" y="3416482"/>
                <a:ext cx="1433604" cy="1054071"/>
              </a:xfrm>
              <a:prstGeom prst="rect">
                <a:avLst/>
              </a:prstGeom>
              <a:blipFill>
                <a:blip r:embed="rId7"/>
                <a:stretch>
                  <a:fillRect r="-766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23458" y="3405367"/>
                <a:ext cx="1433604" cy="1052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58" y="3405367"/>
                <a:ext cx="1433604" cy="1052660"/>
              </a:xfrm>
              <a:prstGeom prst="rect">
                <a:avLst/>
              </a:prstGeom>
              <a:blipFill>
                <a:blip r:embed="rId8"/>
                <a:stretch>
                  <a:fillRect r="-8085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049988" y="3603635"/>
                <a:ext cx="13230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12</m:t>
                      </m:r>
                      <m:r>
                        <a:rPr lang="vi-VN" alt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88" y="3603635"/>
                <a:ext cx="132308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485132" y="4972303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96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32" y="4972303"/>
                <a:ext cx="1433604" cy="1054071"/>
              </a:xfrm>
              <a:prstGeom prst="rect">
                <a:avLst/>
              </a:prstGeom>
              <a:blipFill>
                <a:blip r:embed="rId10"/>
                <a:stretch>
                  <a:fillRect r="-766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823458" y="4961188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32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58" y="4961188"/>
                <a:ext cx="1433604" cy="1054071"/>
              </a:xfrm>
              <a:prstGeom prst="rect">
                <a:avLst/>
              </a:prstGeom>
              <a:blipFill>
                <a:blip r:embed="rId11"/>
                <a:stretch>
                  <a:fillRect r="-8085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49988" y="5159456"/>
                <a:ext cx="13230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32</m:t>
                      </m:r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88" y="5159456"/>
                <a:ext cx="132308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1" name="图片 2">
            <a:extLst>
              <a:ext uri="{FF2B5EF4-FFF2-40B4-BE49-F238E27FC236}">
                <a16:creationId xmlns=""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2" y="-34790"/>
            <a:ext cx="3584671" cy="1932089"/>
          </a:xfrm>
          <a:prstGeom prst="rect">
            <a:avLst/>
          </a:prstGeom>
        </p:spPr>
      </p:pic>
      <p:sp>
        <p:nvSpPr>
          <p:cNvPr id="80" name="矩形 38">
            <a:extLst>
              <a:ext uri="{FF2B5EF4-FFF2-40B4-BE49-F238E27FC236}">
                <a16:creationId xmlns="" xmlns:a16="http://schemas.microsoft.com/office/drawing/2014/main" id="{A86A831D-62BD-4F27-A690-E525E487E15B}"/>
              </a:ext>
            </a:extLst>
          </p:cNvPr>
          <p:cNvSpPr/>
          <p:nvPr/>
        </p:nvSpPr>
        <p:spPr>
          <a:xfrm>
            <a:off x="1947000" y="312287"/>
            <a:ext cx="5945538" cy="76440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vi-VN" altLang="zh-CN" sz="5400" b="1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Bài 1:   Viết theo mẫu:</a:t>
            </a:r>
            <a:endParaRPr lang="zh-CN" altLang="en-US" sz="5400" b="1" noProof="1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2" name="Picture 351">
            <a:extLst>
              <a:ext uri="{FF2B5EF4-FFF2-40B4-BE49-F238E27FC236}">
                <a16:creationId xmlns=""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00" y="1852064"/>
            <a:ext cx="865328" cy="1048882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=""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61" y="3367693"/>
            <a:ext cx="865328" cy="1048882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=""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94" y="4908945"/>
            <a:ext cx="865328" cy="1048882"/>
          </a:xfrm>
          <a:prstGeom prst="rect">
            <a:avLst/>
          </a:prstGeom>
        </p:spPr>
      </p:pic>
      <p:pic>
        <p:nvPicPr>
          <p:cNvPr id="355" name="图片 212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852" y="5132119"/>
            <a:ext cx="3106737" cy="20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38" grpId="0"/>
      <p:bldP spid="39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17">
            <a:extLst>
              <a:ext uri="{FF2B5EF4-FFF2-40B4-BE49-F238E27FC236}">
                <a16:creationId xmlns="" xmlns:a16="http://schemas.microsoft.com/office/drawing/2014/main" id="{6669EDBA-C18C-44DD-A9BA-2DBC41FB4F3C}"/>
              </a:ext>
            </a:extLst>
          </p:cNvPr>
          <p:cNvSpPr/>
          <p:nvPr/>
        </p:nvSpPr>
        <p:spPr>
          <a:xfrm rot="5400000">
            <a:off x="6922252" y="1544930"/>
            <a:ext cx="3812893" cy="6405199"/>
          </a:xfrm>
          <a:custGeom>
            <a:avLst/>
            <a:gdLst>
              <a:gd name="connsiteX0" fmla="*/ 0 w 3812893"/>
              <a:gd name="connsiteY0" fmla="*/ 212416 h 6405199"/>
              <a:gd name="connsiteX1" fmla="*/ 212416 w 3812893"/>
              <a:gd name="connsiteY1" fmla="*/ 0 h 6405199"/>
              <a:gd name="connsiteX2" fmla="*/ 856148 w 3812893"/>
              <a:gd name="connsiteY2" fmla="*/ 0 h 6405199"/>
              <a:gd name="connsiteX3" fmla="*/ 1533760 w 3812893"/>
              <a:gd name="connsiteY3" fmla="*/ 0 h 6405199"/>
              <a:gd name="connsiteX4" fmla="*/ 2177491 w 3812893"/>
              <a:gd name="connsiteY4" fmla="*/ 0 h 6405199"/>
              <a:gd name="connsiteX5" fmla="*/ 2753462 w 3812893"/>
              <a:gd name="connsiteY5" fmla="*/ 0 h 6405199"/>
              <a:gd name="connsiteX6" fmla="*/ 3600477 w 3812893"/>
              <a:gd name="connsiteY6" fmla="*/ 0 h 6405199"/>
              <a:gd name="connsiteX7" fmla="*/ 3812893 w 3812893"/>
              <a:gd name="connsiteY7" fmla="*/ 212416 h 6405199"/>
              <a:gd name="connsiteX8" fmla="*/ 3812893 w 3812893"/>
              <a:gd name="connsiteY8" fmla="*/ 697490 h 6405199"/>
              <a:gd name="connsiteX9" fmla="*/ 3812893 w 3812893"/>
              <a:gd name="connsiteY9" fmla="*/ 1481583 h 6405199"/>
              <a:gd name="connsiteX10" fmla="*/ 3812893 w 3812893"/>
              <a:gd name="connsiteY10" fmla="*/ 2026461 h 6405199"/>
              <a:gd name="connsiteX11" fmla="*/ 3812893 w 3812893"/>
              <a:gd name="connsiteY11" fmla="*/ 2511535 h 6405199"/>
              <a:gd name="connsiteX12" fmla="*/ 3812893 w 3812893"/>
              <a:gd name="connsiteY12" fmla="*/ 3235824 h 6405199"/>
              <a:gd name="connsiteX13" fmla="*/ 3812893 w 3812893"/>
              <a:gd name="connsiteY13" fmla="*/ 3960113 h 6405199"/>
              <a:gd name="connsiteX14" fmla="*/ 3812893 w 3812893"/>
              <a:gd name="connsiteY14" fmla="*/ 4744205 h 6405199"/>
              <a:gd name="connsiteX15" fmla="*/ 3812893 w 3812893"/>
              <a:gd name="connsiteY15" fmla="*/ 5468494 h 6405199"/>
              <a:gd name="connsiteX16" fmla="*/ 3812893 w 3812893"/>
              <a:gd name="connsiteY16" fmla="*/ 6192783 h 6405199"/>
              <a:gd name="connsiteX17" fmla="*/ 3600477 w 3812893"/>
              <a:gd name="connsiteY17" fmla="*/ 6405199 h 6405199"/>
              <a:gd name="connsiteX18" fmla="*/ 2922865 w 3812893"/>
              <a:gd name="connsiteY18" fmla="*/ 6405199 h 6405199"/>
              <a:gd name="connsiteX19" fmla="*/ 2313014 w 3812893"/>
              <a:gd name="connsiteY19" fmla="*/ 6405199 h 6405199"/>
              <a:gd name="connsiteX20" fmla="*/ 1669282 w 3812893"/>
              <a:gd name="connsiteY20" fmla="*/ 6405199 h 6405199"/>
              <a:gd name="connsiteX21" fmla="*/ 923909 w 3812893"/>
              <a:gd name="connsiteY21" fmla="*/ 6405199 h 6405199"/>
              <a:gd name="connsiteX22" fmla="*/ 212416 w 3812893"/>
              <a:gd name="connsiteY22" fmla="*/ 6405199 h 6405199"/>
              <a:gd name="connsiteX23" fmla="*/ 0 w 3812893"/>
              <a:gd name="connsiteY23" fmla="*/ 6192783 h 6405199"/>
              <a:gd name="connsiteX24" fmla="*/ 0 w 3812893"/>
              <a:gd name="connsiteY24" fmla="*/ 5588101 h 6405199"/>
              <a:gd name="connsiteX25" fmla="*/ 0 w 3812893"/>
              <a:gd name="connsiteY25" fmla="*/ 5103027 h 6405199"/>
              <a:gd name="connsiteX26" fmla="*/ 0 w 3812893"/>
              <a:gd name="connsiteY26" fmla="*/ 4498346 h 6405199"/>
              <a:gd name="connsiteX27" fmla="*/ 0 w 3812893"/>
              <a:gd name="connsiteY27" fmla="*/ 3714253 h 6405199"/>
              <a:gd name="connsiteX28" fmla="*/ 0 w 3812893"/>
              <a:gd name="connsiteY28" fmla="*/ 3169375 h 6405199"/>
              <a:gd name="connsiteX29" fmla="*/ 0 w 3812893"/>
              <a:gd name="connsiteY29" fmla="*/ 2385283 h 6405199"/>
              <a:gd name="connsiteX30" fmla="*/ 0 w 3812893"/>
              <a:gd name="connsiteY30" fmla="*/ 1720797 h 6405199"/>
              <a:gd name="connsiteX31" fmla="*/ 0 w 3812893"/>
              <a:gd name="connsiteY31" fmla="*/ 996509 h 6405199"/>
              <a:gd name="connsiteX32" fmla="*/ 0 w 3812893"/>
              <a:gd name="connsiteY32" fmla="*/ 212416 h 640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12893" h="6405199" fill="none" extrusionOk="0">
                <a:moveTo>
                  <a:pt x="0" y="212416"/>
                </a:moveTo>
                <a:cubicBezTo>
                  <a:pt x="-442" y="105229"/>
                  <a:pt x="92409" y="5402"/>
                  <a:pt x="212416" y="0"/>
                </a:cubicBezTo>
                <a:cubicBezTo>
                  <a:pt x="520726" y="-73"/>
                  <a:pt x="723708" y="-12792"/>
                  <a:pt x="856148" y="0"/>
                </a:cubicBezTo>
                <a:cubicBezTo>
                  <a:pt x="988588" y="12792"/>
                  <a:pt x="1392661" y="14374"/>
                  <a:pt x="1533760" y="0"/>
                </a:cubicBezTo>
                <a:cubicBezTo>
                  <a:pt x="1674859" y="-14374"/>
                  <a:pt x="1867753" y="-18277"/>
                  <a:pt x="2177491" y="0"/>
                </a:cubicBezTo>
                <a:cubicBezTo>
                  <a:pt x="2487229" y="18277"/>
                  <a:pt x="2630772" y="4260"/>
                  <a:pt x="2753462" y="0"/>
                </a:cubicBezTo>
                <a:cubicBezTo>
                  <a:pt x="2876152" y="-4260"/>
                  <a:pt x="3375725" y="-5796"/>
                  <a:pt x="3600477" y="0"/>
                </a:cubicBezTo>
                <a:cubicBezTo>
                  <a:pt x="3719254" y="3852"/>
                  <a:pt x="3807357" y="91135"/>
                  <a:pt x="3812893" y="212416"/>
                </a:cubicBezTo>
                <a:cubicBezTo>
                  <a:pt x="3826264" y="397761"/>
                  <a:pt x="3833314" y="598169"/>
                  <a:pt x="3812893" y="697490"/>
                </a:cubicBezTo>
                <a:cubicBezTo>
                  <a:pt x="3792472" y="796811"/>
                  <a:pt x="3794023" y="1271120"/>
                  <a:pt x="3812893" y="1481583"/>
                </a:cubicBezTo>
                <a:cubicBezTo>
                  <a:pt x="3831763" y="1692046"/>
                  <a:pt x="3798598" y="1812246"/>
                  <a:pt x="3812893" y="2026461"/>
                </a:cubicBezTo>
                <a:cubicBezTo>
                  <a:pt x="3827188" y="2240676"/>
                  <a:pt x="3834489" y="2381494"/>
                  <a:pt x="3812893" y="2511535"/>
                </a:cubicBezTo>
                <a:cubicBezTo>
                  <a:pt x="3791297" y="2641576"/>
                  <a:pt x="3785870" y="3031862"/>
                  <a:pt x="3812893" y="3235824"/>
                </a:cubicBezTo>
                <a:cubicBezTo>
                  <a:pt x="3839916" y="3439786"/>
                  <a:pt x="3812579" y="3636218"/>
                  <a:pt x="3812893" y="3960113"/>
                </a:cubicBezTo>
                <a:cubicBezTo>
                  <a:pt x="3813207" y="4284008"/>
                  <a:pt x="3782718" y="4557911"/>
                  <a:pt x="3812893" y="4744205"/>
                </a:cubicBezTo>
                <a:cubicBezTo>
                  <a:pt x="3843068" y="4930499"/>
                  <a:pt x="3800794" y="5295777"/>
                  <a:pt x="3812893" y="5468494"/>
                </a:cubicBezTo>
                <a:cubicBezTo>
                  <a:pt x="3824992" y="5641211"/>
                  <a:pt x="3842420" y="5879799"/>
                  <a:pt x="3812893" y="6192783"/>
                </a:cubicBezTo>
                <a:cubicBezTo>
                  <a:pt x="3799262" y="6320920"/>
                  <a:pt x="3729963" y="6419719"/>
                  <a:pt x="3600477" y="6405199"/>
                </a:cubicBezTo>
                <a:cubicBezTo>
                  <a:pt x="3300135" y="6422756"/>
                  <a:pt x="3096075" y="6438702"/>
                  <a:pt x="2922865" y="6405199"/>
                </a:cubicBezTo>
                <a:cubicBezTo>
                  <a:pt x="2749655" y="6371696"/>
                  <a:pt x="2557978" y="6383949"/>
                  <a:pt x="2313014" y="6405199"/>
                </a:cubicBezTo>
                <a:cubicBezTo>
                  <a:pt x="2068050" y="6426449"/>
                  <a:pt x="1825426" y="6380915"/>
                  <a:pt x="1669282" y="6405199"/>
                </a:cubicBezTo>
                <a:cubicBezTo>
                  <a:pt x="1513138" y="6429483"/>
                  <a:pt x="1184297" y="6436274"/>
                  <a:pt x="923909" y="6405199"/>
                </a:cubicBezTo>
                <a:cubicBezTo>
                  <a:pt x="663521" y="6374124"/>
                  <a:pt x="401923" y="6403158"/>
                  <a:pt x="212416" y="6405199"/>
                </a:cubicBezTo>
                <a:cubicBezTo>
                  <a:pt x="80021" y="6429069"/>
                  <a:pt x="-11881" y="6310207"/>
                  <a:pt x="0" y="6192783"/>
                </a:cubicBezTo>
                <a:cubicBezTo>
                  <a:pt x="-19719" y="5970398"/>
                  <a:pt x="18053" y="5780311"/>
                  <a:pt x="0" y="5588101"/>
                </a:cubicBezTo>
                <a:cubicBezTo>
                  <a:pt x="-18053" y="5395891"/>
                  <a:pt x="16096" y="5311565"/>
                  <a:pt x="0" y="5103027"/>
                </a:cubicBezTo>
                <a:cubicBezTo>
                  <a:pt x="-16096" y="4894489"/>
                  <a:pt x="-27352" y="4708015"/>
                  <a:pt x="0" y="4498346"/>
                </a:cubicBezTo>
                <a:cubicBezTo>
                  <a:pt x="27352" y="4288677"/>
                  <a:pt x="11406" y="4036302"/>
                  <a:pt x="0" y="3714253"/>
                </a:cubicBezTo>
                <a:cubicBezTo>
                  <a:pt x="-11406" y="3392204"/>
                  <a:pt x="2959" y="3408220"/>
                  <a:pt x="0" y="3169375"/>
                </a:cubicBezTo>
                <a:cubicBezTo>
                  <a:pt x="-2959" y="2930530"/>
                  <a:pt x="21638" y="2575283"/>
                  <a:pt x="0" y="2385283"/>
                </a:cubicBezTo>
                <a:cubicBezTo>
                  <a:pt x="-21638" y="2195283"/>
                  <a:pt x="14331" y="2005076"/>
                  <a:pt x="0" y="1720797"/>
                </a:cubicBezTo>
                <a:cubicBezTo>
                  <a:pt x="-14331" y="1436518"/>
                  <a:pt x="-27350" y="1307447"/>
                  <a:pt x="0" y="996509"/>
                </a:cubicBezTo>
                <a:cubicBezTo>
                  <a:pt x="27350" y="685571"/>
                  <a:pt x="36145" y="461596"/>
                  <a:pt x="0" y="212416"/>
                </a:cubicBezTo>
                <a:close/>
              </a:path>
              <a:path w="3812893" h="6405199" stroke="0" extrusionOk="0">
                <a:moveTo>
                  <a:pt x="0" y="212416"/>
                </a:moveTo>
                <a:cubicBezTo>
                  <a:pt x="17603" y="111234"/>
                  <a:pt x="80132" y="5930"/>
                  <a:pt x="212416" y="0"/>
                </a:cubicBezTo>
                <a:cubicBezTo>
                  <a:pt x="328606" y="-28565"/>
                  <a:pt x="552328" y="-27614"/>
                  <a:pt x="788386" y="0"/>
                </a:cubicBezTo>
                <a:cubicBezTo>
                  <a:pt x="1024444" y="27614"/>
                  <a:pt x="1302229" y="-32004"/>
                  <a:pt x="1533760" y="0"/>
                </a:cubicBezTo>
                <a:cubicBezTo>
                  <a:pt x="1765291" y="32004"/>
                  <a:pt x="1869287" y="16280"/>
                  <a:pt x="2109730" y="0"/>
                </a:cubicBezTo>
                <a:cubicBezTo>
                  <a:pt x="2350173" y="-16280"/>
                  <a:pt x="2521201" y="-15064"/>
                  <a:pt x="2753462" y="0"/>
                </a:cubicBezTo>
                <a:cubicBezTo>
                  <a:pt x="2985723" y="15064"/>
                  <a:pt x="3194662" y="9680"/>
                  <a:pt x="3600477" y="0"/>
                </a:cubicBezTo>
                <a:cubicBezTo>
                  <a:pt x="3695950" y="-3431"/>
                  <a:pt x="3822007" y="85716"/>
                  <a:pt x="3812893" y="212416"/>
                </a:cubicBezTo>
                <a:cubicBezTo>
                  <a:pt x="3786893" y="368609"/>
                  <a:pt x="3830958" y="491501"/>
                  <a:pt x="3812893" y="757294"/>
                </a:cubicBezTo>
                <a:cubicBezTo>
                  <a:pt x="3794828" y="1023087"/>
                  <a:pt x="3820642" y="1047227"/>
                  <a:pt x="3812893" y="1242368"/>
                </a:cubicBezTo>
                <a:cubicBezTo>
                  <a:pt x="3805144" y="1437509"/>
                  <a:pt x="3805365" y="1628623"/>
                  <a:pt x="3812893" y="1727442"/>
                </a:cubicBezTo>
                <a:cubicBezTo>
                  <a:pt x="3820421" y="1826261"/>
                  <a:pt x="3799619" y="2338911"/>
                  <a:pt x="3812893" y="2511535"/>
                </a:cubicBezTo>
                <a:cubicBezTo>
                  <a:pt x="3826167" y="2684159"/>
                  <a:pt x="3836406" y="3016139"/>
                  <a:pt x="3812893" y="3176020"/>
                </a:cubicBezTo>
                <a:cubicBezTo>
                  <a:pt x="3789380" y="3335902"/>
                  <a:pt x="3795723" y="3700471"/>
                  <a:pt x="3812893" y="3900309"/>
                </a:cubicBezTo>
                <a:cubicBezTo>
                  <a:pt x="3830063" y="4100147"/>
                  <a:pt x="3795884" y="4213833"/>
                  <a:pt x="3812893" y="4385383"/>
                </a:cubicBezTo>
                <a:cubicBezTo>
                  <a:pt x="3829902" y="4556933"/>
                  <a:pt x="3786820" y="4729333"/>
                  <a:pt x="3812893" y="4930261"/>
                </a:cubicBezTo>
                <a:cubicBezTo>
                  <a:pt x="3838966" y="5131189"/>
                  <a:pt x="3829235" y="5710588"/>
                  <a:pt x="3812893" y="6192783"/>
                </a:cubicBezTo>
                <a:cubicBezTo>
                  <a:pt x="3786867" y="6323389"/>
                  <a:pt x="3726142" y="6380123"/>
                  <a:pt x="3600477" y="6405199"/>
                </a:cubicBezTo>
                <a:cubicBezTo>
                  <a:pt x="3330717" y="6408665"/>
                  <a:pt x="3253693" y="6431904"/>
                  <a:pt x="2990626" y="6405199"/>
                </a:cubicBezTo>
                <a:cubicBezTo>
                  <a:pt x="2727559" y="6378494"/>
                  <a:pt x="2400895" y="6438720"/>
                  <a:pt x="2245253" y="6405199"/>
                </a:cubicBezTo>
                <a:cubicBezTo>
                  <a:pt x="2089611" y="6371678"/>
                  <a:pt x="1738830" y="6369734"/>
                  <a:pt x="1533760" y="6405199"/>
                </a:cubicBezTo>
                <a:cubicBezTo>
                  <a:pt x="1328690" y="6440664"/>
                  <a:pt x="1242969" y="6419433"/>
                  <a:pt x="957789" y="6405199"/>
                </a:cubicBezTo>
                <a:cubicBezTo>
                  <a:pt x="672609" y="6390965"/>
                  <a:pt x="565736" y="6385606"/>
                  <a:pt x="212416" y="6405199"/>
                </a:cubicBezTo>
                <a:cubicBezTo>
                  <a:pt x="85276" y="6426028"/>
                  <a:pt x="-6873" y="6312316"/>
                  <a:pt x="0" y="6192783"/>
                </a:cubicBezTo>
                <a:cubicBezTo>
                  <a:pt x="-14816" y="5929704"/>
                  <a:pt x="-14118" y="5757239"/>
                  <a:pt x="0" y="5528298"/>
                </a:cubicBezTo>
                <a:cubicBezTo>
                  <a:pt x="14118" y="5299358"/>
                  <a:pt x="-34121" y="5067964"/>
                  <a:pt x="0" y="4744205"/>
                </a:cubicBezTo>
                <a:cubicBezTo>
                  <a:pt x="34121" y="4420446"/>
                  <a:pt x="-14798" y="4410929"/>
                  <a:pt x="0" y="4139524"/>
                </a:cubicBezTo>
                <a:cubicBezTo>
                  <a:pt x="14798" y="3868119"/>
                  <a:pt x="-12172" y="3739574"/>
                  <a:pt x="0" y="3594646"/>
                </a:cubicBezTo>
                <a:cubicBezTo>
                  <a:pt x="12172" y="3449718"/>
                  <a:pt x="-20318" y="3237147"/>
                  <a:pt x="0" y="2989964"/>
                </a:cubicBezTo>
                <a:cubicBezTo>
                  <a:pt x="20318" y="2742781"/>
                  <a:pt x="-16566" y="2587180"/>
                  <a:pt x="0" y="2445086"/>
                </a:cubicBezTo>
                <a:cubicBezTo>
                  <a:pt x="16566" y="2302992"/>
                  <a:pt x="26462" y="1999085"/>
                  <a:pt x="0" y="1660994"/>
                </a:cubicBezTo>
                <a:cubicBezTo>
                  <a:pt x="-26462" y="1322903"/>
                  <a:pt x="568" y="1301057"/>
                  <a:pt x="0" y="1175920"/>
                </a:cubicBezTo>
                <a:cubicBezTo>
                  <a:pt x="-568" y="1050783"/>
                  <a:pt x="-28761" y="624817"/>
                  <a:pt x="0" y="21241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8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580847373">
                  <a:prstGeom prst="roundRect">
                    <a:avLst>
                      <a:gd name="adj" fmla="val 557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5" y="410632"/>
            <a:ext cx="11215867" cy="2115645"/>
          </a:xfrm>
          <a:prstGeom prst="rect">
            <a:avLst/>
          </a:prstGeom>
        </p:spPr>
      </p:pic>
      <p:pic>
        <p:nvPicPr>
          <p:cNvPr id="116" name="图片 2">
            <a:extLst>
              <a:ext uri="{FF2B5EF4-FFF2-40B4-BE49-F238E27FC236}">
                <a16:creationId xmlns=""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5" y="-312524"/>
            <a:ext cx="3584671" cy="1458418"/>
          </a:xfrm>
          <a:prstGeom prst="rect">
            <a:avLst/>
          </a:prstGeom>
        </p:spPr>
      </p:pic>
      <p:sp>
        <p:nvSpPr>
          <p:cNvPr id="80" name="矩形 38">
            <a:extLst>
              <a:ext uri="{FF2B5EF4-FFF2-40B4-BE49-F238E27FC236}">
                <a16:creationId xmlns="" xmlns:a16="http://schemas.microsoft.com/office/drawing/2014/main" id="{A86A831D-62BD-4F27-A690-E525E487E15B}"/>
              </a:ext>
            </a:extLst>
          </p:cNvPr>
          <p:cNvSpPr/>
          <p:nvPr/>
        </p:nvSpPr>
        <p:spPr>
          <a:xfrm>
            <a:off x="1638025" y="-22868"/>
            <a:ext cx="1837922" cy="76440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vi-VN" altLang="zh-CN" sz="4800" b="1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Bài 2:   </a:t>
            </a:r>
            <a:endParaRPr lang="zh-CN" altLang="en-US" sz="4800" b="1" noProof="1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1406532" y="646797"/>
            <a:ext cx="9739131" cy="17244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95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 bwMode="auto">
          <a:xfrm>
            <a:off x="258367" y="3510188"/>
            <a:ext cx="541738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Tổng số    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100 s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ản phẩm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95 s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ản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hẩm</a:t>
            </a:r>
          </a:p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ản phẩm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/tổng số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147226" y="2796413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altLang="en-US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8266908" y="2841083"/>
            <a:ext cx="2057400" cy="76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 bwMode="auto">
          <a:xfrm>
            <a:off x="5930900" y="3497757"/>
            <a:ext cx="603942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 bwMode="auto">
          <a:xfrm>
            <a:off x="9226766" y="4713011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95 %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 bwMode="auto">
          <a:xfrm>
            <a:off x="6136406" y="4747528"/>
            <a:ext cx="235604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95 : 100 =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 bwMode="auto">
          <a:xfrm>
            <a:off x="7197052" y="5629566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95 %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030803" y="4517887"/>
                <a:ext cx="1433604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95</m:t>
                        </m:r>
                      </m:num>
                      <m:den>
                        <m:r>
                          <a:rPr lang="vi-VN" alt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3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endParaRPr lang="en-US" sz="4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803" y="4517887"/>
                <a:ext cx="1433604" cy="975460"/>
              </a:xfrm>
              <a:prstGeom prst="rect">
                <a:avLst/>
              </a:prstGeom>
              <a:blipFill>
                <a:blip r:embed="rId6"/>
                <a:stretch>
                  <a:fillRect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2523" y="5160707"/>
            <a:ext cx="2729108" cy="1847451"/>
            <a:chOff x="62523" y="5160707"/>
            <a:chExt cx="2729108" cy="18474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5070" y1="46934" x2="33380" y2="26638"/>
                          <a14:foregroundMark x1="15070" y1="50106" x2="25493" y2="43552"/>
                          <a14:foregroundMark x1="56620" y1="86469" x2="87042" y2="47569"/>
                          <a14:foregroundMark x1="38732" y1="62579" x2="45775" y2="32770"/>
                          <a14:foregroundMark x1="51831" y1="29810" x2="60282" y2="52220"/>
                          <a14:foregroundMark x1="70141" y1="16068" x2="79437" y2="24524"/>
                          <a14:foregroundMark x1="18028" y1="43129" x2="21972" y2="35941"/>
                          <a14:backgroundMark x1="18732" y1="58562" x2="22535" y2="53066"/>
                          <a14:backgroundMark x1="18310" y1="53277" x2="22535" y2="51374"/>
                          <a14:backgroundMark x1="73521" y1="19239" x2="77465" y2="39746"/>
                          <a14:backgroundMark x1="71549" y1="17336" x2="80000" y2="23044"/>
                          <a14:backgroundMark x1="78873" y1="24524" x2="80704" y2="40592"/>
                          <a14:backgroundMark x1="78732" y1="26004" x2="72817" y2="21142"/>
                          <a14:backgroundMark x1="70986" y1="17759" x2="78451" y2="23679"/>
                          <a14:backgroundMark x1="78732" y1="23679" x2="73239" y2="17759"/>
                        </a14:backgroundRemoval>
                      </a14:imgEffect>
                    </a14:imgLayer>
                  </a14:imgProps>
                </a:ext>
              </a:extLst>
            </a:blip>
            <a:srcRect l="14150" t="13297" r="10782" b="8140"/>
            <a:stretch/>
          </p:blipFill>
          <p:spPr>
            <a:xfrm>
              <a:off x="141861" y="5160707"/>
              <a:ext cx="2649770" cy="18474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23" y="5179493"/>
              <a:ext cx="550076" cy="550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6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/>
      <p:bldP spid="11" grpId="0"/>
      <p:bldP spid="12" grpId="0" build="p"/>
      <p:bldP spid="13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17">
            <a:extLst>
              <a:ext uri="{FF2B5EF4-FFF2-40B4-BE49-F238E27FC236}">
                <a16:creationId xmlns=""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424553" y="102346"/>
            <a:ext cx="11543404" cy="6560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8298" y="2599567"/>
            <a:ext cx="3195702" cy="8040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27800" y="1675830"/>
            <a:ext cx="2131727" cy="830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52354" y="378924"/>
            <a:ext cx="1057926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Bài 3: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424553" y="1730036"/>
            <a:ext cx="11991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424553" y="2691058"/>
            <a:ext cx="11524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37360" y="2314937"/>
            <a:ext cx="2303362" cy="11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701730" y="2314937"/>
            <a:ext cx="330843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148075" y="3254413"/>
            <a:ext cx="330843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909094" y="3267915"/>
            <a:ext cx="248400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21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06" y="5139588"/>
            <a:ext cx="3106737" cy="20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1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9"/>
          <p:cNvGrpSpPr/>
          <p:nvPr/>
        </p:nvGrpSpPr>
        <p:grpSpPr>
          <a:xfrm>
            <a:off x="10064741" y="-191882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699939" y="1791578"/>
            <a:ext cx="7141669" cy="1464573"/>
            <a:chOff x="4699939" y="1791578"/>
            <a:chExt cx="7141669" cy="1464573"/>
          </a:xfrm>
        </p:grpSpPr>
        <p:sp>
          <p:nvSpPr>
            <p:cNvPr id="13" name="Freeform 12"/>
            <p:cNvSpPr/>
            <p:nvPr/>
          </p:nvSpPr>
          <p:spPr>
            <a:xfrm>
              <a:off x="4699939" y="1791578"/>
              <a:ext cx="7141669" cy="1464573"/>
            </a:xfrm>
            <a:custGeom>
              <a:avLst/>
              <a:gdLst>
                <a:gd name="connsiteX0" fmla="*/ 429056 w 7158956"/>
                <a:gd name="connsiteY0" fmla="*/ 119764 h 1709284"/>
                <a:gd name="connsiteX1" fmla="*/ 1030939 w 7158956"/>
                <a:gd name="connsiteY1" fmla="*/ 15592 h 1709284"/>
                <a:gd name="connsiteX2" fmla="*/ 1436053 w 7158956"/>
                <a:gd name="connsiteY2" fmla="*/ 108190 h 1709284"/>
                <a:gd name="connsiteX3" fmla="*/ 2118959 w 7158956"/>
                <a:gd name="connsiteY3" fmla="*/ 38742 h 1709284"/>
                <a:gd name="connsiteX4" fmla="*/ 2547223 w 7158956"/>
                <a:gd name="connsiteY4" fmla="*/ 4017 h 1709284"/>
                <a:gd name="connsiteX5" fmla="*/ 3068083 w 7158956"/>
                <a:gd name="connsiteY5" fmla="*/ 131339 h 1709284"/>
                <a:gd name="connsiteX6" fmla="*/ 3612094 w 7158956"/>
                <a:gd name="connsiteY6" fmla="*/ 15592 h 1709284"/>
                <a:gd name="connsiteX7" fmla="*/ 4468620 w 7158956"/>
                <a:gd name="connsiteY7" fmla="*/ 189212 h 1709284"/>
                <a:gd name="connsiteX8" fmla="*/ 5290423 w 7158956"/>
                <a:gd name="connsiteY8" fmla="*/ 142914 h 1709284"/>
                <a:gd name="connsiteX9" fmla="*/ 6158524 w 7158956"/>
                <a:gd name="connsiteY9" fmla="*/ 223936 h 1709284"/>
                <a:gd name="connsiteX10" fmla="*/ 6957177 w 7158956"/>
                <a:gd name="connsiteY10" fmla="*/ 166063 h 1709284"/>
                <a:gd name="connsiteX11" fmla="*/ 7084499 w 7158956"/>
                <a:gd name="connsiteY11" fmla="*/ 328109 h 1709284"/>
                <a:gd name="connsiteX12" fmla="*/ 7130797 w 7158956"/>
                <a:gd name="connsiteY12" fmla="*/ 837395 h 1709284"/>
                <a:gd name="connsiteX13" fmla="*/ 7096073 w 7158956"/>
                <a:gd name="connsiteY13" fmla="*/ 1288807 h 1709284"/>
                <a:gd name="connsiteX14" fmla="*/ 6436316 w 7158956"/>
                <a:gd name="connsiteY14" fmla="*/ 1474002 h 1709284"/>
                <a:gd name="connsiteX15" fmla="*/ 5440894 w 7158956"/>
                <a:gd name="connsiteY15" fmla="*/ 1323531 h 1709284"/>
                <a:gd name="connsiteX16" fmla="*/ 4538068 w 7158956"/>
                <a:gd name="connsiteY16" fmla="*/ 1381405 h 1709284"/>
                <a:gd name="connsiteX17" fmla="*/ 3519496 w 7158956"/>
                <a:gd name="connsiteY17" fmla="*/ 1705496 h 1709284"/>
                <a:gd name="connsiteX18" fmla="*/ 2234706 w 7158956"/>
                <a:gd name="connsiteY18" fmla="*/ 1566600 h 1709284"/>
                <a:gd name="connsiteX19" fmla="*/ 1736995 w 7158956"/>
                <a:gd name="connsiteY19" fmla="*/ 1693921 h 1709284"/>
                <a:gd name="connsiteX20" fmla="*/ 452205 w 7158956"/>
                <a:gd name="connsiteY20" fmla="*/ 1636048 h 1709284"/>
                <a:gd name="connsiteX21" fmla="*/ 47091 w 7158956"/>
                <a:gd name="connsiteY21" fmla="*/ 1520301 h 1709284"/>
                <a:gd name="connsiteX22" fmla="*/ 47091 w 7158956"/>
                <a:gd name="connsiteY22" fmla="*/ 455430 h 1709284"/>
                <a:gd name="connsiteX23" fmla="*/ 429056 w 7158956"/>
                <a:gd name="connsiteY23" fmla="*/ 119764 h 1709284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440894 w 7158956"/>
                <a:gd name="connsiteY15" fmla="*/ 1323531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637663 w 7158956"/>
                <a:gd name="connsiteY15" fmla="*/ 1485576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485576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624472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14514 w 7141652"/>
                <a:gd name="connsiteY15" fmla="*/ 1497151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695947"/>
                <a:gd name="connsiteX1" fmla="*/ 1030939 w 7141652"/>
                <a:gd name="connsiteY1" fmla="*/ 15592 h 1695947"/>
                <a:gd name="connsiteX2" fmla="*/ 1436053 w 7141652"/>
                <a:gd name="connsiteY2" fmla="*/ 108190 h 1695947"/>
                <a:gd name="connsiteX3" fmla="*/ 2118959 w 7141652"/>
                <a:gd name="connsiteY3" fmla="*/ 38742 h 1695947"/>
                <a:gd name="connsiteX4" fmla="*/ 2547223 w 7141652"/>
                <a:gd name="connsiteY4" fmla="*/ 4017 h 1695947"/>
                <a:gd name="connsiteX5" fmla="*/ 3068083 w 7141652"/>
                <a:gd name="connsiteY5" fmla="*/ 131339 h 1695947"/>
                <a:gd name="connsiteX6" fmla="*/ 3612094 w 7141652"/>
                <a:gd name="connsiteY6" fmla="*/ 15592 h 1695947"/>
                <a:gd name="connsiteX7" fmla="*/ 4468620 w 7141652"/>
                <a:gd name="connsiteY7" fmla="*/ 189212 h 1695947"/>
                <a:gd name="connsiteX8" fmla="*/ 5290423 w 7141652"/>
                <a:gd name="connsiteY8" fmla="*/ 142914 h 1695947"/>
                <a:gd name="connsiteX9" fmla="*/ 6158524 w 7141652"/>
                <a:gd name="connsiteY9" fmla="*/ 223936 h 1695947"/>
                <a:gd name="connsiteX10" fmla="*/ 6957177 w 7141652"/>
                <a:gd name="connsiteY10" fmla="*/ 166063 h 1695947"/>
                <a:gd name="connsiteX11" fmla="*/ 7084499 w 7141652"/>
                <a:gd name="connsiteY11" fmla="*/ 328109 h 1695947"/>
                <a:gd name="connsiteX12" fmla="*/ 7130797 w 7141652"/>
                <a:gd name="connsiteY12" fmla="*/ 837395 h 1695947"/>
                <a:gd name="connsiteX13" fmla="*/ 7096073 w 7141652"/>
                <a:gd name="connsiteY13" fmla="*/ 1288807 h 1695947"/>
                <a:gd name="connsiteX14" fmla="*/ 6690959 w 7141652"/>
                <a:gd name="connsiteY14" fmla="*/ 1531876 h 1695947"/>
                <a:gd name="connsiteX15" fmla="*/ 5614514 w 7141652"/>
                <a:gd name="connsiteY15" fmla="*/ 1497151 h 1695947"/>
                <a:gd name="connsiteX16" fmla="*/ 4642240 w 7141652"/>
                <a:gd name="connsiteY16" fmla="*/ 1566600 h 1695947"/>
                <a:gd name="connsiteX17" fmla="*/ 3693116 w 7141652"/>
                <a:gd name="connsiteY17" fmla="*/ 1612898 h 1695947"/>
                <a:gd name="connsiteX18" fmla="*/ 2234706 w 7141652"/>
                <a:gd name="connsiteY18" fmla="*/ 1566600 h 1695947"/>
                <a:gd name="connsiteX19" fmla="*/ 1736995 w 7141652"/>
                <a:gd name="connsiteY19" fmla="*/ 1693921 h 1695947"/>
                <a:gd name="connsiteX20" fmla="*/ 452205 w 7141652"/>
                <a:gd name="connsiteY20" fmla="*/ 1636048 h 1695947"/>
                <a:gd name="connsiteX21" fmla="*/ 47091 w 7141652"/>
                <a:gd name="connsiteY21" fmla="*/ 1520301 h 1695947"/>
                <a:gd name="connsiteX22" fmla="*/ 47091 w 7141652"/>
                <a:gd name="connsiteY22" fmla="*/ 455430 h 1695947"/>
                <a:gd name="connsiteX23" fmla="*/ 429056 w 7141652"/>
                <a:gd name="connsiteY23" fmla="*/ 119764 h 1695947"/>
                <a:gd name="connsiteX0" fmla="*/ 429056 w 7141652"/>
                <a:gd name="connsiteY0" fmla="*/ 119764 h 1695431"/>
                <a:gd name="connsiteX1" fmla="*/ 1030939 w 7141652"/>
                <a:gd name="connsiteY1" fmla="*/ 15592 h 1695431"/>
                <a:gd name="connsiteX2" fmla="*/ 1436053 w 7141652"/>
                <a:gd name="connsiteY2" fmla="*/ 108190 h 1695431"/>
                <a:gd name="connsiteX3" fmla="*/ 2118959 w 7141652"/>
                <a:gd name="connsiteY3" fmla="*/ 38742 h 1695431"/>
                <a:gd name="connsiteX4" fmla="*/ 2547223 w 7141652"/>
                <a:gd name="connsiteY4" fmla="*/ 4017 h 1695431"/>
                <a:gd name="connsiteX5" fmla="*/ 3068083 w 7141652"/>
                <a:gd name="connsiteY5" fmla="*/ 131339 h 1695431"/>
                <a:gd name="connsiteX6" fmla="*/ 3612094 w 7141652"/>
                <a:gd name="connsiteY6" fmla="*/ 15592 h 1695431"/>
                <a:gd name="connsiteX7" fmla="*/ 4468620 w 7141652"/>
                <a:gd name="connsiteY7" fmla="*/ 189212 h 1695431"/>
                <a:gd name="connsiteX8" fmla="*/ 5290423 w 7141652"/>
                <a:gd name="connsiteY8" fmla="*/ 142914 h 1695431"/>
                <a:gd name="connsiteX9" fmla="*/ 6158524 w 7141652"/>
                <a:gd name="connsiteY9" fmla="*/ 223936 h 1695431"/>
                <a:gd name="connsiteX10" fmla="*/ 6957177 w 7141652"/>
                <a:gd name="connsiteY10" fmla="*/ 166063 h 1695431"/>
                <a:gd name="connsiteX11" fmla="*/ 7084499 w 7141652"/>
                <a:gd name="connsiteY11" fmla="*/ 328109 h 1695431"/>
                <a:gd name="connsiteX12" fmla="*/ 7130797 w 7141652"/>
                <a:gd name="connsiteY12" fmla="*/ 837395 h 1695431"/>
                <a:gd name="connsiteX13" fmla="*/ 7096073 w 7141652"/>
                <a:gd name="connsiteY13" fmla="*/ 1288807 h 1695431"/>
                <a:gd name="connsiteX14" fmla="*/ 6690959 w 7141652"/>
                <a:gd name="connsiteY14" fmla="*/ 1531876 h 1695431"/>
                <a:gd name="connsiteX15" fmla="*/ 5614514 w 7141652"/>
                <a:gd name="connsiteY15" fmla="*/ 1497151 h 1695431"/>
                <a:gd name="connsiteX16" fmla="*/ 4642240 w 7141652"/>
                <a:gd name="connsiteY16" fmla="*/ 1566600 h 1695431"/>
                <a:gd name="connsiteX17" fmla="*/ 3693116 w 7141652"/>
                <a:gd name="connsiteY17" fmla="*/ 1612898 h 1695431"/>
                <a:gd name="connsiteX18" fmla="*/ 2720843 w 7141652"/>
                <a:gd name="connsiteY18" fmla="*/ 1578175 h 1695431"/>
                <a:gd name="connsiteX19" fmla="*/ 1736995 w 7141652"/>
                <a:gd name="connsiteY19" fmla="*/ 1693921 h 1695431"/>
                <a:gd name="connsiteX20" fmla="*/ 452205 w 7141652"/>
                <a:gd name="connsiteY20" fmla="*/ 1636048 h 1695431"/>
                <a:gd name="connsiteX21" fmla="*/ 47091 w 7141652"/>
                <a:gd name="connsiteY21" fmla="*/ 1520301 h 1695431"/>
                <a:gd name="connsiteX22" fmla="*/ 47091 w 7141652"/>
                <a:gd name="connsiteY22" fmla="*/ 455430 h 1695431"/>
                <a:gd name="connsiteX23" fmla="*/ 429056 w 7141652"/>
                <a:gd name="connsiteY23" fmla="*/ 119764 h 1695431"/>
                <a:gd name="connsiteX0" fmla="*/ 429056 w 7141652"/>
                <a:gd name="connsiteY0" fmla="*/ 119764 h 1651788"/>
                <a:gd name="connsiteX1" fmla="*/ 1030939 w 7141652"/>
                <a:gd name="connsiteY1" fmla="*/ 15592 h 1651788"/>
                <a:gd name="connsiteX2" fmla="*/ 1436053 w 7141652"/>
                <a:gd name="connsiteY2" fmla="*/ 108190 h 1651788"/>
                <a:gd name="connsiteX3" fmla="*/ 2118959 w 7141652"/>
                <a:gd name="connsiteY3" fmla="*/ 38742 h 1651788"/>
                <a:gd name="connsiteX4" fmla="*/ 2547223 w 7141652"/>
                <a:gd name="connsiteY4" fmla="*/ 4017 h 1651788"/>
                <a:gd name="connsiteX5" fmla="*/ 3068083 w 7141652"/>
                <a:gd name="connsiteY5" fmla="*/ 131339 h 1651788"/>
                <a:gd name="connsiteX6" fmla="*/ 3612094 w 7141652"/>
                <a:gd name="connsiteY6" fmla="*/ 15592 h 1651788"/>
                <a:gd name="connsiteX7" fmla="*/ 4468620 w 7141652"/>
                <a:gd name="connsiteY7" fmla="*/ 189212 h 1651788"/>
                <a:gd name="connsiteX8" fmla="*/ 5290423 w 7141652"/>
                <a:gd name="connsiteY8" fmla="*/ 142914 h 1651788"/>
                <a:gd name="connsiteX9" fmla="*/ 6158524 w 7141652"/>
                <a:gd name="connsiteY9" fmla="*/ 223936 h 1651788"/>
                <a:gd name="connsiteX10" fmla="*/ 6957177 w 7141652"/>
                <a:gd name="connsiteY10" fmla="*/ 166063 h 1651788"/>
                <a:gd name="connsiteX11" fmla="*/ 7084499 w 7141652"/>
                <a:gd name="connsiteY11" fmla="*/ 328109 h 1651788"/>
                <a:gd name="connsiteX12" fmla="*/ 7130797 w 7141652"/>
                <a:gd name="connsiteY12" fmla="*/ 837395 h 1651788"/>
                <a:gd name="connsiteX13" fmla="*/ 7096073 w 7141652"/>
                <a:gd name="connsiteY13" fmla="*/ 1288807 h 1651788"/>
                <a:gd name="connsiteX14" fmla="*/ 6690959 w 7141652"/>
                <a:gd name="connsiteY14" fmla="*/ 1531876 h 1651788"/>
                <a:gd name="connsiteX15" fmla="*/ 5614514 w 7141652"/>
                <a:gd name="connsiteY15" fmla="*/ 1497151 h 1651788"/>
                <a:gd name="connsiteX16" fmla="*/ 4642240 w 7141652"/>
                <a:gd name="connsiteY16" fmla="*/ 1566600 h 1651788"/>
                <a:gd name="connsiteX17" fmla="*/ 3693116 w 7141652"/>
                <a:gd name="connsiteY17" fmla="*/ 1612898 h 1651788"/>
                <a:gd name="connsiteX18" fmla="*/ 2720843 w 7141652"/>
                <a:gd name="connsiteY18" fmla="*/ 1578175 h 1651788"/>
                <a:gd name="connsiteX19" fmla="*/ 1748570 w 7141652"/>
                <a:gd name="connsiteY19" fmla="*/ 1531876 h 1651788"/>
                <a:gd name="connsiteX20" fmla="*/ 452205 w 7141652"/>
                <a:gd name="connsiteY20" fmla="*/ 1636048 h 1651788"/>
                <a:gd name="connsiteX21" fmla="*/ 47091 w 7141652"/>
                <a:gd name="connsiteY21" fmla="*/ 1520301 h 1651788"/>
                <a:gd name="connsiteX22" fmla="*/ 47091 w 7141652"/>
                <a:gd name="connsiteY22" fmla="*/ 455430 h 1651788"/>
                <a:gd name="connsiteX23" fmla="*/ 429056 w 7141652"/>
                <a:gd name="connsiteY23" fmla="*/ 119764 h 1651788"/>
                <a:gd name="connsiteX0" fmla="*/ 429056 w 7141652"/>
                <a:gd name="connsiteY0" fmla="*/ 119764 h 1729578"/>
                <a:gd name="connsiteX1" fmla="*/ 1030939 w 7141652"/>
                <a:gd name="connsiteY1" fmla="*/ 15592 h 1729578"/>
                <a:gd name="connsiteX2" fmla="*/ 1436053 w 7141652"/>
                <a:gd name="connsiteY2" fmla="*/ 108190 h 1729578"/>
                <a:gd name="connsiteX3" fmla="*/ 2118959 w 7141652"/>
                <a:gd name="connsiteY3" fmla="*/ 38742 h 1729578"/>
                <a:gd name="connsiteX4" fmla="*/ 2547223 w 7141652"/>
                <a:gd name="connsiteY4" fmla="*/ 4017 h 1729578"/>
                <a:gd name="connsiteX5" fmla="*/ 3068083 w 7141652"/>
                <a:gd name="connsiteY5" fmla="*/ 131339 h 1729578"/>
                <a:gd name="connsiteX6" fmla="*/ 3612094 w 7141652"/>
                <a:gd name="connsiteY6" fmla="*/ 15592 h 1729578"/>
                <a:gd name="connsiteX7" fmla="*/ 4468620 w 7141652"/>
                <a:gd name="connsiteY7" fmla="*/ 189212 h 1729578"/>
                <a:gd name="connsiteX8" fmla="*/ 5290423 w 7141652"/>
                <a:gd name="connsiteY8" fmla="*/ 142914 h 1729578"/>
                <a:gd name="connsiteX9" fmla="*/ 6158524 w 7141652"/>
                <a:gd name="connsiteY9" fmla="*/ 223936 h 1729578"/>
                <a:gd name="connsiteX10" fmla="*/ 6957177 w 7141652"/>
                <a:gd name="connsiteY10" fmla="*/ 166063 h 1729578"/>
                <a:gd name="connsiteX11" fmla="*/ 7084499 w 7141652"/>
                <a:gd name="connsiteY11" fmla="*/ 328109 h 1729578"/>
                <a:gd name="connsiteX12" fmla="*/ 7130797 w 7141652"/>
                <a:gd name="connsiteY12" fmla="*/ 837395 h 1729578"/>
                <a:gd name="connsiteX13" fmla="*/ 7096073 w 7141652"/>
                <a:gd name="connsiteY13" fmla="*/ 1288807 h 1729578"/>
                <a:gd name="connsiteX14" fmla="*/ 6690959 w 7141652"/>
                <a:gd name="connsiteY14" fmla="*/ 1531876 h 1729578"/>
                <a:gd name="connsiteX15" fmla="*/ 5614514 w 7141652"/>
                <a:gd name="connsiteY15" fmla="*/ 1497151 h 1729578"/>
                <a:gd name="connsiteX16" fmla="*/ 4642240 w 7141652"/>
                <a:gd name="connsiteY16" fmla="*/ 1566600 h 1729578"/>
                <a:gd name="connsiteX17" fmla="*/ 3693116 w 7141652"/>
                <a:gd name="connsiteY17" fmla="*/ 1612898 h 1729578"/>
                <a:gd name="connsiteX18" fmla="*/ 2720843 w 7141652"/>
                <a:gd name="connsiteY18" fmla="*/ 1578175 h 1729578"/>
                <a:gd name="connsiteX19" fmla="*/ 1598100 w 7141652"/>
                <a:gd name="connsiteY19" fmla="*/ 1728645 h 1729578"/>
                <a:gd name="connsiteX20" fmla="*/ 452205 w 7141652"/>
                <a:gd name="connsiteY20" fmla="*/ 1636048 h 1729578"/>
                <a:gd name="connsiteX21" fmla="*/ 47091 w 7141652"/>
                <a:gd name="connsiteY21" fmla="*/ 1520301 h 1729578"/>
                <a:gd name="connsiteX22" fmla="*/ 47091 w 7141652"/>
                <a:gd name="connsiteY22" fmla="*/ 455430 h 1729578"/>
                <a:gd name="connsiteX23" fmla="*/ 429056 w 7141652"/>
                <a:gd name="connsiteY23" fmla="*/ 119764 h 1729578"/>
                <a:gd name="connsiteX0" fmla="*/ 429056 w 7141652"/>
                <a:gd name="connsiteY0" fmla="*/ 119764 h 1732632"/>
                <a:gd name="connsiteX1" fmla="*/ 1030939 w 7141652"/>
                <a:gd name="connsiteY1" fmla="*/ 15592 h 1732632"/>
                <a:gd name="connsiteX2" fmla="*/ 1436053 w 7141652"/>
                <a:gd name="connsiteY2" fmla="*/ 108190 h 1732632"/>
                <a:gd name="connsiteX3" fmla="*/ 2118959 w 7141652"/>
                <a:gd name="connsiteY3" fmla="*/ 38742 h 1732632"/>
                <a:gd name="connsiteX4" fmla="*/ 2547223 w 7141652"/>
                <a:gd name="connsiteY4" fmla="*/ 4017 h 1732632"/>
                <a:gd name="connsiteX5" fmla="*/ 3068083 w 7141652"/>
                <a:gd name="connsiteY5" fmla="*/ 131339 h 1732632"/>
                <a:gd name="connsiteX6" fmla="*/ 3612094 w 7141652"/>
                <a:gd name="connsiteY6" fmla="*/ 15592 h 1732632"/>
                <a:gd name="connsiteX7" fmla="*/ 4468620 w 7141652"/>
                <a:gd name="connsiteY7" fmla="*/ 189212 h 1732632"/>
                <a:gd name="connsiteX8" fmla="*/ 5290423 w 7141652"/>
                <a:gd name="connsiteY8" fmla="*/ 142914 h 1732632"/>
                <a:gd name="connsiteX9" fmla="*/ 6158524 w 7141652"/>
                <a:gd name="connsiteY9" fmla="*/ 223936 h 1732632"/>
                <a:gd name="connsiteX10" fmla="*/ 6957177 w 7141652"/>
                <a:gd name="connsiteY10" fmla="*/ 166063 h 1732632"/>
                <a:gd name="connsiteX11" fmla="*/ 7084499 w 7141652"/>
                <a:gd name="connsiteY11" fmla="*/ 328109 h 1732632"/>
                <a:gd name="connsiteX12" fmla="*/ 7130797 w 7141652"/>
                <a:gd name="connsiteY12" fmla="*/ 837395 h 1732632"/>
                <a:gd name="connsiteX13" fmla="*/ 7096073 w 7141652"/>
                <a:gd name="connsiteY13" fmla="*/ 1288807 h 1732632"/>
                <a:gd name="connsiteX14" fmla="*/ 6690959 w 7141652"/>
                <a:gd name="connsiteY14" fmla="*/ 1531876 h 1732632"/>
                <a:gd name="connsiteX15" fmla="*/ 5614514 w 7141652"/>
                <a:gd name="connsiteY15" fmla="*/ 1497151 h 1732632"/>
                <a:gd name="connsiteX16" fmla="*/ 4642240 w 7141652"/>
                <a:gd name="connsiteY16" fmla="*/ 1566600 h 1732632"/>
                <a:gd name="connsiteX17" fmla="*/ 3693116 w 7141652"/>
                <a:gd name="connsiteY17" fmla="*/ 1612898 h 1732632"/>
                <a:gd name="connsiteX18" fmla="*/ 3010210 w 7141652"/>
                <a:gd name="connsiteY18" fmla="*/ 1705497 h 1732632"/>
                <a:gd name="connsiteX19" fmla="*/ 1598100 w 7141652"/>
                <a:gd name="connsiteY19" fmla="*/ 1728645 h 1732632"/>
                <a:gd name="connsiteX20" fmla="*/ 452205 w 7141652"/>
                <a:gd name="connsiteY20" fmla="*/ 1636048 h 1732632"/>
                <a:gd name="connsiteX21" fmla="*/ 47091 w 7141652"/>
                <a:gd name="connsiteY21" fmla="*/ 1520301 h 1732632"/>
                <a:gd name="connsiteX22" fmla="*/ 47091 w 7141652"/>
                <a:gd name="connsiteY22" fmla="*/ 455430 h 1732632"/>
                <a:gd name="connsiteX23" fmla="*/ 429056 w 7141652"/>
                <a:gd name="connsiteY23" fmla="*/ 119764 h 1732632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598100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412905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642240 w 7141652"/>
                <a:gd name="connsiteY16" fmla="*/ 1566600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514918 w 7141652"/>
                <a:gd name="connsiteY16" fmla="*/ 1555025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693116 w 7141652"/>
                <a:gd name="connsiteY17" fmla="*/ 1612898 h 1788100"/>
                <a:gd name="connsiteX18" fmla="*/ 3033359 w 7141652"/>
                <a:gd name="connsiteY18" fmla="*/ 1531876 h 1788100"/>
                <a:gd name="connsiteX19" fmla="*/ 1412905 w 7141652"/>
                <a:gd name="connsiteY19" fmla="*/ 1728645 h 1788100"/>
                <a:gd name="connsiteX20" fmla="*/ 394332 w 7141652"/>
                <a:gd name="connsiteY20" fmla="*/ 1774945 h 1788100"/>
                <a:gd name="connsiteX21" fmla="*/ 47091 w 7141652"/>
                <a:gd name="connsiteY21" fmla="*/ 1520301 h 1788100"/>
                <a:gd name="connsiteX22" fmla="*/ 47091 w 7141652"/>
                <a:gd name="connsiteY22" fmla="*/ 455430 h 1788100"/>
                <a:gd name="connsiteX23" fmla="*/ 429056 w 7141652"/>
                <a:gd name="connsiteY23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75077"/>
                <a:gd name="connsiteX1" fmla="*/ 1030939 w 7141652"/>
                <a:gd name="connsiteY1" fmla="*/ 15592 h 1775077"/>
                <a:gd name="connsiteX2" fmla="*/ 1436053 w 7141652"/>
                <a:gd name="connsiteY2" fmla="*/ 108190 h 1775077"/>
                <a:gd name="connsiteX3" fmla="*/ 2118959 w 7141652"/>
                <a:gd name="connsiteY3" fmla="*/ 38742 h 1775077"/>
                <a:gd name="connsiteX4" fmla="*/ 2547223 w 7141652"/>
                <a:gd name="connsiteY4" fmla="*/ 4017 h 1775077"/>
                <a:gd name="connsiteX5" fmla="*/ 3068083 w 7141652"/>
                <a:gd name="connsiteY5" fmla="*/ 131339 h 1775077"/>
                <a:gd name="connsiteX6" fmla="*/ 3612094 w 7141652"/>
                <a:gd name="connsiteY6" fmla="*/ 15592 h 1775077"/>
                <a:gd name="connsiteX7" fmla="*/ 4468620 w 7141652"/>
                <a:gd name="connsiteY7" fmla="*/ 189212 h 1775077"/>
                <a:gd name="connsiteX8" fmla="*/ 5290423 w 7141652"/>
                <a:gd name="connsiteY8" fmla="*/ 142914 h 1775077"/>
                <a:gd name="connsiteX9" fmla="*/ 6158524 w 7141652"/>
                <a:gd name="connsiteY9" fmla="*/ 223936 h 1775077"/>
                <a:gd name="connsiteX10" fmla="*/ 6957177 w 7141652"/>
                <a:gd name="connsiteY10" fmla="*/ 166063 h 1775077"/>
                <a:gd name="connsiteX11" fmla="*/ 7084499 w 7141652"/>
                <a:gd name="connsiteY11" fmla="*/ 328109 h 1775077"/>
                <a:gd name="connsiteX12" fmla="*/ 7130797 w 7141652"/>
                <a:gd name="connsiteY12" fmla="*/ 837395 h 1775077"/>
                <a:gd name="connsiteX13" fmla="*/ 7096073 w 7141652"/>
                <a:gd name="connsiteY13" fmla="*/ 1288807 h 1775077"/>
                <a:gd name="connsiteX14" fmla="*/ 6690959 w 7141652"/>
                <a:gd name="connsiteY14" fmla="*/ 1531876 h 1775077"/>
                <a:gd name="connsiteX15" fmla="*/ 5614514 w 7141652"/>
                <a:gd name="connsiteY15" fmla="*/ 1497151 h 1775077"/>
                <a:gd name="connsiteX16" fmla="*/ 4514918 w 7141652"/>
                <a:gd name="connsiteY16" fmla="*/ 1555025 h 1775077"/>
                <a:gd name="connsiteX17" fmla="*/ 3760880 w 7141652"/>
                <a:gd name="connsiteY17" fmla="*/ 1565390 h 1775077"/>
                <a:gd name="connsiteX18" fmla="*/ 3693116 w 7141652"/>
                <a:gd name="connsiteY18" fmla="*/ 1612898 h 1775077"/>
                <a:gd name="connsiteX19" fmla="*/ 3033359 w 7141652"/>
                <a:gd name="connsiteY19" fmla="*/ 1531876 h 1775077"/>
                <a:gd name="connsiteX20" fmla="*/ 1470779 w 7141652"/>
                <a:gd name="connsiteY20" fmla="*/ 1555025 h 1775077"/>
                <a:gd name="connsiteX21" fmla="*/ 394332 w 7141652"/>
                <a:gd name="connsiteY21" fmla="*/ 1774945 h 1775077"/>
                <a:gd name="connsiteX22" fmla="*/ 47091 w 7141652"/>
                <a:gd name="connsiteY22" fmla="*/ 1520301 h 1775077"/>
                <a:gd name="connsiteX23" fmla="*/ 47091 w 7141652"/>
                <a:gd name="connsiteY23" fmla="*/ 455430 h 1775077"/>
                <a:gd name="connsiteX24" fmla="*/ 429056 w 7141652"/>
                <a:gd name="connsiteY24" fmla="*/ 119764 h 1775077"/>
                <a:gd name="connsiteX0" fmla="*/ 429056 w 7141652"/>
                <a:gd name="connsiteY0" fmla="*/ 119764 h 1616237"/>
                <a:gd name="connsiteX1" fmla="*/ 1030939 w 7141652"/>
                <a:gd name="connsiteY1" fmla="*/ 15592 h 1616237"/>
                <a:gd name="connsiteX2" fmla="*/ 1436053 w 7141652"/>
                <a:gd name="connsiteY2" fmla="*/ 108190 h 1616237"/>
                <a:gd name="connsiteX3" fmla="*/ 2118959 w 7141652"/>
                <a:gd name="connsiteY3" fmla="*/ 38742 h 1616237"/>
                <a:gd name="connsiteX4" fmla="*/ 2547223 w 7141652"/>
                <a:gd name="connsiteY4" fmla="*/ 4017 h 1616237"/>
                <a:gd name="connsiteX5" fmla="*/ 3068083 w 7141652"/>
                <a:gd name="connsiteY5" fmla="*/ 131339 h 1616237"/>
                <a:gd name="connsiteX6" fmla="*/ 3612094 w 7141652"/>
                <a:gd name="connsiteY6" fmla="*/ 15592 h 1616237"/>
                <a:gd name="connsiteX7" fmla="*/ 4468620 w 7141652"/>
                <a:gd name="connsiteY7" fmla="*/ 189212 h 1616237"/>
                <a:gd name="connsiteX8" fmla="*/ 5290423 w 7141652"/>
                <a:gd name="connsiteY8" fmla="*/ 142914 h 1616237"/>
                <a:gd name="connsiteX9" fmla="*/ 6158524 w 7141652"/>
                <a:gd name="connsiteY9" fmla="*/ 223936 h 1616237"/>
                <a:gd name="connsiteX10" fmla="*/ 6957177 w 7141652"/>
                <a:gd name="connsiteY10" fmla="*/ 166063 h 1616237"/>
                <a:gd name="connsiteX11" fmla="*/ 7084499 w 7141652"/>
                <a:gd name="connsiteY11" fmla="*/ 328109 h 1616237"/>
                <a:gd name="connsiteX12" fmla="*/ 7130797 w 7141652"/>
                <a:gd name="connsiteY12" fmla="*/ 837395 h 1616237"/>
                <a:gd name="connsiteX13" fmla="*/ 7096073 w 7141652"/>
                <a:gd name="connsiteY13" fmla="*/ 1288807 h 1616237"/>
                <a:gd name="connsiteX14" fmla="*/ 6690959 w 7141652"/>
                <a:gd name="connsiteY14" fmla="*/ 1531876 h 1616237"/>
                <a:gd name="connsiteX15" fmla="*/ 5614514 w 7141652"/>
                <a:gd name="connsiteY15" fmla="*/ 1497151 h 1616237"/>
                <a:gd name="connsiteX16" fmla="*/ 4514918 w 7141652"/>
                <a:gd name="connsiteY16" fmla="*/ 1555025 h 1616237"/>
                <a:gd name="connsiteX17" fmla="*/ 3760880 w 7141652"/>
                <a:gd name="connsiteY17" fmla="*/ 1565390 h 1616237"/>
                <a:gd name="connsiteX18" fmla="*/ 3693116 w 7141652"/>
                <a:gd name="connsiteY18" fmla="*/ 1612898 h 1616237"/>
                <a:gd name="connsiteX19" fmla="*/ 3033359 w 7141652"/>
                <a:gd name="connsiteY19" fmla="*/ 1531876 h 1616237"/>
                <a:gd name="connsiteX20" fmla="*/ 1470779 w 7141652"/>
                <a:gd name="connsiteY20" fmla="*/ 1555025 h 1616237"/>
                <a:gd name="connsiteX21" fmla="*/ 452205 w 7141652"/>
                <a:gd name="connsiteY21" fmla="*/ 1555026 h 1616237"/>
                <a:gd name="connsiteX22" fmla="*/ 47091 w 7141652"/>
                <a:gd name="connsiteY22" fmla="*/ 1520301 h 1616237"/>
                <a:gd name="connsiteX23" fmla="*/ 47091 w 7141652"/>
                <a:gd name="connsiteY23" fmla="*/ 455430 h 1616237"/>
                <a:gd name="connsiteX24" fmla="*/ 429056 w 7141652"/>
                <a:gd name="connsiteY24" fmla="*/ 119764 h 1616237"/>
                <a:gd name="connsiteX0" fmla="*/ 402796 w 7115392"/>
                <a:gd name="connsiteY0" fmla="*/ 119764 h 1613391"/>
                <a:gd name="connsiteX1" fmla="*/ 1004679 w 7115392"/>
                <a:gd name="connsiteY1" fmla="*/ 15592 h 1613391"/>
                <a:gd name="connsiteX2" fmla="*/ 1409793 w 7115392"/>
                <a:gd name="connsiteY2" fmla="*/ 108190 h 1613391"/>
                <a:gd name="connsiteX3" fmla="*/ 2092699 w 7115392"/>
                <a:gd name="connsiteY3" fmla="*/ 38742 h 1613391"/>
                <a:gd name="connsiteX4" fmla="*/ 2520963 w 7115392"/>
                <a:gd name="connsiteY4" fmla="*/ 4017 h 1613391"/>
                <a:gd name="connsiteX5" fmla="*/ 3041823 w 7115392"/>
                <a:gd name="connsiteY5" fmla="*/ 131339 h 1613391"/>
                <a:gd name="connsiteX6" fmla="*/ 3585834 w 7115392"/>
                <a:gd name="connsiteY6" fmla="*/ 15592 h 1613391"/>
                <a:gd name="connsiteX7" fmla="*/ 4442360 w 7115392"/>
                <a:gd name="connsiteY7" fmla="*/ 189212 h 1613391"/>
                <a:gd name="connsiteX8" fmla="*/ 5264163 w 7115392"/>
                <a:gd name="connsiteY8" fmla="*/ 142914 h 1613391"/>
                <a:gd name="connsiteX9" fmla="*/ 6132264 w 7115392"/>
                <a:gd name="connsiteY9" fmla="*/ 223936 h 1613391"/>
                <a:gd name="connsiteX10" fmla="*/ 6930917 w 7115392"/>
                <a:gd name="connsiteY10" fmla="*/ 166063 h 1613391"/>
                <a:gd name="connsiteX11" fmla="*/ 7058239 w 7115392"/>
                <a:gd name="connsiteY11" fmla="*/ 328109 h 1613391"/>
                <a:gd name="connsiteX12" fmla="*/ 7104537 w 7115392"/>
                <a:gd name="connsiteY12" fmla="*/ 837395 h 1613391"/>
                <a:gd name="connsiteX13" fmla="*/ 7069813 w 7115392"/>
                <a:gd name="connsiteY13" fmla="*/ 1288807 h 1613391"/>
                <a:gd name="connsiteX14" fmla="*/ 6664699 w 7115392"/>
                <a:gd name="connsiteY14" fmla="*/ 1531876 h 1613391"/>
                <a:gd name="connsiteX15" fmla="*/ 5588254 w 7115392"/>
                <a:gd name="connsiteY15" fmla="*/ 1497151 h 1613391"/>
                <a:gd name="connsiteX16" fmla="*/ 4488658 w 7115392"/>
                <a:gd name="connsiteY16" fmla="*/ 1555025 h 1613391"/>
                <a:gd name="connsiteX17" fmla="*/ 3734620 w 7115392"/>
                <a:gd name="connsiteY17" fmla="*/ 1565390 h 1613391"/>
                <a:gd name="connsiteX18" fmla="*/ 3666856 w 7115392"/>
                <a:gd name="connsiteY18" fmla="*/ 1612898 h 1613391"/>
                <a:gd name="connsiteX19" fmla="*/ 3007099 w 7115392"/>
                <a:gd name="connsiteY19" fmla="*/ 1531876 h 1613391"/>
                <a:gd name="connsiteX20" fmla="*/ 1444519 w 7115392"/>
                <a:gd name="connsiteY20" fmla="*/ 1555025 h 1613391"/>
                <a:gd name="connsiteX21" fmla="*/ 425945 w 7115392"/>
                <a:gd name="connsiteY21" fmla="*/ 1555026 h 1613391"/>
                <a:gd name="connsiteX22" fmla="*/ 90279 w 7115392"/>
                <a:gd name="connsiteY22" fmla="*/ 1346681 h 1613391"/>
                <a:gd name="connsiteX23" fmla="*/ 20831 w 7115392"/>
                <a:gd name="connsiteY23" fmla="*/ 455430 h 1613391"/>
                <a:gd name="connsiteX24" fmla="*/ 402796 w 7115392"/>
                <a:gd name="connsiteY24" fmla="*/ 119764 h 1613391"/>
                <a:gd name="connsiteX0" fmla="*/ 787888 w 7141669"/>
                <a:gd name="connsiteY0" fmla="*/ 212361 h 1613391"/>
                <a:gd name="connsiteX1" fmla="*/ 1030956 w 7141669"/>
                <a:gd name="connsiteY1" fmla="*/ 15592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12361 h 1613391"/>
                <a:gd name="connsiteX1" fmla="*/ 1320323 w 7141669"/>
                <a:gd name="connsiteY1" fmla="*/ 235511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436070 w 7141669"/>
                <a:gd name="connsiteY2" fmla="*/ 104359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910632 w 7141669"/>
                <a:gd name="connsiteY2" fmla="*/ 185382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2466217 w 7141669"/>
                <a:gd name="connsiteY2" fmla="*/ 162232 h 1609560"/>
                <a:gd name="connsiteX3" fmla="*/ 2547240 w 7141669"/>
                <a:gd name="connsiteY3" fmla="*/ 186 h 1609560"/>
                <a:gd name="connsiteX4" fmla="*/ 3068100 w 7141669"/>
                <a:gd name="connsiteY4" fmla="*/ 127508 h 1609560"/>
                <a:gd name="connsiteX5" fmla="*/ 3612111 w 7141669"/>
                <a:gd name="connsiteY5" fmla="*/ 11761 h 1609560"/>
                <a:gd name="connsiteX6" fmla="*/ 4468637 w 7141669"/>
                <a:gd name="connsiteY6" fmla="*/ 185381 h 1609560"/>
                <a:gd name="connsiteX7" fmla="*/ 5290440 w 7141669"/>
                <a:gd name="connsiteY7" fmla="*/ 139083 h 1609560"/>
                <a:gd name="connsiteX8" fmla="*/ 6158541 w 7141669"/>
                <a:gd name="connsiteY8" fmla="*/ 220105 h 1609560"/>
                <a:gd name="connsiteX9" fmla="*/ 6957194 w 7141669"/>
                <a:gd name="connsiteY9" fmla="*/ 162232 h 1609560"/>
                <a:gd name="connsiteX10" fmla="*/ 7084516 w 7141669"/>
                <a:gd name="connsiteY10" fmla="*/ 324278 h 1609560"/>
                <a:gd name="connsiteX11" fmla="*/ 7130814 w 7141669"/>
                <a:gd name="connsiteY11" fmla="*/ 833564 h 1609560"/>
                <a:gd name="connsiteX12" fmla="*/ 7096090 w 7141669"/>
                <a:gd name="connsiteY12" fmla="*/ 1284976 h 1609560"/>
                <a:gd name="connsiteX13" fmla="*/ 6690976 w 7141669"/>
                <a:gd name="connsiteY13" fmla="*/ 1528045 h 1609560"/>
                <a:gd name="connsiteX14" fmla="*/ 5614531 w 7141669"/>
                <a:gd name="connsiteY14" fmla="*/ 1493320 h 1609560"/>
                <a:gd name="connsiteX15" fmla="*/ 4514935 w 7141669"/>
                <a:gd name="connsiteY15" fmla="*/ 1551194 h 1609560"/>
                <a:gd name="connsiteX16" fmla="*/ 3760897 w 7141669"/>
                <a:gd name="connsiteY16" fmla="*/ 1561559 h 1609560"/>
                <a:gd name="connsiteX17" fmla="*/ 3693133 w 7141669"/>
                <a:gd name="connsiteY17" fmla="*/ 1609067 h 1609560"/>
                <a:gd name="connsiteX18" fmla="*/ 3033376 w 7141669"/>
                <a:gd name="connsiteY18" fmla="*/ 1528045 h 1609560"/>
                <a:gd name="connsiteX19" fmla="*/ 1470796 w 7141669"/>
                <a:gd name="connsiteY19" fmla="*/ 1551194 h 1609560"/>
                <a:gd name="connsiteX20" fmla="*/ 452222 w 7141669"/>
                <a:gd name="connsiteY20" fmla="*/ 1551195 h 1609560"/>
                <a:gd name="connsiteX21" fmla="*/ 116556 w 7141669"/>
                <a:gd name="connsiteY21" fmla="*/ 1342850 h 1609560"/>
                <a:gd name="connsiteX22" fmla="*/ 47108 w 7141669"/>
                <a:gd name="connsiteY22" fmla="*/ 451599 h 1609560"/>
                <a:gd name="connsiteX23" fmla="*/ 787888 w 7141669"/>
                <a:gd name="connsiteY23" fmla="*/ 208530 h 1609560"/>
                <a:gd name="connsiteX0" fmla="*/ 787888 w 7141669"/>
                <a:gd name="connsiteY0" fmla="*/ 197421 h 1598451"/>
                <a:gd name="connsiteX1" fmla="*/ 1320323 w 7141669"/>
                <a:gd name="connsiteY1" fmla="*/ 220571 h 1598451"/>
                <a:gd name="connsiteX2" fmla="*/ 2466217 w 7141669"/>
                <a:gd name="connsiteY2" fmla="*/ 151123 h 1598451"/>
                <a:gd name="connsiteX3" fmla="*/ 3068100 w 7141669"/>
                <a:gd name="connsiteY3" fmla="*/ 116399 h 1598451"/>
                <a:gd name="connsiteX4" fmla="*/ 3612111 w 7141669"/>
                <a:gd name="connsiteY4" fmla="*/ 652 h 1598451"/>
                <a:gd name="connsiteX5" fmla="*/ 4468637 w 7141669"/>
                <a:gd name="connsiteY5" fmla="*/ 174272 h 1598451"/>
                <a:gd name="connsiteX6" fmla="*/ 5290440 w 7141669"/>
                <a:gd name="connsiteY6" fmla="*/ 127974 h 1598451"/>
                <a:gd name="connsiteX7" fmla="*/ 6158541 w 7141669"/>
                <a:gd name="connsiteY7" fmla="*/ 208996 h 1598451"/>
                <a:gd name="connsiteX8" fmla="*/ 6957194 w 7141669"/>
                <a:gd name="connsiteY8" fmla="*/ 151123 h 1598451"/>
                <a:gd name="connsiteX9" fmla="*/ 7084516 w 7141669"/>
                <a:gd name="connsiteY9" fmla="*/ 313169 h 1598451"/>
                <a:gd name="connsiteX10" fmla="*/ 7130814 w 7141669"/>
                <a:gd name="connsiteY10" fmla="*/ 822455 h 1598451"/>
                <a:gd name="connsiteX11" fmla="*/ 7096090 w 7141669"/>
                <a:gd name="connsiteY11" fmla="*/ 1273867 h 1598451"/>
                <a:gd name="connsiteX12" fmla="*/ 6690976 w 7141669"/>
                <a:gd name="connsiteY12" fmla="*/ 1516936 h 1598451"/>
                <a:gd name="connsiteX13" fmla="*/ 5614531 w 7141669"/>
                <a:gd name="connsiteY13" fmla="*/ 1482211 h 1598451"/>
                <a:gd name="connsiteX14" fmla="*/ 4514935 w 7141669"/>
                <a:gd name="connsiteY14" fmla="*/ 1540085 h 1598451"/>
                <a:gd name="connsiteX15" fmla="*/ 3760897 w 7141669"/>
                <a:gd name="connsiteY15" fmla="*/ 1550450 h 1598451"/>
                <a:gd name="connsiteX16" fmla="*/ 3693133 w 7141669"/>
                <a:gd name="connsiteY16" fmla="*/ 1597958 h 1598451"/>
                <a:gd name="connsiteX17" fmla="*/ 3033376 w 7141669"/>
                <a:gd name="connsiteY17" fmla="*/ 1516936 h 1598451"/>
                <a:gd name="connsiteX18" fmla="*/ 1470796 w 7141669"/>
                <a:gd name="connsiteY18" fmla="*/ 1540085 h 1598451"/>
                <a:gd name="connsiteX19" fmla="*/ 452222 w 7141669"/>
                <a:gd name="connsiteY19" fmla="*/ 1540086 h 1598451"/>
                <a:gd name="connsiteX20" fmla="*/ 116556 w 7141669"/>
                <a:gd name="connsiteY20" fmla="*/ 1331741 h 1598451"/>
                <a:gd name="connsiteX21" fmla="*/ 47108 w 7141669"/>
                <a:gd name="connsiteY21" fmla="*/ 440490 h 1598451"/>
                <a:gd name="connsiteX22" fmla="*/ 787888 w 7141669"/>
                <a:gd name="connsiteY22" fmla="*/ 197421 h 1598451"/>
                <a:gd name="connsiteX0" fmla="*/ 787888 w 7141669"/>
                <a:gd name="connsiteY0" fmla="*/ 106476 h 1507506"/>
                <a:gd name="connsiteX1" fmla="*/ 1320323 w 7141669"/>
                <a:gd name="connsiteY1" fmla="*/ 129626 h 1507506"/>
                <a:gd name="connsiteX2" fmla="*/ 2466217 w 7141669"/>
                <a:gd name="connsiteY2" fmla="*/ 60178 h 1507506"/>
                <a:gd name="connsiteX3" fmla="*/ 3068100 w 7141669"/>
                <a:gd name="connsiteY3" fmla="*/ 25454 h 1507506"/>
                <a:gd name="connsiteX4" fmla="*/ 3878329 w 7141669"/>
                <a:gd name="connsiteY4" fmla="*/ 2305 h 1507506"/>
                <a:gd name="connsiteX5" fmla="*/ 4468637 w 7141669"/>
                <a:gd name="connsiteY5" fmla="*/ 83327 h 1507506"/>
                <a:gd name="connsiteX6" fmla="*/ 5290440 w 7141669"/>
                <a:gd name="connsiteY6" fmla="*/ 37029 h 1507506"/>
                <a:gd name="connsiteX7" fmla="*/ 6158541 w 7141669"/>
                <a:gd name="connsiteY7" fmla="*/ 118051 h 1507506"/>
                <a:gd name="connsiteX8" fmla="*/ 6957194 w 7141669"/>
                <a:gd name="connsiteY8" fmla="*/ 60178 h 1507506"/>
                <a:gd name="connsiteX9" fmla="*/ 7084516 w 7141669"/>
                <a:gd name="connsiteY9" fmla="*/ 222224 h 1507506"/>
                <a:gd name="connsiteX10" fmla="*/ 7130814 w 7141669"/>
                <a:gd name="connsiteY10" fmla="*/ 731510 h 1507506"/>
                <a:gd name="connsiteX11" fmla="*/ 7096090 w 7141669"/>
                <a:gd name="connsiteY11" fmla="*/ 1182922 h 1507506"/>
                <a:gd name="connsiteX12" fmla="*/ 6690976 w 7141669"/>
                <a:gd name="connsiteY12" fmla="*/ 1425991 h 1507506"/>
                <a:gd name="connsiteX13" fmla="*/ 5614531 w 7141669"/>
                <a:gd name="connsiteY13" fmla="*/ 1391266 h 1507506"/>
                <a:gd name="connsiteX14" fmla="*/ 4514935 w 7141669"/>
                <a:gd name="connsiteY14" fmla="*/ 1449140 h 1507506"/>
                <a:gd name="connsiteX15" fmla="*/ 3760897 w 7141669"/>
                <a:gd name="connsiteY15" fmla="*/ 1459505 h 1507506"/>
                <a:gd name="connsiteX16" fmla="*/ 3693133 w 7141669"/>
                <a:gd name="connsiteY16" fmla="*/ 1507013 h 1507506"/>
                <a:gd name="connsiteX17" fmla="*/ 3033376 w 7141669"/>
                <a:gd name="connsiteY17" fmla="*/ 1425991 h 1507506"/>
                <a:gd name="connsiteX18" fmla="*/ 1470796 w 7141669"/>
                <a:gd name="connsiteY18" fmla="*/ 1449140 h 1507506"/>
                <a:gd name="connsiteX19" fmla="*/ 452222 w 7141669"/>
                <a:gd name="connsiteY19" fmla="*/ 1449141 h 1507506"/>
                <a:gd name="connsiteX20" fmla="*/ 116556 w 7141669"/>
                <a:gd name="connsiteY20" fmla="*/ 1240796 h 1507506"/>
                <a:gd name="connsiteX21" fmla="*/ 47108 w 7141669"/>
                <a:gd name="connsiteY21" fmla="*/ 349545 h 1507506"/>
                <a:gd name="connsiteX22" fmla="*/ 787888 w 7141669"/>
                <a:gd name="connsiteY22" fmla="*/ 106476 h 1507506"/>
                <a:gd name="connsiteX0" fmla="*/ 787888 w 7141669"/>
                <a:gd name="connsiteY0" fmla="*/ 106476 h 1464573"/>
                <a:gd name="connsiteX1" fmla="*/ 1320323 w 7141669"/>
                <a:gd name="connsiteY1" fmla="*/ 129626 h 1464573"/>
                <a:gd name="connsiteX2" fmla="*/ 2466217 w 7141669"/>
                <a:gd name="connsiteY2" fmla="*/ 60178 h 1464573"/>
                <a:gd name="connsiteX3" fmla="*/ 3068100 w 7141669"/>
                <a:gd name="connsiteY3" fmla="*/ 25454 h 1464573"/>
                <a:gd name="connsiteX4" fmla="*/ 3878329 w 7141669"/>
                <a:gd name="connsiteY4" fmla="*/ 2305 h 1464573"/>
                <a:gd name="connsiteX5" fmla="*/ 4468637 w 7141669"/>
                <a:gd name="connsiteY5" fmla="*/ 83327 h 1464573"/>
                <a:gd name="connsiteX6" fmla="*/ 5290440 w 7141669"/>
                <a:gd name="connsiteY6" fmla="*/ 37029 h 1464573"/>
                <a:gd name="connsiteX7" fmla="*/ 6158541 w 7141669"/>
                <a:gd name="connsiteY7" fmla="*/ 118051 h 1464573"/>
                <a:gd name="connsiteX8" fmla="*/ 6957194 w 7141669"/>
                <a:gd name="connsiteY8" fmla="*/ 60178 h 1464573"/>
                <a:gd name="connsiteX9" fmla="*/ 7084516 w 7141669"/>
                <a:gd name="connsiteY9" fmla="*/ 222224 h 1464573"/>
                <a:gd name="connsiteX10" fmla="*/ 7130814 w 7141669"/>
                <a:gd name="connsiteY10" fmla="*/ 731510 h 1464573"/>
                <a:gd name="connsiteX11" fmla="*/ 7096090 w 7141669"/>
                <a:gd name="connsiteY11" fmla="*/ 1182922 h 1464573"/>
                <a:gd name="connsiteX12" fmla="*/ 6690976 w 7141669"/>
                <a:gd name="connsiteY12" fmla="*/ 1425991 h 1464573"/>
                <a:gd name="connsiteX13" fmla="*/ 5614531 w 7141669"/>
                <a:gd name="connsiteY13" fmla="*/ 1391266 h 1464573"/>
                <a:gd name="connsiteX14" fmla="*/ 4514935 w 7141669"/>
                <a:gd name="connsiteY14" fmla="*/ 1449140 h 1464573"/>
                <a:gd name="connsiteX15" fmla="*/ 3760897 w 7141669"/>
                <a:gd name="connsiteY15" fmla="*/ 1459505 h 1464573"/>
                <a:gd name="connsiteX16" fmla="*/ 3033376 w 7141669"/>
                <a:gd name="connsiteY16" fmla="*/ 1425991 h 1464573"/>
                <a:gd name="connsiteX17" fmla="*/ 1470796 w 7141669"/>
                <a:gd name="connsiteY17" fmla="*/ 1449140 h 1464573"/>
                <a:gd name="connsiteX18" fmla="*/ 452222 w 7141669"/>
                <a:gd name="connsiteY18" fmla="*/ 1449141 h 1464573"/>
                <a:gd name="connsiteX19" fmla="*/ 116556 w 7141669"/>
                <a:gd name="connsiteY19" fmla="*/ 1240796 h 1464573"/>
                <a:gd name="connsiteX20" fmla="*/ 47108 w 7141669"/>
                <a:gd name="connsiteY20" fmla="*/ 349545 h 1464573"/>
                <a:gd name="connsiteX21" fmla="*/ 787888 w 7141669"/>
                <a:gd name="connsiteY21" fmla="*/ 106476 h 14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1669" h="1464573">
                  <a:moveTo>
                    <a:pt x="787888" y="106476"/>
                  </a:moveTo>
                  <a:cubicBezTo>
                    <a:pt x="1000091" y="69823"/>
                    <a:pt x="1040602" y="137342"/>
                    <a:pt x="1320323" y="129626"/>
                  </a:cubicBezTo>
                  <a:cubicBezTo>
                    <a:pt x="1600044" y="121910"/>
                    <a:pt x="2174921" y="77540"/>
                    <a:pt x="2466217" y="60178"/>
                  </a:cubicBezTo>
                  <a:cubicBezTo>
                    <a:pt x="2757513" y="42816"/>
                    <a:pt x="2832748" y="35099"/>
                    <a:pt x="3068100" y="25454"/>
                  </a:cubicBezTo>
                  <a:cubicBezTo>
                    <a:pt x="3303452" y="15809"/>
                    <a:pt x="3644906" y="-7340"/>
                    <a:pt x="3878329" y="2305"/>
                  </a:cubicBezTo>
                  <a:cubicBezTo>
                    <a:pt x="4111752" y="11950"/>
                    <a:pt x="4233285" y="77540"/>
                    <a:pt x="4468637" y="83327"/>
                  </a:cubicBezTo>
                  <a:cubicBezTo>
                    <a:pt x="4703989" y="89114"/>
                    <a:pt x="5008789" y="31242"/>
                    <a:pt x="5290440" y="37029"/>
                  </a:cubicBezTo>
                  <a:cubicBezTo>
                    <a:pt x="5572091" y="42816"/>
                    <a:pt x="5880749" y="114193"/>
                    <a:pt x="6158541" y="118051"/>
                  </a:cubicBezTo>
                  <a:cubicBezTo>
                    <a:pt x="6436333" y="121909"/>
                    <a:pt x="6802865" y="42816"/>
                    <a:pt x="6957194" y="60178"/>
                  </a:cubicBezTo>
                  <a:cubicBezTo>
                    <a:pt x="7111523" y="77540"/>
                    <a:pt x="7055579" y="110335"/>
                    <a:pt x="7084516" y="222224"/>
                  </a:cubicBezTo>
                  <a:cubicBezTo>
                    <a:pt x="7113453" y="334113"/>
                    <a:pt x="7128885" y="571394"/>
                    <a:pt x="7130814" y="731510"/>
                  </a:cubicBezTo>
                  <a:cubicBezTo>
                    <a:pt x="7132743" y="891626"/>
                    <a:pt x="7169396" y="1067175"/>
                    <a:pt x="7096090" y="1182922"/>
                  </a:cubicBezTo>
                  <a:cubicBezTo>
                    <a:pt x="7022784" y="1298669"/>
                    <a:pt x="6937903" y="1391267"/>
                    <a:pt x="6690976" y="1425991"/>
                  </a:cubicBezTo>
                  <a:cubicBezTo>
                    <a:pt x="6444050" y="1460715"/>
                    <a:pt x="5977204" y="1387408"/>
                    <a:pt x="5614531" y="1391266"/>
                  </a:cubicBezTo>
                  <a:cubicBezTo>
                    <a:pt x="5251858" y="1395124"/>
                    <a:pt x="4823874" y="1437767"/>
                    <a:pt x="4514935" y="1449140"/>
                  </a:cubicBezTo>
                  <a:cubicBezTo>
                    <a:pt x="4205996" y="1460513"/>
                    <a:pt x="4007824" y="1463363"/>
                    <a:pt x="3760897" y="1459505"/>
                  </a:cubicBezTo>
                  <a:cubicBezTo>
                    <a:pt x="3513971" y="1455647"/>
                    <a:pt x="3415059" y="1427718"/>
                    <a:pt x="3033376" y="1425991"/>
                  </a:cubicBezTo>
                  <a:cubicBezTo>
                    <a:pt x="2662987" y="1416346"/>
                    <a:pt x="1900988" y="1445282"/>
                    <a:pt x="1470796" y="1449140"/>
                  </a:cubicBezTo>
                  <a:cubicBezTo>
                    <a:pt x="1131271" y="1449140"/>
                    <a:pt x="677929" y="1483865"/>
                    <a:pt x="452222" y="1449141"/>
                  </a:cubicBezTo>
                  <a:cubicBezTo>
                    <a:pt x="226515" y="1414417"/>
                    <a:pt x="184075" y="1437565"/>
                    <a:pt x="116556" y="1240796"/>
                  </a:cubicBezTo>
                  <a:cubicBezTo>
                    <a:pt x="49037" y="1044027"/>
                    <a:pt x="-64781" y="538598"/>
                    <a:pt x="47108" y="349545"/>
                  </a:cubicBezTo>
                  <a:cubicBezTo>
                    <a:pt x="158997" y="160492"/>
                    <a:pt x="575686" y="143129"/>
                    <a:pt x="787888" y="106476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4900647" y="1910919"/>
              <a:ext cx="680206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vi-VN" altLang="en-US" sz="40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Viết</a:t>
              </a:r>
              <a:r>
                <a:rPr kumimoji="0" lang="vi-VN" altLang="en-US" sz="400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được phân số dưới dạng tỉ số phần trăm.</a:t>
              </a:r>
              <a:endParaRPr kumimoji="0" lang="en-US" altLang="en-US" sz="4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5222" y="3670123"/>
            <a:ext cx="7529786" cy="2128793"/>
            <a:chOff x="4575222" y="3670123"/>
            <a:chExt cx="7529786" cy="2128793"/>
          </a:xfrm>
        </p:grpSpPr>
        <p:sp>
          <p:nvSpPr>
            <p:cNvPr id="82" name="Freeform 81"/>
            <p:cNvSpPr/>
            <p:nvPr/>
          </p:nvSpPr>
          <p:spPr>
            <a:xfrm>
              <a:off x="4575222" y="3670123"/>
              <a:ext cx="7529786" cy="2128793"/>
            </a:xfrm>
            <a:custGeom>
              <a:avLst/>
              <a:gdLst>
                <a:gd name="connsiteX0" fmla="*/ 429056 w 7158956"/>
                <a:gd name="connsiteY0" fmla="*/ 119764 h 1709284"/>
                <a:gd name="connsiteX1" fmla="*/ 1030939 w 7158956"/>
                <a:gd name="connsiteY1" fmla="*/ 15592 h 1709284"/>
                <a:gd name="connsiteX2" fmla="*/ 1436053 w 7158956"/>
                <a:gd name="connsiteY2" fmla="*/ 108190 h 1709284"/>
                <a:gd name="connsiteX3" fmla="*/ 2118959 w 7158956"/>
                <a:gd name="connsiteY3" fmla="*/ 38742 h 1709284"/>
                <a:gd name="connsiteX4" fmla="*/ 2547223 w 7158956"/>
                <a:gd name="connsiteY4" fmla="*/ 4017 h 1709284"/>
                <a:gd name="connsiteX5" fmla="*/ 3068083 w 7158956"/>
                <a:gd name="connsiteY5" fmla="*/ 131339 h 1709284"/>
                <a:gd name="connsiteX6" fmla="*/ 3612094 w 7158956"/>
                <a:gd name="connsiteY6" fmla="*/ 15592 h 1709284"/>
                <a:gd name="connsiteX7" fmla="*/ 4468620 w 7158956"/>
                <a:gd name="connsiteY7" fmla="*/ 189212 h 1709284"/>
                <a:gd name="connsiteX8" fmla="*/ 5290423 w 7158956"/>
                <a:gd name="connsiteY8" fmla="*/ 142914 h 1709284"/>
                <a:gd name="connsiteX9" fmla="*/ 6158524 w 7158956"/>
                <a:gd name="connsiteY9" fmla="*/ 223936 h 1709284"/>
                <a:gd name="connsiteX10" fmla="*/ 6957177 w 7158956"/>
                <a:gd name="connsiteY10" fmla="*/ 166063 h 1709284"/>
                <a:gd name="connsiteX11" fmla="*/ 7084499 w 7158956"/>
                <a:gd name="connsiteY11" fmla="*/ 328109 h 1709284"/>
                <a:gd name="connsiteX12" fmla="*/ 7130797 w 7158956"/>
                <a:gd name="connsiteY12" fmla="*/ 837395 h 1709284"/>
                <a:gd name="connsiteX13" fmla="*/ 7096073 w 7158956"/>
                <a:gd name="connsiteY13" fmla="*/ 1288807 h 1709284"/>
                <a:gd name="connsiteX14" fmla="*/ 6436316 w 7158956"/>
                <a:gd name="connsiteY14" fmla="*/ 1474002 h 1709284"/>
                <a:gd name="connsiteX15" fmla="*/ 5440894 w 7158956"/>
                <a:gd name="connsiteY15" fmla="*/ 1323531 h 1709284"/>
                <a:gd name="connsiteX16" fmla="*/ 4538068 w 7158956"/>
                <a:gd name="connsiteY16" fmla="*/ 1381405 h 1709284"/>
                <a:gd name="connsiteX17" fmla="*/ 3519496 w 7158956"/>
                <a:gd name="connsiteY17" fmla="*/ 1705496 h 1709284"/>
                <a:gd name="connsiteX18" fmla="*/ 2234706 w 7158956"/>
                <a:gd name="connsiteY18" fmla="*/ 1566600 h 1709284"/>
                <a:gd name="connsiteX19" fmla="*/ 1736995 w 7158956"/>
                <a:gd name="connsiteY19" fmla="*/ 1693921 h 1709284"/>
                <a:gd name="connsiteX20" fmla="*/ 452205 w 7158956"/>
                <a:gd name="connsiteY20" fmla="*/ 1636048 h 1709284"/>
                <a:gd name="connsiteX21" fmla="*/ 47091 w 7158956"/>
                <a:gd name="connsiteY21" fmla="*/ 1520301 h 1709284"/>
                <a:gd name="connsiteX22" fmla="*/ 47091 w 7158956"/>
                <a:gd name="connsiteY22" fmla="*/ 455430 h 1709284"/>
                <a:gd name="connsiteX23" fmla="*/ 429056 w 7158956"/>
                <a:gd name="connsiteY23" fmla="*/ 119764 h 1709284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440894 w 7158956"/>
                <a:gd name="connsiteY15" fmla="*/ 1323531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637663 w 7158956"/>
                <a:gd name="connsiteY15" fmla="*/ 1485576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485576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624472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14514 w 7141652"/>
                <a:gd name="connsiteY15" fmla="*/ 1497151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695947"/>
                <a:gd name="connsiteX1" fmla="*/ 1030939 w 7141652"/>
                <a:gd name="connsiteY1" fmla="*/ 15592 h 1695947"/>
                <a:gd name="connsiteX2" fmla="*/ 1436053 w 7141652"/>
                <a:gd name="connsiteY2" fmla="*/ 108190 h 1695947"/>
                <a:gd name="connsiteX3" fmla="*/ 2118959 w 7141652"/>
                <a:gd name="connsiteY3" fmla="*/ 38742 h 1695947"/>
                <a:gd name="connsiteX4" fmla="*/ 2547223 w 7141652"/>
                <a:gd name="connsiteY4" fmla="*/ 4017 h 1695947"/>
                <a:gd name="connsiteX5" fmla="*/ 3068083 w 7141652"/>
                <a:gd name="connsiteY5" fmla="*/ 131339 h 1695947"/>
                <a:gd name="connsiteX6" fmla="*/ 3612094 w 7141652"/>
                <a:gd name="connsiteY6" fmla="*/ 15592 h 1695947"/>
                <a:gd name="connsiteX7" fmla="*/ 4468620 w 7141652"/>
                <a:gd name="connsiteY7" fmla="*/ 189212 h 1695947"/>
                <a:gd name="connsiteX8" fmla="*/ 5290423 w 7141652"/>
                <a:gd name="connsiteY8" fmla="*/ 142914 h 1695947"/>
                <a:gd name="connsiteX9" fmla="*/ 6158524 w 7141652"/>
                <a:gd name="connsiteY9" fmla="*/ 223936 h 1695947"/>
                <a:gd name="connsiteX10" fmla="*/ 6957177 w 7141652"/>
                <a:gd name="connsiteY10" fmla="*/ 166063 h 1695947"/>
                <a:gd name="connsiteX11" fmla="*/ 7084499 w 7141652"/>
                <a:gd name="connsiteY11" fmla="*/ 328109 h 1695947"/>
                <a:gd name="connsiteX12" fmla="*/ 7130797 w 7141652"/>
                <a:gd name="connsiteY12" fmla="*/ 837395 h 1695947"/>
                <a:gd name="connsiteX13" fmla="*/ 7096073 w 7141652"/>
                <a:gd name="connsiteY13" fmla="*/ 1288807 h 1695947"/>
                <a:gd name="connsiteX14" fmla="*/ 6690959 w 7141652"/>
                <a:gd name="connsiteY14" fmla="*/ 1531876 h 1695947"/>
                <a:gd name="connsiteX15" fmla="*/ 5614514 w 7141652"/>
                <a:gd name="connsiteY15" fmla="*/ 1497151 h 1695947"/>
                <a:gd name="connsiteX16" fmla="*/ 4642240 w 7141652"/>
                <a:gd name="connsiteY16" fmla="*/ 1566600 h 1695947"/>
                <a:gd name="connsiteX17" fmla="*/ 3693116 w 7141652"/>
                <a:gd name="connsiteY17" fmla="*/ 1612898 h 1695947"/>
                <a:gd name="connsiteX18" fmla="*/ 2234706 w 7141652"/>
                <a:gd name="connsiteY18" fmla="*/ 1566600 h 1695947"/>
                <a:gd name="connsiteX19" fmla="*/ 1736995 w 7141652"/>
                <a:gd name="connsiteY19" fmla="*/ 1693921 h 1695947"/>
                <a:gd name="connsiteX20" fmla="*/ 452205 w 7141652"/>
                <a:gd name="connsiteY20" fmla="*/ 1636048 h 1695947"/>
                <a:gd name="connsiteX21" fmla="*/ 47091 w 7141652"/>
                <a:gd name="connsiteY21" fmla="*/ 1520301 h 1695947"/>
                <a:gd name="connsiteX22" fmla="*/ 47091 w 7141652"/>
                <a:gd name="connsiteY22" fmla="*/ 455430 h 1695947"/>
                <a:gd name="connsiteX23" fmla="*/ 429056 w 7141652"/>
                <a:gd name="connsiteY23" fmla="*/ 119764 h 1695947"/>
                <a:gd name="connsiteX0" fmla="*/ 429056 w 7141652"/>
                <a:gd name="connsiteY0" fmla="*/ 119764 h 1695431"/>
                <a:gd name="connsiteX1" fmla="*/ 1030939 w 7141652"/>
                <a:gd name="connsiteY1" fmla="*/ 15592 h 1695431"/>
                <a:gd name="connsiteX2" fmla="*/ 1436053 w 7141652"/>
                <a:gd name="connsiteY2" fmla="*/ 108190 h 1695431"/>
                <a:gd name="connsiteX3" fmla="*/ 2118959 w 7141652"/>
                <a:gd name="connsiteY3" fmla="*/ 38742 h 1695431"/>
                <a:gd name="connsiteX4" fmla="*/ 2547223 w 7141652"/>
                <a:gd name="connsiteY4" fmla="*/ 4017 h 1695431"/>
                <a:gd name="connsiteX5" fmla="*/ 3068083 w 7141652"/>
                <a:gd name="connsiteY5" fmla="*/ 131339 h 1695431"/>
                <a:gd name="connsiteX6" fmla="*/ 3612094 w 7141652"/>
                <a:gd name="connsiteY6" fmla="*/ 15592 h 1695431"/>
                <a:gd name="connsiteX7" fmla="*/ 4468620 w 7141652"/>
                <a:gd name="connsiteY7" fmla="*/ 189212 h 1695431"/>
                <a:gd name="connsiteX8" fmla="*/ 5290423 w 7141652"/>
                <a:gd name="connsiteY8" fmla="*/ 142914 h 1695431"/>
                <a:gd name="connsiteX9" fmla="*/ 6158524 w 7141652"/>
                <a:gd name="connsiteY9" fmla="*/ 223936 h 1695431"/>
                <a:gd name="connsiteX10" fmla="*/ 6957177 w 7141652"/>
                <a:gd name="connsiteY10" fmla="*/ 166063 h 1695431"/>
                <a:gd name="connsiteX11" fmla="*/ 7084499 w 7141652"/>
                <a:gd name="connsiteY11" fmla="*/ 328109 h 1695431"/>
                <a:gd name="connsiteX12" fmla="*/ 7130797 w 7141652"/>
                <a:gd name="connsiteY12" fmla="*/ 837395 h 1695431"/>
                <a:gd name="connsiteX13" fmla="*/ 7096073 w 7141652"/>
                <a:gd name="connsiteY13" fmla="*/ 1288807 h 1695431"/>
                <a:gd name="connsiteX14" fmla="*/ 6690959 w 7141652"/>
                <a:gd name="connsiteY14" fmla="*/ 1531876 h 1695431"/>
                <a:gd name="connsiteX15" fmla="*/ 5614514 w 7141652"/>
                <a:gd name="connsiteY15" fmla="*/ 1497151 h 1695431"/>
                <a:gd name="connsiteX16" fmla="*/ 4642240 w 7141652"/>
                <a:gd name="connsiteY16" fmla="*/ 1566600 h 1695431"/>
                <a:gd name="connsiteX17" fmla="*/ 3693116 w 7141652"/>
                <a:gd name="connsiteY17" fmla="*/ 1612898 h 1695431"/>
                <a:gd name="connsiteX18" fmla="*/ 2720843 w 7141652"/>
                <a:gd name="connsiteY18" fmla="*/ 1578175 h 1695431"/>
                <a:gd name="connsiteX19" fmla="*/ 1736995 w 7141652"/>
                <a:gd name="connsiteY19" fmla="*/ 1693921 h 1695431"/>
                <a:gd name="connsiteX20" fmla="*/ 452205 w 7141652"/>
                <a:gd name="connsiteY20" fmla="*/ 1636048 h 1695431"/>
                <a:gd name="connsiteX21" fmla="*/ 47091 w 7141652"/>
                <a:gd name="connsiteY21" fmla="*/ 1520301 h 1695431"/>
                <a:gd name="connsiteX22" fmla="*/ 47091 w 7141652"/>
                <a:gd name="connsiteY22" fmla="*/ 455430 h 1695431"/>
                <a:gd name="connsiteX23" fmla="*/ 429056 w 7141652"/>
                <a:gd name="connsiteY23" fmla="*/ 119764 h 1695431"/>
                <a:gd name="connsiteX0" fmla="*/ 429056 w 7141652"/>
                <a:gd name="connsiteY0" fmla="*/ 119764 h 1651788"/>
                <a:gd name="connsiteX1" fmla="*/ 1030939 w 7141652"/>
                <a:gd name="connsiteY1" fmla="*/ 15592 h 1651788"/>
                <a:gd name="connsiteX2" fmla="*/ 1436053 w 7141652"/>
                <a:gd name="connsiteY2" fmla="*/ 108190 h 1651788"/>
                <a:gd name="connsiteX3" fmla="*/ 2118959 w 7141652"/>
                <a:gd name="connsiteY3" fmla="*/ 38742 h 1651788"/>
                <a:gd name="connsiteX4" fmla="*/ 2547223 w 7141652"/>
                <a:gd name="connsiteY4" fmla="*/ 4017 h 1651788"/>
                <a:gd name="connsiteX5" fmla="*/ 3068083 w 7141652"/>
                <a:gd name="connsiteY5" fmla="*/ 131339 h 1651788"/>
                <a:gd name="connsiteX6" fmla="*/ 3612094 w 7141652"/>
                <a:gd name="connsiteY6" fmla="*/ 15592 h 1651788"/>
                <a:gd name="connsiteX7" fmla="*/ 4468620 w 7141652"/>
                <a:gd name="connsiteY7" fmla="*/ 189212 h 1651788"/>
                <a:gd name="connsiteX8" fmla="*/ 5290423 w 7141652"/>
                <a:gd name="connsiteY8" fmla="*/ 142914 h 1651788"/>
                <a:gd name="connsiteX9" fmla="*/ 6158524 w 7141652"/>
                <a:gd name="connsiteY9" fmla="*/ 223936 h 1651788"/>
                <a:gd name="connsiteX10" fmla="*/ 6957177 w 7141652"/>
                <a:gd name="connsiteY10" fmla="*/ 166063 h 1651788"/>
                <a:gd name="connsiteX11" fmla="*/ 7084499 w 7141652"/>
                <a:gd name="connsiteY11" fmla="*/ 328109 h 1651788"/>
                <a:gd name="connsiteX12" fmla="*/ 7130797 w 7141652"/>
                <a:gd name="connsiteY12" fmla="*/ 837395 h 1651788"/>
                <a:gd name="connsiteX13" fmla="*/ 7096073 w 7141652"/>
                <a:gd name="connsiteY13" fmla="*/ 1288807 h 1651788"/>
                <a:gd name="connsiteX14" fmla="*/ 6690959 w 7141652"/>
                <a:gd name="connsiteY14" fmla="*/ 1531876 h 1651788"/>
                <a:gd name="connsiteX15" fmla="*/ 5614514 w 7141652"/>
                <a:gd name="connsiteY15" fmla="*/ 1497151 h 1651788"/>
                <a:gd name="connsiteX16" fmla="*/ 4642240 w 7141652"/>
                <a:gd name="connsiteY16" fmla="*/ 1566600 h 1651788"/>
                <a:gd name="connsiteX17" fmla="*/ 3693116 w 7141652"/>
                <a:gd name="connsiteY17" fmla="*/ 1612898 h 1651788"/>
                <a:gd name="connsiteX18" fmla="*/ 2720843 w 7141652"/>
                <a:gd name="connsiteY18" fmla="*/ 1578175 h 1651788"/>
                <a:gd name="connsiteX19" fmla="*/ 1748570 w 7141652"/>
                <a:gd name="connsiteY19" fmla="*/ 1531876 h 1651788"/>
                <a:gd name="connsiteX20" fmla="*/ 452205 w 7141652"/>
                <a:gd name="connsiteY20" fmla="*/ 1636048 h 1651788"/>
                <a:gd name="connsiteX21" fmla="*/ 47091 w 7141652"/>
                <a:gd name="connsiteY21" fmla="*/ 1520301 h 1651788"/>
                <a:gd name="connsiteX22" fmla="*/ 47091 w 7141652"/>
                <a:gd name="connsiteY22" fmla="*/ 455430 h 1651788"/>
                <a:gd name="connsiteX23" fmla="*/ 429056 w 7141652"/>
                <a:gd name="connsiteY23" fmla="*/ 119764 h 1651788"/>
                <a:gd name="connsiteX0" fmla="*/ 429056 w 7141652"/>
                <a:gd name="connsiteY0" fmla="*/ 119764 h 1729578"/>
                <a:gd name="connsiteX1" fmla="*/ 1030939 w 7141652"/>
                <a:gd name="connsiteY1" fmla="*/ 15592 h 1729578"/>
                <a:gd name="connsiteX2" fmla="*/ 1436053 w 7141652"/>
                <a:gd name="connsiteY2" fmla="*/ 108190 h 1729578"/>
                <a:gd name="connsiteX3" fmla="*/ 2118959 w 7141652"/>
                <a:gd name="connsiteY3" fmla="*/ 38742 h 1729578"/>
                <a:gd name="connsiteX4" fmla="*/ 2547223 w 7141652"/>
                <a:gd name="connsiteY4" fmla="*/ 4017 h 1729578"/>
                <a:gd name="connsiteX5" fmla="*/ 3068083 w 7141652"/>
                <a:gd name="connsiteY5" fmla="*/ 131339 h 1729578"/>
                <a:gd name="connsiteX6" fmla="*/ 3612094 w 7141652"/>
                <a:gd name="connsiteY6" fmla="*/ 15592 h 1729578"/>
                <a:gd name="connsiteX7" fmla="*/ 4468620 w 7141652"/>
                <a:gd name="connsiteY7" fmla="*/ 189212 h 1729578"/>
                <a:gd name="connsiteX8" fmla="*/ 5290423 w 7141652"/>
                <a:gd name="connsiteY8" fmla="*/ 142914 h 1729578"/>
                <a:gd name="connsiteX9" fmla="*/ 6158524 w 7141652"/>
                <a:gd name="connsiteY9" fmla="*/ 223936 h 1729578"/>
                <a:gd name="connsiteX10" fmla="*/ 6957177 w 7141652"/>
                <a:gd name="connsiteY10" fmla="*/ 166063 h 1729578"/>
                <a:gd name="connsiteX11" fmla="*/ 7084499 w 7141652"/>
                <a:gd name="connsiteY11" fmla="*/ 328109 h 1729578"/>
                <a:gd name="connsiteX12" fmla="*/ 7130797 w 7141652"/>
                <a:gd name="connsiteY12" fmla="*/ 837395 h 1729578"/>
                <a:gd name="connsiteX13" fmla="*/ 7096073 w 7141652"/>
                <a:gd name="connsiteY13" fmla="*/ 1288807 h 1729578"/>
                <a:gd name="connsiteX14" fmla="*/ 6690959 w 7141652"/>
                <a:gd name="connsiteY14" fmla="*/ 1531876 h 1729578"/>
                <a:gd name="connsiteX15" fmla="*/ 5614514 w 7141652"/>
                <a:gd name="connsiteY15" fmla="*/ 1497151 h 1729578"/>
                <a:gd name="connsiteX16" fmla="*/ 4642240 w 7141652"/>
                <a:gd name="connsiteY16" fmla="*/ 1566600 h 1729578"/>
                <a:gd name="connsiteX17" fmla="*/ 3693116 w 7141652"/>
                <a:gd name="connsiteY17" fmla="*/ 1612898 h 1729578"/>
                <a:gd name="connsiteX18" fmla="*/ 2720843 w 7141652"/>
                <a:gd name="connsiteY18" fmla="*/ 1578175 h 1729578"/>
                <a:gd name="connsiteX19" fmla="*/ 1598100 w 7141652"/>
                <a:gd name="connsiteY19" fmla="*/ 1728645 h 1729578"/>
                <a:gd name="connsiteX20" fmla="*/ 452205 w 7141652"/>
                <a:gd name="connsiteY20" fmla="*/ 1636048 h 1729578"/>
                <a:gd name="connsiteX21" fmla="*/ 47091 w 7141652"/>
                <a:gd name="connsiteY21" fmla="*/ 1520301 h 1729578"/>
                <a:gd name="connsiteX22" fmla="*/ 47091 w 7141652"/>
                <a:gd name="connsiteY22" fmla="*/ 455430 h 1729578"/>
                <a:gd name="connsiteX23" fmla="*/ 429056 w 7141652"/>
                <a:gd name="connsiteY23" fmla="*/ 119764 h 1729578"/>
                <a:gd name="connsiteX0" fmla="*/ 429056 w 7141652"/>
                <a:gd name="connsiteY0" fmla="*/ 119764 h 1732632"/>
                <a:gd name="connsiteX1" fmla="*/ 1030939 w 7141652"/>
                <a:gd name="connsiteY1" fmla="*/ 15592 h 1732632"/>
                <a:gd name="connsiteX2" fmla="*/ 1436053 w 7141652"/>
                <a:gd name="connsiteY2" fmla="*/ 108190 h 1732632"/>
                <a:gd name="connsiteX3" fmla="*/ 2118959 w 7141652"/>
                <a:gd name="connsiteY3" fmla="*/ 38742 h 1732632"/>
                <a:gd name="connsiteX4" fmla="*/ 2547223 w 7141652"/>
                <a:gd name="connsiteY4" fmla="*/ 4017 h 1732632"/>
                <a:gd name="connsiteX5" fmla="*/ 3068083 w 7141652"/>
                <a:gd name="connsiteY5" fmla="*/ 131339 h 1732632"/>
                <a:gd name="connsiteX6" fmla="*/ 3612094 w 7141652"/>
                <a:gd name="connsiteY6" fmla="*/ 15592 h 1732632"/>
                <a:gd name="connsiteX7" fmla="*/ 4468620 w 7141652"/>
                <a:gd name="connsiteY7" fmla="*/ 189212 h 1732632"/>
                <a:gd name="connsiteX8" fmla="*/ 5290423 w 7141652"/>
                <a:gd name="connsiteY8" fmla="*/ 142914 h 1732632"/>
                <a:gd name="connsiteX9" fmla="*/ 6158524 w 7141652"/>
                <a:gd name="connsiteY9" fmla="*/ 223936 h 1732632"/>
                <a:gd name="connsiteX10" fmla="*/ 6957177 w 7141652"/>
                <a:gd name="connsiteY10" fmla="*/ 166063 h 1732632"/>
                <a:gd name="connsiteX11" fmla="*/ 7084499 w 7141652"/>
                <a:gd name="connsiteY11" fmla="*/ 328109 h 1732632"/>
                <a:gd name="connsiteX12" fmla="*/ 7130797 w 7141652"/>
                <a:gd name="connsiteY12" fmla="*/ 837395 h 1732632"/>
                <a:gd name="connsiteX13" fmla="*/ 7096073 w 7141652"/>
                <a:gd name="connsiteY13" fmla="*/ 1288807 h 1732632"/>
                <a:gd name="connsiteX14" fmla="*/ 6690959 w 7141652"/>
                <a:gd name="connsiteY14" fmla="*/ 1531876 h 1732632"/>
                <a:gd name="connsiteX15" fmla="*/ 5614514 w 7141652"/>
                <a:gd name="connsiteY15" fmla="*/ 1497151 h 1732632"/>
                <a:gd name="connsiteX16" fmla="*/ 4642240 w 7141652"/>
                <a:gd name="connsiteY16" fmla="*/ 1566600 h 1732632"/>
                <a:gd name="connsiteX17" fmla="*/ 3693116 w 7141652"/>
                <a:gd name="connsiteY17" fmla="*/ 1612898 h 1732632"/>
                <a:gd name="connsiteX18" fmla="*/ 3010210 w 7141652"/>
                <a:gd name="connsiteY18" fmla="*/ 1705497 h 1732632"/>
                <a:gd name="connsiteX19" fmla="*/ 1598100 w 7141652"/>
                <a:gd name="connsiteY19" fmla="*/ 1728645 h 1732632"/>
                <a:gd name="connsiteX20" fmla="*/ 452205 w 7141652"/>
                <a:gd name="connsiteY20" fmla="*/ 1636048 h 1732632"/>
                <a:gd name="connsiteX21" fmla="*/ 47091 w 7141652"/>
                <a:gd name="connsiteY21" fmla="*/ 1520301 h 1732632"/>
                <a:gd name="connsiteX22" fmla="*/ 47091 w 7141652"/>
                <a:gd name="connsiteY22" fmla="*/ 455430 h 1732632"/>
                <a:gd name="connsiteX23" fmla="*/ 429056 w 7141652"/>
                <a:gd name="connsiteY23" fmla="*/ 119764 h 1732632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598100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412905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642240 w 7141652"/>
                <a:gd name="connsiteY16" fmla="*/ 1566600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514918 w 7141652"/>
                <a:gd name="connsiteY16" fmla="*/ 1555025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693116 w 7141652"/>
                <a:gd name="connsiteY17" fmla="*/ 1612898 h 1788100"/>
                <a:gd name="connsiteX18" fmla="*/ 3033359 w 7141652"/>
                <a:gd name="connsiteY18" fmla="*/ 1531876 h 1788100"/>
                <a:gd name="connsiteX19" fmla="*/ 1412905 w 7141652"/>
                <a:gd name="connsiteY19" fmla="*/ 1728645 h 1788100"/>
                <a:gd name="connsiteX20" fmla="*/ 394332 w 7141652"/>
                <a:gd name="connsiteY20" fmla="*/ 1774945 h 1788100"/>
                <a:gd name="connsiteX21" fmla="*/ 47091 w 7141652"/>
                <a:gd name="connsiteY21" fmla="*/ 1520301 h 1788100"/>
                <a:gd name="connsiteX22" fmla="*/ 47091 w 7141652"/>
                <a:gd name="connsiteY22" fmla="*/ 455430 h 1788100"/>
                <a:gd name="connsiteX23" fmla="*/ 429056 w 7141652"/>
                <a:gd name="connsiteY23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75077"/>
                <a:gd name="connsiteX1" fmla="*/ 1030939 w 7141652"/>
                <a:gd name="connsiteY1" fmla="*/ 15592 h 1775077"/>
                <a:gd name="connsiteX2" fmla="*/ 1436053 w 7141652"/>
                <a:gd name="connsiteY2" fmla="*/ 108190 h 1775077"/>
                <a:gd name="connsiteX3" fmla="*/ 2118959 w 7141652"/>
                <a:gd name="connsiteY3" fmla="*/ 38742 h 1775077"/>
                <a:gd name="connsiteX4" fmla="*/ 2547223 w 7141652"/>
                <a:gd name="connsiteY4" fmla="*/ 4017 h 1775077"/>
                <a:gd name="connsiteX5" fmla="*/ 3068083 w 7141652"/>
                <a:gd name="connsiteY5" fmla="*/ 131339 h 1775077"/>
                <a:gd name="connsiteX6" fmla="*/ 3612094 w 7141652"/>
                <a:gd name="connsiteY6" fmla="*/ 15592 h 1775077"/>
                <a:gd name="connsiteX7" fmla="*/ 4468620 w 7141652"/>
                <a:gd name="connsiteY7" fmla="*/ 189212 h 1775077"/>
                <a:gd name="connsiteX8" fmla="*/ 5290423 w 7141652"/>
                <a:gd name="connsiteY8" fmla="*/ 142914 h 1775077"/>
                <a:gd name="connsiteX9" fmla="*/ 6158524 w 7141652"/>
                <a:gd name="connsiteY9" fmla="*/ 223936 h 1775077"/>
                <a:gd name="connsiteX10" fmla="*/ 6957177 w 7141652"/>
                <a:gd name="connsiteY10" fmla="*/ 166063 h 1775077"/>
                <a:gd name="connsiteX11" fmla="*/ 7084499 w 7141652"/>
                <a:gd name="connsiteY11" fmla="*/ 328109 h 1775077"/>
                <a:gd name="connsiteX12" fmla="*/ 7130797 w 7141652"/>
                <a:gd name="connsiteY12" fmla="*/ 837395 h 1775077"/>
                <a:gd name="connsiteX13" fmla="*/ 7096073 w 7141652"/>
                <a:gd name="connsiteY13" fmla="*/ 1288807 h 1775077"/>
                <a:gd name="connsiteX14" fmla="*/ 6690959 w 7141652"/>
                <a:gd name="connsiteY14" fmla="*/ 1531876 h 1775077"/>
                <a:gd name="connsiteX15" fmla="*/ 5614514 w 7141652"/>
                <a:gd name="connsiteY15" fmla="*/ 1497151 h 1775077"/>
                <a:gd name="connsiteX16" fmla="*/ 4514918 w 7141652"/>
                <a:gd name="connsiteY16" fmla="*/ 1555025 h 1775077"/>
                <a:gd name="connsiteX17" fmla="*/ 3760880 w 7141652"/>
                <a:gd name="connsiteY17" fmla="*/ 1565390 h 1775077"/>
                <a:gd name="connsiteX18" fmla="*/ 3693116 w 7141652"/>
                <a:gd name="connsiteY18" fmla="*/ 1612898 h 1775077"/>
                <a:gd name="connsiteX19" fmla="*/ 3033359 w 7141652"/>
                <a:gd name="connsiteY19" fmla="*/ 1531876 h 1775077"/>
                <a:gd name="connsiteX20" fmla="*/ 1470779 w 7141652"/>
                <a:gd name="connsiteY20" fmla="*/ 1555025 h 1775077"/>
                <a:gd name="connsiteX21" fmla="*/ 394332 w 7141652"/>
                <a:gd name="connsiteY21" fmla="*/ 1774945 h 1775077"/>
                <a:gd name="connsiteX22" fmla="*/ 47091 w 7141652"/>
                <a:gd name="connsiteY22" fmla="*/ 1520301 h 1775077"/>
                <a:gd name="connsiteX23" fmla="*/ 47091 w 7141652"/>
                <a:gd name="connsiteY23" fmla="*/ 455430 h 1775077"/>
                <a:gd name="connsiteX24" fmla="*/ 429056 w 7141652"/>
                <a:gd name="connsiteY24" fmla="*/ 119764 h 1775077"/>
                <a:gd name="connsiteX0" fmla="*/ 429056 w 7141652"/>
                <a:gd name="connsiteY0" fmla="*/ 119764 h 1616237"/>
                <a:gd name="connsiteX1" fmla="*/ 1030939 w 7141652"/>
                <a:gd name="connsiteY1" fmla="*/ 15592 h 1616237"/>
                <a:gd name="connsiteX2" fmla="*/ 1436053 w 7141652"/>
                <a:gd name="connsiteY2" fmla="*/ 108190 h 1616237"/>
                <a:gd name="connsiteX3" fmla="*/ 2118959 w 7141652"/>
                <a:gd name="connsiteY3" fmla="*/ 38742 h 1616237"/>
                <a:gd name="connsiteX4" fmla="*/ 2547223 w 7141652"/>
                <a:gd name="connsiteY4" fmla="*/ 4017 h 1616237"/>
                <a:gd name="connsiteX5" fmla="*/ 3068083 w 7141652"/>
                <a:gd name="connsiteY5" fmla="*/ 131339 h 1616237"/>
                <a:gd name="connsiteX6" fmla="*/ 3612094 w 7141652"/>
                <a:gd name="connsiteY6" fmla="*/ 15592 h 1616237"/>
                <a:gd name="connsiteX7" fmla="*/ 4468620 w 7141652"/>
                <a:gd name="connsiteY7" fmla="*/ 189212 h 1616237"/>
                <a:gd name="connsiteX8" fmla="*/ 5290423 w 7141652"/>
                <a:gd name="connsiteY8" fmla="*/ 142914 h 1616237"/>
                <a:gd name="connsiteX9" fmla="*/ 6158524 w 7141652"/>
                <a:gd name="connsiteY9" fmla="*/ 223936 h 1616237"/>
                <a:gd name="connsiteX10" fmla="*/ 6957177 w 7141652"/>
                <a:gd name="connsiteY10" fmla="*/ 166063 h 1616237"/>
                <a:gd name="connsiteX11" fmla="*/ 7084499 w 7141652"/>
                <a:gd name="connsiteY11" fmla="*/ 328109 h 1616237"/>
                <a:gd name="connsiteX12" fmla="*/ 7130797 w 7141652"/>
                <a:gd name="connsiteY12" fmla="*/ 837395 h 1616237"/>
                <a:gd name="connsiteX13" fmla="*/ 7096073 w 7141652"/>
                <a:gd name="connsiteY13" fmla="*/ 1288807 h 1616237"/>
                <a:gd name="connsiteX14" fmla="*/ 6690959 w 7141652"/>
                <a:gd name="connsiteY14" fmla="*/ 1531876 h 1616237"/>
                <a:gd name="connsiteX15" fmla="*/ 5614514 w 7141652"/>
                <a:gd name="connsiteY15" fmla="*/ 1497151 h 1616237"/>
                <a:gd name="connsiteX16" fmla="*/ 4514918 w 7141652"/>
                <a:gd name="connsiteY16" fmla="*/ 1555025 h 1616237"/>
                <a:gd name="connsiteX17" fmla="*/ 3760880 w 7141652"/>
                <a:gd name="connsiteY17" fmla="*/ 1565390 h 1616237"/>
                <a:gd name="connsiteX18" fmla="*/ 3693116 w 7141652"/>
                <a:gd name="connsiteY18" fmla="*/ 1612898 h 1616237"/>
                <a:gd name="connsiteX19" fmla="*/ 3033359 w 7141652"/>
                <a:gd name="connsiteY19" fmla="*/ 1531876 h 1616237"/>
                <a:gd name="connsiteX20" fmla="*/ 1470779 w 7141652"/>
                <a:gd name="connsiteY20" fmla="*/ 1555025 h 1616237"/>
                <a:gd name="connsiteX21" fmla="*/ 452205 w 7141652"/>
                <a:gd name="connsiteY21" fmla="*/ 1555026 h 1616237"/>
                <a:gd name="connsiteX22" fmla="*/ 47091 w 7141652"/>
                <a:gd name="connsiteY22" fmla="*/ 1520301 h 1616237"/>
                <a:gd name="connsiteX23" fmla="*/ 47091 w 7141652"/>
                <a:gd name="connsiteY23" fmla="*/ 455430 h 1616237"/>
                <a:gd name="connsiteX24" fmla="*/ 429056 w 7141652"/>
                <a:gd name="connsiteY24" fmla="*/ 119764 h 1616237"/>
                <a:gd name="connsiteX0" fmla="*/ 402796 w 7115392"/>
                <a:gd name="connsiteY0" fmla="*/ 119764 h 1613391"/>
                <a:gd name="connsiteX1" fmla="*/ 1004679 w 7115392"/>
                <a:gd name="connsiteY1" fmla="*/ 15592 h 1613391"/>
                <a:gd name="connsiteX2" fmla="*/ 1409793 w 7115392"/>
                <a:gd name="connsiteY2" fmla="*/ 108190 h 1613391"/>
                <a:gd name="connsiteX3" fmla="*/ 2092699 w 7115392"/>
                <a:gd name="connsiteY3" fmla="*/ 38742 h 1613391"/>
                <a:gd name="connsiteX4" fmla="*/ 2520963 w 7115392"/>
                <a:gd name="connsiteY4" fmla="*/ 4017 h 1613391"/>
                <a:gd name="connsiteX5" fmla="*/ 3041823 w 7115392"/>
                <a:gd name="connsiteY5" fmla="*/ 131339 h 1613391"/>
                <a:gd name="connsiteX6" fmla="*/ 3585834 w 7115392"/>
                <a:gd name="connsiteY6" fmla="*/ 15592 h 1613391"/>
                <a:gd name="connsiteX7" fmla="*/ 4442360 w 7115392"/>
                <a:gd name="connsiteY7" fmla="*/ 189212 h 1613391"/>
                <a:gd name="connsiteX8" fmla="*/ 5264163 w 7115392"/>
                <a:gd name="connsiteY8" fmla="*/ 142914 h 1613391"/>
                <a:gd name="connsiteX9" fmla="*/ 6132264 w 7115392"/>
                <a:gd name="connsiteY9" fmla="*/ 223936 h 1613391"/>
                <a:gd name="connsiteX10" fmla="*/ 6930917 w 7115392"/>
                <a:gd name="connsiteY10" fmla="*/ 166063 h 1613391"/>
                <a:gd name="connsiteX11" fmla="*/ 7058239 w 7115392"/>
                <a:gd name="connsiteY11" fmla="*/ 328109 h 1613391"/>
                <a:gd name="connsiteX12" fmla="*/ 7104537 w 7115392"/>
                <a:gd name="connsiteY12" fmla="*/ 837395 h 1613391"/>
                <a:gd name="connsiteX13" fmla="*/ 7069813 w 7115392"/>
                <a:gd name="connsiteY13" fmla="*/ 1288807 h 1613391"/>
                <a:gd name="connsiteX14" fmla="*/ 6664699 w 7115392"/>
                <a:gd name="connsiteY14" fmla="*/ 1531876 h 1613391"/>
                <a:gd name="connsiteX15" fmla="*/ 5588254 w 7115392"/>
                <a:gd name="connsiteY15" fmla="*/ 1497151 h 1613391"/>
                <a:gd name="connsiteX16" fmla="*/ 4488658 w 7115392"/>
                <a:gd name="connsiteY16" fmla="*/ 1555025 h 1613391"/>
                <a:gd name="connsiteX17" fmla="*/ 3734620 w 7115392"/>
                <a:gd name="connsiteY17" fmla="*/ 1565390 h 1613391"/>
                <a:gd name="connsiteX18" fmla="*/ 3666856 w 7115392"/>
                <a:gd name="connsiteY18" fmla="*/ 1612898 h 1613391"/>
                <a:gd name="connsiteX19" fmla="*/ 3007099 w 7115392"/>
                <a:gd name="connsiteY19" fmla="*/ 1531876 h 1613391"/>
                <a:gd name="connsiteX20" fmla="*/ 1444519 w 7115392"/>
                <a:gd name="connsiteY20" fmla="*/ 1555025 h 1613391"/>
                <a:gd name="connsiteX21" fmla="*/ 425945 w 7115392"/>
                <a:gd name="connsiteY21" fmla="*/ 1555026 h 1613391"/>
                <a:gd name="connsiteX22" fmla="*/ 90279 w 7115392"/>
                <a:gd name="connsiteY22" fmla="*/ 1346681 h 1613391"/>
                <a:gd name="connsiteX23" fmla="*/ 20831 w 7115392"/>
                <a:gd name="connsiteY23" fmla="*/ 455430 h 1613391"/>
                <a:gd name="connsiteX24" fmla="*/ 402796 w 7115392"/>
                <a:gd name="connsiteY24" fmla="*/ 119764 h 1613391"/>
                <a:gd name="connsiteX0" fmla="*/ 787888 w 7141669"/>
                <a:gd name="connsiteY0" fmla="*/ 212361 h 1613391"/>
                <a:gd name="connsiteX1" fmla="*/ 1030956 w 7141669"/>
                <a:gd name="connsiteY1" fmla="*/ 15592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12361 h 1613391"/>
                <a:gd name="connsiteX1" fmla="*/ 1320323 w 7141669"/>
                <a:gd name="connsiteY1" fmla="*/ 235511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436070 w 7141669"/>
                <a:gd name="connsiteY2" fmla="*/ 104359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910632 w 7141669"/>
                <a:gd name="connsiteY2" fmla="*/ 185382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2466217 w 7141669"/>
                <a:gd name="connsiteY2" fmla="*/ 162232 h 1609560"/>
                <a:gd name="connsiteX3" fmla="*/ 2547240 w 7141669"/>
                <a:gd name="connsiteY3" fmla="*/ 186 h 1609560"/>
                <a:gd name="connsiteX4" fmla="*/ 3068100 w 7141669"/>
                <a:gd name="connsiteY4" fmla="*/ 127508 h 1609560"/>
                <a:gd name="connsiteX5" fmla="*/ 3612111 w 7141669"/>
                <a:gd name="connsiteY5" fmla="*/ 11761 h 1609560"/>
                <a:gd name="connsiteX6" fmla="*/ 4468637 w 7141669"/>
                <a:gd name="connsiteY6" fmla="*/ 185381 h 1609560"/>
                <a:gd name="connsiteX7" fmla="*/ 5290440 w 7141669"/>
                <a:gd name="connsiteY7" fmla="*/ 139083 h 1609560"/>
                <a:gd name="connsiteX8" fmla="*/ 6158541 w 7141669"/>
                <a:gd name="connsiteY8" fmla="*/ 220105 h 1609560"/>
                <a:gd name="connsiteX9" fmla="*/ 6957194 w 7141669"/>
                <a:gd name="connsiteY9" fmla="*/ 162232 h 1609560"/>
                <a:gd name="connsiteX10" fmla="*/ 7084516 w 7141669"/>
                <a:gd name="connsiteY10" fmla="*/ 324278 h 1609560"/>
                <a:gd name="connsiteX11" fmla="*/ 7130814 w 7141669"/>
                <a:gd name="connsiteY11" fmla="*/ 833564 h 1609560"/>
                <a:gd name="connsiteX12" fmla="*/ 7096090 w 7141669"/>
                <a:gd name="connsiteY12" fmla="*/ 1284976 h 1609560"/>
                <a:gd name="connsiteX13" fmla="*/ 6690976 w 7141669"/>
                <a:gd name="connsiteY13" fmla="*/ 1528045 h 1609560"/>
                <a:gd name="connsiteX14" fmla="*/ 5614531 w 7141669"/>
                <a:gd name="connsiteY14" fmla="*/ 1493320 h 1609560"/>
                <a:gd name="connsiteX15" fmla="*/ 4514935 w 7141669"/>
                <a:gd name="connsiteY15" fmla="*/ 1551194 h 1609560"/>
                <a:gd name="connsiteX16" fmla="*/ 3760897 w 7141669"/>
                <a:gd name="connsiteY16" fmla="*/ 1561559 h 1609560"/>
                <a:gd name="connsiteX17" fmla="*/ 3693133 w 7141669"/>
                <a:gd name="connsiteY17" fmla="*/ 1609067 h 1609560"/>
                <a:gd name="connsiteX18" fmla="*/ 3033376 w 7141669"/>
                <a:gd name="connsiteY18" fmla="*/ 1528045 h 1609560"/>
                <a:gd name="connsiteX19" fmla="*/ 1470796 w 7141669"/>
                <a:gd name="connsiteY19" fmla="*/ 1551194 h 1609560"/>
                <a:gd name="connsiteX20" fmla="*/ 452222 w 7141669"/>
                <a:gd name="connsiteY20" fmla="*/ 1551195 h 1609560"/>
                <a:gd name="connsiteX21" fmla="*/ 116556 w 7141669"/>
                <a:gd name="connsiteY21" fmla="*/ 1342850 h 1609560"/>
                <a:gd name="connsiteX22" fmla="*/ 47108 w 7141669"/>
                <a:gd name="connsiteY22" fmla="*/ 451599 h 1609560"/>
                <a:gd name="connsiteX23" fmla="*/ 787888 w 7141669"/>
                <a:gd name="connsiteY23" fmla="*/ 208530 h 1609560"/>
                <a:gd name="connsiteX0" fmla="*/ 787888 w 7141669"/>
                <a:gd name="connsiteY0" fmla="*/ 197421 h 1598451"/>
                <a:gd name="connsiteX1" fmla="*/ 1320323 w 7141669"/>
                <a:gd name="connsiteY1" fmla="*/ 220571 h 1598451"/>
                <a:gd name="connsiteX2" fmla="*/ 2466217 w 7141669"/>
                <a:gd name="connsiteY2" fmla="*/ 151123 h 1598451"/>
                <a:gd name="connsiteX3" fmla="*/ 3068100 w 7141669"/>
                <a:gd name="connsiteY3" fmla="*/ 116399 h 1598451"/>
                <a:gd name="connsiteX4" fmla="*/ 3612111 w 7141669"/>
                <a:gd name="connsiteY4" fmla="*/ 652 h 1598451"/>
                <a:gd name="connsiteX5" fmla="*/ 4468637 w 7141669"/>
                <a:gd name="connsiteY5" fmla="*/ 174272 h 1598451"/>
                <a:gd name="connsiteX6" fmla="*/ 5290440 w 7141669"/>
                <a:gd name="connsiteY6" fmla="*/ 127974 h 1598451"/>
                <a:gd name="connsiteX7" fmla="*/ 6158541 w 7141669"/>
                <a:gd name="connsiteY7" fmla="*/ 208996 h 1598451"/>
                <a:gd name="connsiteX8" fmla="*/ 6957194 w 7141669"/>
                <a:gd name="connsiteY8" fmla="*/ 151123 h 1598451"/>
                <a:gd name="connsiteX9" fmla="*/ 7084516 w 7141669"/>
                <a:gd name="connsiteY9" fmla="*/ 313169 h 1598451"/>
                <a:gd name="connsiteX10" fmla="*/ 7130814 w 7141669"/>
                <a:gd name="connsiteY10" fmla="*/ 822455 h 1598451"/>
                <a:gd name="connsiteX11" fmla="*/ 7096090 w 7141669"/>
                <a:gd name="connsiteY11" fmla="*/ 1273867 h 1598451"/>
                <a:gd name="connsiteX12" fmla="*/ 6690976 w 7141669"/>
                <a:gd name="connsiteY12" fmla="*/ 1516936 h 1598451"/>
                <a:gd name="connsiteX13" fmla="*/ 5614531 w 7141669"/>
                <a:gd name="connsiteY13" fmla="*/ 1482211 h 1598451"/>
                <a:gd name="connsiteX14" fmla="*/ 4514935 w 7141669"/>
                <a:gd name="connsiteY14" fmla="*/ 1540085 h 1598451"/>
                <a:gd name="connsiteX15" fmla="*/ 3760897 w 7141669"/>
                <a:gd name="connsiteY15" fmla="*/ 1550450 h 1598451"/>
                <a:gd name="connsiteX16" fmla="*/ 3693133 w 7141669"/>
                <a:gd name="connsiteY16" fmla="*/ 1597958 h 1598451"/>
                <a:gd name="connsiteX17" fmla="*/ 3033376 w 7141669"/>
                <a:gd name="connsiteY17" fmla="*/ 1516936 h 1598451"/>
                <a:gd name="connsiteX18" fmla="*/ 1470796 w 7141669"/>
                <a:gd name="connsiteY18" fmla="*/ 1540085 h 1598451"/>
                <a:gd name="connsiteX19" fmla="*/ 452222 w 7141669"/>
                <a:gd name="connsiteY19" fmla="*/ 1540086 h 1598451"/>
                <a:gd name="connsiteX20" fmla="*/ 116556 w 7141669"/>
                <a:gd name="connsiteY20" fmla="*/ 1331741 h 1598451"/>
                <a:gd name="connsiteX21" fmla="*/ 47108 w 7141669"/>
                <a:gd name="connsiteY21" fmla="*/ 440490 h 1598451"/>
                <a:gd name="connsiteX22" fmla="*/ 787888 w 7141669"/>
                <a:gd name="connsiteY22" fmla="*/ 197421 h 1598451"/>
                <a:gd name="connsiteX0" fmla="*/ 787888 w 7141669"/>
                <a:gd name="connsiteY0" fmla="*/ 106476 h 1507506"/>
                <a:gd name="connsiteX1" fmla="*/ 1320323 w 7141669"/>
                <a:gd name="connsiteY1" fmla="*/ 129626 h 1507506"/>
                <a:gd name="connsiteX2" fmla="*/ 2466217 w 7141669"/>
                <a:gd name="connsiteY2" fmla="*/ 60178 h 1507506"/>
                <a:gd name="connsiteX3" fmla="*/ 3068100 w 7141669"/>
                <a:gd name="connsiteY3" fmla="*/ 25454 h 1507506"/>
                <a:gd name="connsiteX4" fmla="*/ 3878329 w 7141669"/>
                <a:gd name="connsiteY4" fmla="*/ 2305 h 1507506"/>
                <a:gd name="connsiteX5" fmla="*/ 4468637 w 7141669"/>
                <a:gd name="connsiteY5" fmla="*/ 83327 h 1507506"/>
                <a:gd name="connsiteX6" fmla="*/ 5290440 w 7141669"/>
                <a:gd name="connsiteY6" fmla="*/ 37029 h 1507506"/>
                <a:gd name="connsiteX7" fmla="*/ 6158541 w 7141669"/>
                <a:gd name="connsiteY7" fmla="*/ 118051 h 1507506"/>
                <a:gd name="connsiteX8" fmla="*/ 6957194 w 7141669"/>
                <a:gd name="connsiteY8" fmla="*/ 60178 h 1507506"/>
                <a:gd name="connsiteX9" fmla="*/ 7084516 w 7141669"/>
                <a:gd name="connsiteY9" fmla="*/ 222224 h 1507506"/>
                <a:gd name="connsiteX10" fmla="*/ 7130814 w 7141669"/>
                <a:gd name="connsiteY10" fmla="*/ 731510 h 1507506"/>
                <a:gd name="connsiteX11" fmla="*/ 7096090 w 7141669"/>
                <a:gd name="connsiteY11" fmla="*/ 1182922 h 1507506"/>
                <a:gd name="connsiteX12" fmla="*/ 6690976 w 7141669"/>
                <a:gd name="connsiteY12" fmla="*/ 1425991 h 1507506"/>
                <a:gd name="connsiteX13" fmla="*/ 5614531 w 7141669"/>
                <a:gd name="connsiteY13" fmla="*/ 1391266 h 1507506"/>
                <a:gd name="connsiteX14" fmla="*/ 4514935 w 7141669"/>
                <a:gd name="connsiteY14" fmla="*/ 1449140 h 1507506"/>
                <a:gd name="connsiteX15" fmla="*/ 3760897 w 7141669"/>
                <a:gd name="connsiteY15" fmla="*/ 1459505 h 1507506"/>
                <a:gd name="connsiteX16" fmla="*/ 3693133 w 7141669"/>
                <a:gd name="connsiteY16" fmla="*/ 1507013 h 1507506"/>
                <a:gd name="connsiteX17" fmla="*/ 3033376 w 7141669"/>
                <a:gd name="connsiteY17" fmla="*/ 1425991 h 1507506"/>
                <a:gd name="connsiteX18" fmla="*/ 1470796 w 7141669"/>
                <a:gd name="connsiteY18" fmla="*/ 1449140 h 1507506"/>
                <a:gd name="connsiteX19" fmla="*/ 452222 w 7141669"/>
                <a:gd name="connsiteY19" fmla="*/ 1449141 h 1507506"/>
                <a:gd name="connsiteX20" fmla="*/ 116556 w 7141669"/>
                <a:gd name="connsiteY20" fmla="*/ 1240796 h 1507506"/>
                <a:gd name="connsiteX21" fmla="*/ 47108 w 7141669"/>
                <a:gd name="connsiteY21" fmla="*/ 349545 h 1507506"/>
                <a:gd name="connsiteX22" fmla="*/ 787888 w 7141669"/>
                <a:gd name="connsiteY22" fmla="*/ 106476 h 1507506"/>
                <a:gd name="connsiteX0" fmla="*/ 787888 w 7141669"/>
                <a:gd name="connsiteY0" fmla="*/ 106476 h 1464573"/>
                <a:gd name="connsiteX1" fmla="*/ 1320323 w 7141669"/>
                <a:gd name="connsiteY1" fmla="*/ 129626 h 1464573"/>
                <a:gd name="connsiteX2" fmla="*/ 2466217 w 7141669"/>
                <a:gd name="connsiteY2" fmla="*/ 60178 h 1464573"/>
                <a:gd name="connsiteX3" fmla="*/ 3068100 w 7141669"/>
                <a:gd name="connsiteY3" fmla="*/ 25454 h 1464573"/>
                <a:gd name="connsiteX4" fmla="*/ 3878329 w 7141669"/>
                <a:gd name="connsiteY4" fmla="*/ 2305 h 1464573"/>
                <a:gd name="connsiteX5" fmla="*/ 4468637 w 7141669"/>
                <a:gd name="connsiteY5" fmla="*/ 83327 h 1464573"/>
                <a:gd name="connsiteX6" fmla="*/ 5290440 w 7141669"/>
                <a:gd name="connsiteY6" fmla="*/ 37029 h 1464573"/>
                <a:gd name="connsiteX7" fmla="*/ 6158541 w 7141669"/>
                <a:gd name="connsiteY7" fmla="*/ 118051 h 1464573"/>
                <a:gd name="connsiteX8" fmla="*/ 6957194 w 7141669"/>
                <a:gd name="connsiteY8" fmla="*/ 60178 h 1464573"/>
                <a:gd name="connsiteX9" fmla="*/ 7084516 w 7141669"/>
                <a:gd name="connsiteY9" fmla="*/ 222224 h 1464573"/>
                <a:gd name="connsiteX10" fmla="*/ 7130814 w 7141669"/>
                <a:gd name="connsiteY10" fmla="*/ 731510 h 1464573"/>
                <a:gd name="connsiteX11" fmla="*/ 7096090 w 7141669"/>
                <a:gd name="connsiteY11" fmla="*/ 1182922 h 1464573"/>
                <a:gd name="connsiteX12" fmla="*/ 6690976 w 7141669"/>
                <a:gd name="connsiteY12" fmla="*/ 1425991 h 1464573"/>
                <a:gd name="connsiteX13" fmla="*/ 5614531 w 7141669"/>
                <a:gd name="connsiteY13" fmla="*/ 1391266 h 1464573"/>
                <a:gd name="connsiteX14" fmla="*/ 4514935 w 7141669"/>
                <a:gd name="connsiteY14" fmla="*/ 1449140 h 1464573"/>
                <a:gd name="connsiteX15" fmla="*/ 3760897 w 7141669"/>
                <a:gd name="connsiteY15" fmla="*/ 1459505 h 1464573"/>
                <a:gd name="connsiteX16" fmla="*/ 3033376 w 7141669"/>
                <a:gd name="connsiteY16" fmla="*/ 1425991 h 1464573"/>
                <a:gd name="connsiteX17" fmla="*/ 1470796 w 7141669"/>
                <a:gd name="connsiteY17" fmla="*/ 1449140 h 1464573"/>
                <a:gd name="connsiteX18" fmla="*/ 452222 w 7141669"/>
                <a:gd name="connsiteY18" fmla="*/ 1449141 h 1464573"/>
                <a:gd name="connsiteX19" fmla="*/ 116556 w 7141669"/>
                <a:gd name="connsiteY19" fmla="*/ 1240796 h 1464573"/>
                <a:gd name="connsiteX20" fmla="*/ 47108 w 7141669"/>
                <a:gd name="connsiteY20" fmla="*/ 349545 h 1464573"/>
                <a:gd name="connsiteX21" fmla="*/ 787888 w 7141669"/>
                <a:gd name="connsiteY21" fmla="*/ 106476 h 14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1669" h="1464573">
                  <a:moveTo>
                    <a:pt x="787888" y="106476"/>
                  </a:moveTo>
                  <a:cubicBezTo>
                    <a:pt x="1000091" y="69823"/>
                    <a:pt x="1040602" y="137342"/>
                    <a:pt x="1320323" y="129626"/>
                  </a:cubicBezTo>
                  <a:cubicBezTo>
                    <a:pt x="1600044" y="121910"/>
                    <a:pt x="2174921" y="77540"/>
                    <a:pt x="2466217" y="60178"/>
                  </a:cubicBezTo>
                  <a:cubicBezTo>
                    <a:pt x="2757513" y="42816"/>
                    <a:pt x="2832748" y="35099"/>
                    <a:pt x="3068100" y="25454"/>
                  </a:cubicBezTo>
                  <a:cubicBezTo>
                    <a:pt x="3303452" y="15809"/>
                    <a:pt x="3644906" y="-7340"/>
                    <a:pt x="3878329" y="2305"/>
                  </a:cubicBezTo>
                  <a:cubicBezTo>
                    <a:pt x="4111752" y="11950"/>
                    <a:pt x="4233285" y="77540"/>
                    <a:pt x="4468637" y="83327"/>
                  </a:cubicBezTo>
                  <a:cubicBezTo>
                    <a:pt x="4703989" y="89114"/>
                    <a:pt x="5008789" y="31242"/>
                    <a:pt x="5290440" y="37029"/>
                  </a:cubicBezTo>
                  <a:cubicBezTo>
                    <a:pt x="5572091" y="42816"/>
                    <a:pt x="5880749" y="114193"/>
                    <a:pt x="6158541" y="118051"/>
                  </a:cubicBezTo>
                  <a:cubicBezTo>
                    <a:pt x="6436333" y="121909"/>
                    <a:pt x="6802865" y="42816"/>
                    <a:pt x="6957194" y="60178"/>
                  </a:cubicBezTo>
                  <a:cubicBezTo>
                    <a:pt x="7111523" y="77540"/>
                    <a:pt x="7055579" y="110335"/>
                    <a:pt x="7084516" y="222224"/>
                  </a:cubicBezTo>
                  <a:cubicBezTo>
                    <a:pt x="7113453" y="334113"/>
                    <a:pt x="7128885" y="571394"/>
                    <a:pt x="7130814" y="731510"/>
                  </a:cubicBezTo>
                  <a:cubicBezTo>
                    <a:pt x="7132743" y="891626"/>
                    <a:pt x="7169396" y="1067175"/>
                    <a:pt x="7096090" y="1182922"/>
                  </a:cubicBezTo>
                  <a:cubicBezTo>
                    <a:pt x="7022784" y="1298669"/>
                    <a:pt x="6937903" y="1391267"/>
                    <a:pt x="6690976" y="1425991"/>
                  </a:cubicBezTo>
                  <a:cubicBezTo>
                    <a:pt x="6444050" y="1460715"/>
                    <a:pt x="5977204" y="1387408"/>
                    <a:pt x="5614531" y="1391266"/>
                  </a:cubicBezTo>
                  <a:cubicBezTo>
                    <a:pt x="5251858" y="1395124"/>
                    <a:pt x="4823874" y="1437767"/>
                    <a:pt x="4514935" y="1449140"/>
                  </a:cubicBezTo>
                  <a:cubicBezTo>
                    <a:pt x="4205996" y="1460513"/>
                    <a:pt x="4007824" y="1463363"/>
                    <a:pt x="3760897" y="1459505"/>
                  </a:cubicBezTo>
                  <a:cubicBezTo>
                    <a:pt x="3513971" y="1455647"/>
                    <a:pt x="3415059" y="1427718"/>
                    <a:pt x="3033376" y="1425991"/>
                  </a:cubicBezTo>
                  <a:cubicBezTo>
                    <a:pt x="2662987" y="1416346"/>
                    <a:pt x="1900988" y="1445282"/>
                    <a:pt x="1470796" y="1449140"/>
                  </a:cubicBezTo>
                  <a:cubicBezTo>
                    <a:pt x="1131271" y="1449140"/>
                    <a:pt x="677929" y="1483865"/>
                    <a:pt x="452222" y="1449141"/>
                  </a:cubicBezTo>
                  <a:cubicBezTo>
                    <a:pt x="226515" y="1414417"/>
                    <a:pt x="184075" y="1437565"/>
                    <a:pt x="116556" y="1240796"/>
                  </a:cubicBezTo>
                  <a:cubicBezTo>
                    <a:pt x="49037" y="1044027"/>
                    <a:pt x="-64781" y="538598"/>
                    <a:pt x="47108" y="349545"/>
                  </a:cubicBezTo>
                  <a:cubicBezTo>
                    <a:pt x="158997" y="160492"/>
                    <a:pt x="575686" y="143129"/>
                    <a:pt x="787888" y="106476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16908" y="3907560"/>
              <a:ext cx="70464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dirty="0" err="1">
                  <a:latin typeface="Geneva"/>
                </a:rPr>
                <a:t>Giải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được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các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bài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toán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đơn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giản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có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nội</a:t>
              </a:r>
              <a:r>
                <a:rPr lang="en-US" altLang="en-US" sz="3600" dirty="0">
                  <a:latin typeface="Geneva"/>
                </a:rPr>
                <a:t> dung </a:t>
              </a:r>
              <a:r>
                <a:rPr lang="en-US" altLang="en-US" sz="3600" dirty="0" err="1">
                  <a:latin typeface="Geneva"/>
                </a:rPr>
                <a:t>tìm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tỉ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số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phần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trăm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của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hai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số</a:t>
              </a:r>
              <a:r>
                <a:rPr lang="vi-VN" altLang="en-US" sz="3600" dirty="0">
                  <a:latin typeface="Geneva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71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-1804796" y="-191881"/>
            <a:ext cx="6184843" cy="8710172"/>
            <a:chOff x="3446310" y="-2054767"/>
            <a:chExt cx="10147251" cy="8436517"/>
          </a:xfrm>
        </p:grpSpPr>
        <p:pic>
          <p:nvPicPr>
            <p:cNvPr id="72" name="图片 4">
              <a:extLst>
                <a:ext uri="{FF2B5EF4-FFF2-40B4-BE49-F238E27FC236}">
                  <a16:creationId xmlns=""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3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75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6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5F35FB4-9C8E-43BD-A2FD-070610D9C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22" y="2263542"/>
            <a:ext cx="633848" cy="63384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75F35FB4-9C8E-43BD-A2FD-070610D9C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87" y="4417595"/>
            <a:ext cx="633848" cy="63384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510315" y="1909271"/>
            <a:ext cx="5526926" cy="4583623"/>
            <a:chOff x="-1624138" y="1537083"/>
            <a:chExt cx="6767763" cy="5719841"/>
          </a:xfrm>
        </p:grpSpPr>
        <p:grpSp>
          <p:nvGrpSpPr>
            <p:cNvPr id="52" name="Group 51"/>
            <p:cNvGrpSpPr/>
            <p:nvPr/>
          </p:nvGrpSpPr>
          <p:grpSpPr>
            <a:xfrm>
              <a:off x="-1624138" y="1537083"/>
              <a:ext cx="6767763" cy="5719841"/>
              <a:chOff x="-214564" y="127507"/>
              <a:chExt cx="6767763" cy="5719841"/>
            </a:xfrm>
          </p:grpSpPr>
          <p:pic>
            <p:nvPicPr>
              <p:cNvPr id="55" name="图片 3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14564" y="1335506"/>
                <a:ext cx="6767763" cy="4511842"/>
              </a:xfrm>
              <a:prstGeom prst="rect">
                <a:avLst/>
              </a:prstGeom>
            </p:spPr>
          </p:pic>
          <p:grpSp>
            <p:nvGrpSpPr>
              <p:cNvPr id="56" name="PA_库_组合 1166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2951971" y="127507"/>
                <a:ext cx="2650671" cy="3463920"/>
                <a:chOff x="5607594" y="164244"/>
                <a:chExt cx="4996531" cy="6529510"/>
              </a:xfrm>
            </p:grpSpPr>
            <p:sp>
              <p:nvSpPr>
                <p:cNvPr id="57" name="Freeform 6"/>
                <p:cNvSpPr>
                  <a:spLocks/>
                </p:cNvSpPr>
                <p:nvPr/>
              </p:nvSpPr>
              <p:spPr bwMode="auto">
                <a:xfrm>
                  <a:off x="7859147" y="164244"/>
                  <a:ext cx="934157" cy="6467231"/>
                </a:xfrm>
                <a:custGeom>
                  <a:avLst/>
                  <a:gdLst>
                    <a:gd name="T0" fmla="*/ 81 w 118"/>
                    <a:gd name="T1" fmla="*/ 30 h 817"/>
                    <a:gd name="T2" fmla="*/ 24 w 118"/>
                    <a:gd name="T3" fmla="*/ 50 h 817"/>
                    <a:gd name="T4" fmla="*/ 22 w 118"/>
                    <a:gd name="T5" fmla="*/ 548 h 817"/>
                    <a:gd name="T6" fmla="*/ 18 w 118"/>
                    <a:gd name="T7" fmla="*/ 650 h 817"/>
                    <a:gd name="T8" fmla="*/ 24 w 118"/>
                    <a:gd name="T9" fmla="*/ 787 h 817"/>
                    <a:gd name="T10" fmla="*/ 77 w 118"/>
                    <a:gd name="T11" fmla="*/ 764 h 817"/>
                    <a:gd name="T12" fmla="*/ 76 w 118"/>
                    <a:gd name="T13" fmla="*/ 655 h 817"/>
                    <a:gd name="T14" fmla="*/ 77 w 118"/>
                    <a:gd name="T15" fmla="*/ 540 h 817"/>
                    <a:gd name="T16" fmla="*/ 82 w 118"/>
                    <a:gd name="T17" fmla="*/ 31 h 817"/>
                    <a:gd name="T18" fmla="*/ 81 w 118"/>
                    <a:gd name="T19" fmla="*/ 3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817">
                      <a:moveTo>
                        <a:pt x="81" y="30"/>
                      </a:moveTo>
                      <a:cubicBezTo>
                        <a:pt x="57" y="10"/>
                        <a:pt x="26" y="0"/>
                        <a:pt x="24" y="50"/>
                      </a:cubicBezTo>
                      <a:cubicBezTo>
                        <a:pt x="23" y="83"/>
                        <a:pt x="23" y="515"/>
                        <a:pt x="22" y="548"/>
                      </a:cubicBezTo>
                      <a:cubicBezTo>
                        <a:pt x="20" y="582"/>
                        <a:pt x="18" y="616"/>
                        <a:pt x="18" y="650"/>
                      </a:cubicBezTo>
                      <a:cubicBezTo>
                        <a:pt x="18" y="692"/>
                        <a:pt x="0" y="750"/>
                        <a:pt x="24" y="787"/>
                      </a:cubicBezTo>
                      <a:cubicBezTo>
                        <a:pt x="45" y="817"/>
                        <a:pt x="75" y="805"/>
                        <a:pt x="77" y="764"/>
                      </a:cubicBezTo>
                      <a:cubicBezTo>
                        <a:pt x="78" y="728"/>
                        <a:pt x="75" y="691"/>
                        <a:pt x="76" y="655"/>
                      </a:cubicBezTo>
                      <a:cubicBezTo>
                        <a:pt x="77" y="617"/>
                        <a:pt x="72" y="577"/>
                        <a:pt x="77" y="540"/>
                      </a:cubicBezTo>
                      <a:cubicBezTo>
                        <a:pt x="84" y="499"/>
                        <a:pt x="118" y="64"/>
                        <a:pt x="82" y="31"/>
                      </a:cubicBezTo>
                      <a:cubicBezTo>
                        <a:pt x="82" y="31"/>
                        <a:pt x="81" y="31"/>
                        <a:pt x="81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7"/>
                <p:cNvSpPr>
                  <a:spLocks/>
                </p:cNvSpPr>
                <p:nvPr/>
              </p:nvSpPr>
              <p:spPr bwMode="auto">
                <a:xfrm>
                  <a:off x="7931004" y="188198"/>
                  <a:ext cx="728162" cy="6505556"/>
                </a:xfrm>
                <a:custGeom>
                  <a:avLst/>
                  <a:gdLst>
                    <a:gd name="T0" fmla="*/ 74 w 92"/>
                    <a:gd name="T1" fmla="*/ 27 h 822"/>
                    <a:gd name="T2" fmla="*/ 26 w 92"/>
                    <a:gd name="T3" fmla="*/ 13 h 822"/>
                    <a:gd name="T4" fmla="*/ 13 w 92"/>
                    <a:gd name="T5" fmla="*/ 66 h 822"/>
                    <a:gd name="T6" fmla="*/ 12 w 92"/>
                    <a:gd name="T7" fmla="*/ 228 h 822"/>
                    <a:gd name="T8" fmla="*/ 9 w 92"/>
                    <a:gd name="T9" fmla="*/ 569 h 822"/>
                    <a:gd name="T10" fmla="*/ 6 w 92"/>
                    <a:gd name="T11" fmla="*/ 658 h 822"/>
                    <a:gd name="T12" fmla="*/ 0 w 92"/>
                    <a:gd name="T13" fmla="*/ 736 h 822"/>
                    <a:gd name="T14" fmla="*/ 43 w 92"/>
                    <a:gd name="T15" fmla="*/ 801 h 822"/>
                    <a:gd name="T16" fmla="*/ 66 w 92"/>
                    <a:gd name="T17" fmla="*/ 782 h 822"/>
                    <a:gd name="T18" fmla="*/ 70 w 92"/>
                    <a:gd name="T19" fmla="*/ 746 h 822"/>
                    <a:gd name="T20" fmla="*/ 70 w 92"/>
                    <a:gd name="T21" fmla="*/ 691 h 822"/>
                    <a:gd name="T22" fmla="*/ 71 w 92"/>
                    <a:gd name="T23" fmla="*/ 532 h 822"/>
                    <a:gd name="T24" fmla="*/ 92 w 92"/>
                    <a:gd name="T25" fmla="*/ 183 h 822"/>
                    <a:gd name="T26" fmla="*/ 89 w 92"/>
                    <a:gd name="T27" fmla="*/ 79 h 822"/>
                    <a:gd name="T28" fmla="*/ 74 w 92"/>
                    <a:gd name="T29" fmla="*/ 27 h 822"/>
                    <a:gd name="T30" fmla="*/ 69 w 92"/>
                    <a:gd name="T31" fmla="*/ 27 h 822"/>
                    <a:gd name="T32" fmla="*/ 82 w 92"/>
                    <a:gd name="T33" fmla="*/ 66 h 822"/>
                    <a:gd name="T34" fmla="*/ 87 w 92"/>
                    <a:gd name="T35" fmla="*/ 144 h 822"/>
                    <a:gd name="T36" fmla="*/ 81 w 92"/>
                    <a:gd name="T37" fmla="*/ 352 h 822"/>
                    <a:gd name="T38" fmla="*/ 68 w 92"/>
                    <a:gd name="T39" fmla="*/ 516 h 822"/>
                    <a:gd name="T40" fmla="*/ 64 w 92"/>
                    <a:gd name="T41" fmla="*/ 613 h 822"/>
                    <a:gd name="T42" fmla="*/ 65 w 92"/>
                    <a:gd name="T43" fmla="*/ 707 h 822"/>
                    <a:gd name="T44" fmla="*/ 57 w 92"/>
                    <a:gd name="T45" fmla="*/ 790 h 822"/>
                    <a:gd name="T46" fmla="*/ 8 w 92"/>
                    <a:gd name="T47" fmla="*/ 758 h 822"/>
                    <a:gd name="T48" fmla="*/ 9 w 92"/>
                    <a:gd name="T49" fmla="*/ 680 h 822"/>
                    <a:gd name="T50" fmla="*/ 15 w 92"/>
                    <a:gd name="T51" fmla="*/ 539 h 822"/>
                    <a:gd name="T52" fmla="*/ 16 w 92"/>
                    <a:gd name="T53" fmla="*/ 400 h 822"/>
                    <a:gd name="T54" fmla="*/ 18 w 92"/>
                    <a:gd name="T55" fmla="*/ 52 h 822"/>
                    <a:gd name="T56" fmla="*/ 23 w 92"/>
                    <a:gd name="T57" fmla="*/ 22 h 822"/>
                    <a:gd name="T58" fmla="*/ 69 w 92"/>
                    <a:gd name="T59" fmla="*/ 27 h 822"/>
                    <a:gd name="T60" fmla="*/ 74 w 92"/>
                    <a:gd name="T61" fmla="*/ 27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" h="822">
                      <a:moveTo>
                        <a:pt x="74" y="27"/>
                      </a:moveTo>
                      <a:cubicBezTo>
                        <a:pt x="61" y="16"/>
                        <a:pt x="44" y="5"/>
                        <a:pt x="26" y="13"/>
                      </a:cubicBezTo>
                      <a:cubicBezTo>
                        <a:pt x="9" y="21"/>
                        <a:pt x="13" y="50"/>
                        <a:pt x="13" y="66"/>
                      </a:cubicBezTo>
                      <a:cubicBezTo>
                        <a:pt x="12" y="120"/>
                        <a:pt x="12" y="174"/>
                        <a:pt x="12" y="228"/>
                      </a:cubicBezTo>
                      <a:cubicBezTo>
                        <a:pt x="11" y="341"/>
                        <a:pt x="14" y="455"/>
                        <a:pt x="9" y="569"/>
                      </a:cubicBezTo>
                      <a:cubicBezTo>
                        <a:pt x="8" y="598"/>
                        <a:pt x="8" y="628"/>
                        <a:pt x="6" y="658"/>
                      </a:cubicBezTo>
                      <a:cubicBezTo>
                        <a:pt x="5" y="684"/>
                        <a:pt x="0" y="709"/>
                        <a:pt x="0" y="736"/>
                      </a:cubicBezTo>
                      <a:cubicBezTo>
                        <a:pt x="0" y="759"/>
                        <a:pt x="11" y="806"/>
                        <a:pt x="43" y="801"/>
                      </a:cubicBezTo>
                      <a:cubicBezTo>
                        <a:pt x="55" y="799"/>
                        <a:pt x="61" y="792"/>
                        <a:pt x="66" y="782"/>
                      </a:cubicBezTo>
                      <a:cubicBezTo>
                        <a:pt x="71" y="771"/>
                        <a:pt x="70" y="757"/>
                        <a:pt x="70" y="746"/>
                      </a:cubicBezTo>
                      <a:cubicBezTo>
                        <a:pt x="71" y="727"/>
                        <a:pt x="70" y="709"/>
                        <a:pt x="70" y="691"/>
                      </a:cubicBezTo>
                      <a:cubicBezTo>
                        <a:pt x="69" y="638"/>
                        <a:pt x="65" y="584"/>
                        <a:pt x="71" y="532"/>
                      </a:cubicBezTo>
                      <a:cubicBezTo>
                        <a:pt x="86" y="416"/>
                        <a:pt x="91" y="298"/>
                        <a:pt x="92" y="183"/>
                      </a:cubicBezTo>
                      <a:cubicBezTo>
                        <a:pt x="92" y="148"/>
                        <a:pt x="92" y="113"/>
                        <a:pt x="89" y="79"/>
                      </a:cubicBezTo>
                      <a:cubicBezTo>
                        <a:pt x="87" y="63"/>
                        <a:pt x="87" y="38"/>
                        <a:pt x="74" y="27"/>
                      </a:cubicBezTo>
                      <a:cubicBezTo>
                        <a:pt x="73" y="26"/>
                        <a:pt x="70" y="28"/>
                        <a:pt x="69" y="27"/>
                      </a:cubicBezTo>
                      <a:cubicBezTo>
                        <a:pt x="80" y="36"/>
                        <a:pt x="81" y="54"/>
                        <a:pt x="82" y="66"/>
                      </a:cubicBezTo>
                      <a:cubicBezTo>
                        <a:pt x="86" y="92"/>
                        <a:pt x="86" y="118"/>
                        <a:pt x="87" y="144"/>
                      </a:cubicBezTo>
                      <a:cubicBezTo>
                        <a:pt x="88" y="214"/>
                        <a:pt x="85" y="283"/>
                        <a:pt x="81" y="352"/>
                      </a:cubicBezTo>
                      <a:cubicBezTo>
                        <a:pt x="77" y="407"/>
                        <a:pt x="74" y="462"/>
                        <a:pt x="68" y="516"/>
                      </a:cubicBezTo>
                      <a:cubicBezTo>
                        <a:pt x="65" y="549"/>
                        <a:pt x="63" y="581"/>
                        <a:pt x="64" y="613"/>
                      </a:cubicBezTo>
                      <a:cubicBezTo>
                        <a:pt x="65" y="645"/>
                        <a:pt x="64" y="676"/>
                        <a:pt x="65" y="707"/>
                      </a:cubicBezTo>
                      <a:cubicBezTo>
                        <a:pt x="66" y="733"/>
                        <a:pt x="71" y="767"/>
                        <a:pt x="57" y="790"/>
                      </a:cubicBezTo>
                      <a:cubicBezTo>
                        <a:pt x="37" y="822"/>
                        <a:pt x="12" y="775"/>
                        <a:pt x="8" y="758"/>
                      </a:cubicBezTo>
                      <a:cubicBezTo>
                        <a:pt x="2" y="733"/>
                        <a:pt x="6" y="706"/>
                        <a:pt x="9" y="680"/>
                      </a:cubicBezTo>
                      <a:cubicBezTo>
                        <a:pt x="14" y="634"/>
                        <a:pt x="14" y="586"/>
                        <a:pt x="15" y="539"/>
                      </a:cubicBezTo>
                      <a:cubicBezTo>
                        <a:pt x="16" y="493"/>
                        <a:pt x="16" y="447"/>
                        <a:pt x="16" y="400"/>
                      </a:cubicBezTo>
                      <a:cubicBezTo>
                        <a:pt x="17" y="284"/>
                        <a:pt x="16" y="168"/>
                        <a:pt x="18" y="52"/>
                      </a:cubicBezTo>
                      <a:cubicBezTo>
                        <a:pt x="18" y="42"/>
                        <a:pt x="19" y="32"/>
                        <a:pt x="23" y="22"/>
                      </a:cubicBezTo>
                      <a:cubicBezTo>
                        <a:pt x="32" y="0"/>
                        <a:pt x="58" y="18"/>
                        <a:pt x="69" y="27"/>
                      </a:cubicBezTo>
                      <a:cubicBezTo>
                        <a:pt x="70" y="28"/>
                        <a:pt x="74" y="26"/>
                        <a:pt x="74" y="27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8"/>
                <p:cNvSpPr>
                  <a:spLocks/>
                </p:cNvSpPr>
                <p:nvPr/>
              </p:nvSpPr>
              <p:spPr bwMode="auto">
                <a:xfrm>
                  <a:off x="7830404" y="164244"/>
                  <a:ext cx="828765" cy="6472021"/>
                </a:xfrm>
                <a:custGeom>
                  <a:avLst/>
                  <a:gdLst>
                    <a:gd name="T0" fmla="*/ 87 w 105"/>
                    <a:gd name="T1" fmla="*/ 29 h 818"/>
                    <a:gd name="T2" fmla="*/ 33 w 105"/>
                    <a:gd name="T3" fmla="*/ 22 h 818"/>
                    <a:gd name="T4" fmla="*/ 26 w 105"/>
                    <a:gd name="T5" fmla="*/ 75 h 818"/>
                    <a:gd name="T6" fmla="*/ 25 w 105"/>
                    <a:gd name="T7" fmla="*/ 244 h 818"/>
                    <a:gd name="T8" fmla="*/ 21 w 105"/>
                    <a:gd name="T9" fmla="*/ 595 h 818"/>
                    <a:gd name="T10" fmla="*/ 18 w 105"/>
                    <a:gd name="T11" fmla="*/ 678 h 818"/>
                    <a:gd name="T12" fmla="*/ 14 w 105"/>
                    <a:gd name="T13" fmla="*/ 751 h 818"/>
                    <a:gd name="T14" fmla="*/ 66 w 105"/>
                    <a:gd name="T15" fmla="*/ 802 h 818"/>
                    <a:gd name="T16" fmla="*/ 83 w 105"/>
                    <a:gd name="T17" fmla="*/ 770 h 818"/>
                    <a:gd name="T18" fmla="*/ 82 w 105"/>
                    <a:gd name="T19" fmla="*/ 670 h 818"/>
                    <a:gd name="T20" fmla="*/ 85 w 105"/>
                    <a:gd name="T21" fmla="*/ 531 h 818"/>
                    <a:gd name="T22" fmla="*/ 105 w 105"/>
                    <a:gd name="T23" fmla="*/ 174 h 818"/>
                    <a:gd name="T24" fmla="*/ 102 w 105"/>
                    <a:gd name="T25" fmla="*/ 79 h 818"/>
                    <a:gd name="T26" fmla="*/ 87 w 105"/>
                    <a:gd name="T27" fmla="*/ 29 h 818"/>
                    <a:gd name="T28" fmla="*/ 83 w 105"/>
                    <a:gd name="T29" fmla="*/ 31 h 818"/>
                    <a:gd name="T30" fmla="*/ 96 w 105"/>
                    <a:gd name="T31" fmla="*/ 72 h 818"/>
                    <a:gd name="T32" fmla="*/ 100 w 105"/>
                    <a:gd name="T33" fmla="*/ 155 h 818"/>
                    <a:gd name="T34" fmla="*/ 93 w 105"/>
                    <a:gd name="T35" fmla="*/ 364 h 818"/>
                    <a:gd name="T36" fmla="*/ 81 w 105"/>
                    <a:gd name="T37" fmla="*/ 523 h 818"/>
                    <a:gd name="T38" fmla="*/ 77 w 105"/>
                    <a:gd name="T39" fmla="*/ 632 h 818"/>
                    <a:gd name="T40" fmla="*/ 78 w 105"/>
                    <a:gd name="T41" fmla="*/ 726 h 818"/>
                    <a:gd name="T42" fmla="*/ 78 w 105"/>
                    <a:gd name="T43" fmla="*/ 771 h 818"/>
                    <a:gd name="T44" fmla="*/ 37 w 105"/>
                    <a:gd name="T45" fmla="*/ 794 h 818"/>
                    <a:gd name="T46" fmla="*/ 25 w 105"/>
                    <a:gd name="T47" fmla="*/ 641 h 818"/>
                    <a:gd name="T48" fmla="*/ 28 w 105"/>
                    <a:gd name="T49" fmla="*/ 532 h 818"/>
                    <a:gd name="T50" fmla="*/ 29 w 105"/>
                    <a:gd name="T51" fmla="*/ 375 h 818"/>
                    <a:gd name="T52" fmla="*/ 30 w 105"/>
                    <a:gd name="T53" fmla="*/ 167 h 818"/>
                    <a:gd name="T54" fmla="*/ 31 w 105"/>
                    <a:gd name="T55" fmla="*/ 44 h 818"/>
                    <a:gd name="T56" fmla="*/ 58 w 105"/>
                    <a:gd name="T57" fmla="*/ 16 h 818"/>
                    <a:gd name="T58" fmla="*/ 83 w 105"/>
                    <a:gd name="T59" fmla="*/ 32 h 818"/>
                    <a:gd name="T60" fmla="*/ 87 w 105"/>
                    <a:gd name="T61" fmla="*/ 29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" h="818">
                      <a:moveTo>
                        <a:pt x="87" y="29"/>
                      </a:moveTo>
                      <a:cubicBezTo>
                        <a:pt x="74" y="18"/>
                        <a:pt x="45" y="0"/>
                        <a:pt x="33" y="22"/>
                      </a:cubicBezTo>
                      <a:cubicBezTo>
                        <a:pt x="24" y="38"/>
                        <a:pt x="26" y="58"/>
                        <a:pt x="26" y="75"/>
                      </a:cubicBezTo>
                      <a:cubicBezTo>
                        <a:pt x="25" y="131"/>
                        <a:pt x="25" y="188"/>
                        <a:pt x="25" y="244"/>
                      </a:cubicBezTo>
                      <a:cubicBezTo>
                        <a:pt x="24" y="361"/>
                        <a:pt x="27" y="478"/>
                        <a:pt x="21" y="595"/>
                      </a:cubicBezTo>
                      <a:cubicBezTo>
                        <a:pt x="20" y="623"/>
                        <a:pt x="21" y="650"/>
                        <a:pt x="18" y="678"/>
                      </a:cubicBezTo>
                      <a:cubicBezTo>
                        <a:pt x="15" y="702"/>
                        <a:pt x="11" y="727"/>
                        <a:pt x="14" y="751"/>
                      </a:cubicBezTo>
                      <a:cubicBezTo>
                        <a:pt x="17" y="774"/>
                        <a:pt x="34" y="818"/>
                        <a:pt x="66" y="802"/>
                      </a:cubicBezTo>
                      <a:cubicBezTo>
                        <a:pt x="77" y="796"/>
                        <a:pt x="81" y="781"/>
                        <a:pt x="83" y="770"/>
                      </a:cubicBezTo>
                      <a:cubicBezTo>
                        <a:pt x="88" y="738"/>
                        <a:pt x="83" y="702"/>
                        <a:pt x="82" y="670"/>
                      </a:cubicBezTo>
                      <a:cubicBezTo>
                        <a:pt x="82" y="623"/>
                        <a:pt x="79" y="577"/>
                        <a:pt x="85" y="531"/>
                      </a:cubicBezTo>
                      <a:cubicBezTo>
                        <a:pt x="99" y="413"/>
                        <a:pt x="104" y="292"/>
                        <a:pt x="105" y="174"/>
                      </a:cubicBezTo>
                      <a:cubicBezTo>
                        <a:pt x="105" y="142"/>
                        <a:pt x="105" y="110"/>
                        <a:pt x="102" y="79"/>
                      </a:cubicBezTo>
                      <a:cubicBezTo>
                        <a:pt x="100" y="63"/>
                        <a:pt x="99" y="40"/>
                        <a:pt x="87" y="29"/>
                      </a:cubicBezTo>
                      <a:cubicBezTo>
                        <a:pt x="85" y="28"/>
                        <a:pt x="81" y="30"/>
                        <a:pt x="83" y="31"/>
                      </a:cubicBezTo>
                      <a:cubicBezTo>
                        <a:pt x="93" y="41"/>
                        <a:pt x="94" y="59"/>
                        <a:pt x="96" y="72"/>
                      </a:cubicBezTo>
                      <a:cubicBezTo>
                        <a:pt x="99" y="100"/>
                        <a:pt x="100" y="127"/>
                        <a:pt x="100" y="155"/>
                      </a:cubicBezTo>
                      <a:cubicBezTo>
                        <a:pt x="101" y="225"/>
                        <a:pt x="97" y="294"/>
                        <a:pt x="93" y="364"/>
                      </a:cubicBezTo>
                      <a:cubicBezTo>
                        <a:pt x="90" y="417"/>
                        <a:pt x="86" y="470"/>
                        <a:pt x="81" y="523"/>
                      </a:cubicBezTo>
                      <a:cubicBezTo>
                        <a:pt x="77" y="560"/>
                        <a:pt x="76" y="595"/>
                        <a:pt x="77" y="632"/>
                      </a:cubicBezTo>
                      <a:cubicBezTo>
                        <a:pt x="78" y="663"/>
                        <a:pt x="78" y="694"/>
                        <a:pt x="78" y="726"/>
                      </a:cubicBezTo>
                      <a:cubicBezTo>
                        <a:pt x="79" y="741"/>
                        <a:pt x="79" y="756"/>
                        <a:pt x="78" y="771"/>
                      </a:cubicBezTo>
                      <a:cubicBezTo>
                        <a:pt x="76" y="792"/>
                        <a:pt x="57" y="811"/>
                        <a:pt x="37" y="794"/>
                      </a:cubicBezTo>
                      <a:cubicBezTo>
                        <a:pt x="0" y="760"/>
                        <a:pt x="24" y="685"/>
                        <a:pt x="25" y="641"/>
                      </a:cubicBezTo>
                      <a:cubicBezTo>
                        <a:pt x="25" y="605"/>
                        <a:pt x="28" y="569"/>
                        <a:pt x="28" y="532"/>
                      </a:cubicBezTo>
                      <a:cubicBezTo>
                        <a:pt x="29" y="480"/>
                        <a:pt x="29" y="428"/>
                        <a:pt x="29" y="375"/>
                      </a:cubicBezTo>
                      <a:cubicBezTo>
                        <a:pt x="29" y="306"/>
                        <a:pt x="30" y="236"/>
                        <a:pt x="30" y="167"/>
                      </a:cubicBezTo>
                      <a:cubicBezTo>
                        <a:pt x="30" y="126"/>
                        <a:pt x="29" y="85"/>
                        <a:pt x="31" y="44"/>
                      </a:cubicBezTo>
                      <a:cubicBezTo>
                        <a:pt x="32" y="28"/>
                        <a:pt x="39" y="12"/>
                        <a:pt x="58" y="16"/>
                      </a:cubicBezTo>
                      <a:cubicBezTo>
                        <a:pt x="67" y="19"/>
                        <a:pt x="76" y="25"/>
                        <a:pt x="83" y="32"/>
                      </a:cubicBezTo>
                      <a:cubicBezTo>
                        <a:pt x="85" y="33"/>
                        <a:pt x="89" y="30"/>
                        <a:pt x="87" y="29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60" name="Freeform 9"/>
                <p:cNvSpPr>
                  <a:spLocks/>
                </p:cNvSpPr>
                <p:nvPr/>
              </p:nvSpPr>
              <p:spPr bwMode="auto">
                <a:xfrm>
                  <a:off x="6005207" y="2387057"/>
                  <a:ext cx="4014472" cy="1681481"/>
                </a:xfrm>
                <a:custGeom>
                  <a:avLst/>
                  <a:gdLst>
                    <a:gd name="T0" fmla="*/ 191 w 508"/>
                    <a:gd name="T1" fmla="*/ 3 h 212"/>
                    <a:gd name="T2" fmla="*/ 147 w 508"/>
                    <a:gd name="T3" fmla="*/ 2 h 212"/>
                    <a:gd name="T4" fmla="*/ 46 w 508"/>
                    <a:gd name="T5" fmla="*/ 7 h 212"/>
                    <a:gd name="T6" fmla="*/ 31 w 508"/>
                    <a:gd name="T7" fmla="*/ 22 h 212"/>
                    <a:gd name="T8" fmla="*/ 13 w 508"/>
                    <a:gd name="T9" fmla="*/ 72 h 212"/>
                    <a:gd name="T10" fmla="*/ 3 w 508"/>
                    <a:gd name="T11" fmla="*/ 156 h 212"/>
                    <a:gd name="T12" fmla="*/ 21 w 508"/>
                    <a:gd name="T13" fmla="*/ 199 h 212"/>
                    <a:gd name="T14" fmla="*/ 78 w 508"/>
                    <a:gd name="T15" fmla="*/ 210 h 212"/>
                    <a:gd name="T16" fmla="*/ 171 w 508"/>
                    <a:gd name="T17" fmla="*/ 208 h 212"/>
                    <a:gd name="T18" fmla="*/ 269 w 508"/>
                    <a:gd name="T19" fmla="*/ 206 h 212"/>
                    <a:gd name="T20" fmla="*/ 485 w 508"/>
                    <a:gd name="T21" fmla="*/ 198 h 212"/>
                    <a:gd name="T22" fmla="*/ 483 w 508"/>
                    <a:gd name="T23" fmla="*/ 142 h 212"/>
                    <a:gd name="T24" fmla="*/ 505 w 508"/>
                    <a:gd name="T25" fmla="*/ 47 h 212"/>
                    <a:gd name="T26" fmla="*/ 487 w 508"/>
                    <a:gd name="T27" fmla="*/ 18 h 212"/>
                    <a:gd name="T28" fmla="*/ 437 w 508"/>
                    <a:gd name="T29" fmla="*/ 7 h 212"/>
                    <a:gd name="T30" fmla="*/ 242 w 508"/>
                    <a:gd name="T31" fmla="*/ 2 h 212"/>
                    <a:gd name="T32" fmla="*/ 191 w 508"/>
                    <a:gd name="T33" fmla="*/ 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8" h="212">
                      <a:moveTo>
                        <a:pt x="191" y="3"/>
                      </a:moveTo>
                      <a:cubicBezTo>
                        <a:pt x="178" y="3"/>
                        <a:pt x="163" y="3"/>
                        <a:pt x="147" y="2"/>
                      </a:cubicBezTo>
                      <a:cubicBezTo>
                        <a:pt x="111" y="1"/>
                        <a:pt x="71" y="0"/>
                        <a:pt x="46" y="7"/>
                      </a:cubicBezTo>
                      <a:cubicBezTo>
                        <a:pt x="34" y="11"/>
                        <a:pt x="37" y="16"/>
                        <a:pt x="31" y="22"/>
                      </a:cubicBezTo>
                      <a:cubicBezTo>
                        <a:pt x="17" y="36"/>
                        <a:pt x="15" y="54"/>
                        <a:pt x="13" y="72"/>
                      </a:cubicBezTo>
                      <a:cubicBezTo>
                        <a:pt x="10" y="101"/>
                        <a:pt x="11" y="129"/>
                        <a:pt x="3" y="156"/>
                      </a:cubicBezTo>
                      <a:cubicBezTo>
                        <a:pt x="0" y="166"/>
                        <a:pt x="13" y="190"/>
                        <a:pt x="21" y="199"/>
                      </a:cubicBezTo>
                      <a:cubicBezTo>
                        <a:pt x="31" y="211"/>
                        <a:pt x="55" y="210"/>
                        <a:pt x="78" y="210"/>
                      </a:cubicBezTo>
                      <a:cubicBezTo>
                        <a:pt x="113" y="212"/>
                        <a:pt x="142" y="210"/>
                        <a:pt x="171" y="208"/>
                      </a:cubicBezTo>
                      <a:cubicBezTo>
                        <a:pt x="201" y="206"/>
                        <a:pt x="231" y="204"/>
                        <a:pt x="269" y="206"/>
                      </a:cubicBezTo>
                      <a:cubicBezTo>
                        <a:pt x="290" y="207"/>
                        <a:pt x="478" y="211"/>
                        <a:pt x="485" y="198"/>
                      </a:cubicBezTo>
                      <a:cubicBezTo>
                        <a:pt x="491" y="185"/>
                        <a:pt x="484" y="155"/>
                        <a:pt x="483" y="142"/>
                      </a:cubicBezTo>
                      <a:cubicBezTo>
                        <a:pt x="482" y="112"/>
                        <a:pt x="508" y="76"/>
                        <a:pt x="505" y="47"/>
                      </a:cubicBezTo>
                      <a:cubicBezTo>
                        <a:pt x="504" y="35"/>
                        <a:pt x="496" y="29"/>
                        <a:pt x="487" y="18"/>
                      </a:cubicBezTo>
                      <a:cubicBezTo>
                        <a:pt x="480" y="9"/>
                        <a:pt x="455" y="8"/>
                        <a:pt x="437" y="7"/>
                      </a:cubicBezTo>
                      <a:cubicBezTo>
                        <a:pt x="384" y="5"/>
                        <a:pt x="263" y="0"/>
                        <a:pt x="242" y="2"/>
                      </a:cubicBezTo>
                      <a:cubicBezTo>
                        <a:pt x="191" y="3"/>
                        <a:pt x="191" y="3"/>
                        <a:pt x="191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0"/>
                <p:cNvSpPr>
                  <a:spLocks/>
                </p:cNvSpPr>
                <p:nvPr/>
              </p:nvSpPr>
              <p:spPr bwMode="auto">
                <a:xfrm>
                  <a:off x="5995626" y="2372684"/>
                  <a:ext cx="4057588" cy="1700643"/>
                </a:xfrm>
                <a:custGeom>
                  <a:avLst/>
                  <a:gdLst>
                    <a:gd name="T0" fmla="*/ 192 w 513"/>
                    <a:gd name="T1" fmla="*/ 3 h 215"/>
                    <a:gd name="T2" fmla="*/ 147 w 513"/>
                    <a:gd name="T3" fmla="*/ 2 h 215"/>
                    <a:gd name="T4" fmla="*/ 55 w 513"/>
                    <a:gd name="T5" fmla="*/ 5 h 215"/>
                    <a:gd name="T6" fmla="*/ 9 w 513"/>
                    <a:gd name="T7" fmla="*/ 102 h 215"/>
                    <a:gd name="T8" fmla="*/ 5 w 513"/>
                    <a:gd name="T9" fmla="*/ 144 h 215"/>
                    <a:gd name="T10" fmla="*/ 2 w 513"/>
                    <a:gd name="T11" fmla="*/ 169 h 215"/>
                    <a:gd name="T12" fmla="*/ 27 w 513"/>
                    <a:gd name="T13" fmla="*/ 208 h 215"/>
                    <a:gd name="T14" fmla="*/ 68 w 513"/>
                    <a:gd name="T15" fmla="*/ 214 h 215"/>
                    <a:gd name="T16" fmla="*/ 79 w 513"/>
                    <a:gd name="T17" fmla="*/ 214 h 215"/>
                    <a:gd name="T18" fmla="*/ 168 w 513"/>
                    <a:gd name="T19" fmla="*/ 212 h 215"/>
                    <a:gd name="T20" fmla="*/ 308 w 513"/>
                    <a:gd name="T21" fmla="*/ 211 h 215"/>
                    <a:gd name="T22" fmla="*/ 381 w 513"/>
                    <a:gd name="T23" fmla="*/ 211 h 215"/>
                    <a:gd name="T24" fmla="*/ 471 w 513"/>
                    <a:gd name="T25" fmla="*/ 207 h 215"/>
                    <a:gd name="T26" fmla="*/ 487 w 513"/>
                    <a:gd name="T27" fmla="*/ 203 h 215"/>
                    <a:gd name="T28" fmla="*/ 489 w 513"/>
                    <a:gd name="T29" fmla="*/ 161 h 215"/>
                    <a:gd name="T30" fmla="*/ 501 w 513"/>
                    <a:gd name="T31" fmla="*/ 88 h 215"/>
                    <a:gd name="T32" fmla="*/ 499 w 513"/>
                    <a:gd name="T33" fmla="*/ 29 h 215"/>
                    <a:gd name="T34" fmla="*/ 412 w 513"/>
                    <a:gd name="T35" fmla="*/ 5 h 215"/>
                    <a:gd name="T36" fmla="*/ 390 w 513"/>
                    <a:gd name="T37" fmla="*/ 5 h 215"/>
                    <a:gd name="T38" fmla="*/ 192 w 513"/>
                    <a:gd name="T39" fmla="*/ 3 h 215"/>
                    <a:gd name="T40" fmla="*/ 192 w 513"/>
                    <a:gd name="T41" fmla="*/ 7 h 215"/>
                    <a:gd name="T42" fmla="*/ 371 w 513"/>
                    <a:gd name="T43" fmla="*/ 8 h 215"/>
                    <a:gd name="T44" fmla="*/ 427 w 513"/>
                    <a:gd name="T45" fmla="*/ 10 h 215"/>
                    <a:gd name="T46" fmla="*/ 504 w 513"/>
                    <a:gd name="T47" fmla="*/ 49 h 215"/>
                    <a:gd name="T48" fmla="*/ 485 w 513"/>
                    <a:gd name="T49" fmla="*/ 121 h 215"/>
                    <a:gd name="T50" fmla="*/ 486 w 513"/>
                    <a:gd name="T51" fmla="*/ 187 h 215"/>
                    <a:gd name="T52" fmla="*/ 463 w 513"/>
                    <a:gd name="T53" fmla="*/ 204 h 215"/>
                    <a:gd name="T54" fmla="*/ 418 w 513"/>
                    <a:gd name="T55" fmla="*/ 207 h 215"/>
                    <a:gd name="T56" fmla="*/ 316 w 513"/>
                    <a:gd name="T57" fmla="*/ 207 h 215"/>
                    <a:gd name="T58" fmla="*/ 226 w 513"/>
                    <a:gd name="T59" fmla="*/ 205 h 215"/>
                    <a:gd name="T60" fmla="*/ 60 w 513"/>
                    <a:gd name="T61" fmla="*/ 210 h 215"/>
                    <a:gd name="T62" fmla="*/ 15 w 513"/>
                    <a:gd name="T63" fmla="*/ 186 h 215"/>
                    <a:gd name="T64" fmla="*/ 11 w 513"/>
                    <a:gd name="T65" fmla="*/ 138 h 215"/>
                    <a:gd name="T66" fmla="*/ 27 w 513"/>
                    <a:gd name="T67" fmla="*/ 35 h 215"/>
                    <a:gd name="T68" fmla="*/ 57 w 513"/>
                    <a:gd name="T69" fmla="*/ 9 h 215"/>
                    <a:gd name="T70" fmla="*/ 106 w 513"/>
                    <a:gd name="T71" fmla="*/ 6 h 215"/>
                    <a:gd name="T72" fmla="*/ 148 w 513"/>
                    <a:gd name="T73" fmla="*/ 6 h 215"/>
                    <a:gd name="T74" fmla="*/ 192 w 513"/>
                    <a:gd name="T75" fmla="*/ 7 h 215"/>
                    <a:gd name="T76" fmla="*/ 192 w 513"/>
                    <a:gd name="T77" fmla="*/ 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3" h="215">
                      <a:moveTo>
                        <a:pt x="192" y="3"/>
                      </a:moveTo>
                      <a:cubicBezTo>
                        <a:pt x="177" y="3"/>
                        <a:pt x="162" y="3"/>
                        <a:pt x="147" y="2"/>
                      </a:cubicBezTo>
                      <a:cubicBezTo>
                        <a:pt x="116" y="1"/>
                        <a:pt x="86" y="0"/>
                        <a:pt x="55" y="5"/>
                      </a:cubicBezTo>
                      <a:cubicBezTo>
                        <a:pt x="14" y="12"/>
                        <a:pt x="11" y="69"/>
                        <a:pt x="9" y="102"/>
                      </a:cubicBezTo>
                      <a:cubicBezTo>
                        <a:pt x="8" y="116"/>
                        <a:pt x="7" y="130"/>
                        <a:pt x="5" y="144"/>
                      </a:cubicBezTo>
                      <a:cubicBezTo>
                        <a:pt x="3" y="153"/>
                        <a:pt x="0" y="159"/>
                        <a:pt x="2" y="169"/>
                      </a:cubicBezTo>
                      <a:cubicBezTo>
                        <a:pt x="5" y="183"/>
                        <a:pt x="15" y="200"/>
                        <a:pt x="27" y="208"/>
                      </a:cubicBezTo>
                      <a:cubicBezTo>
                        <a:pt x="38" y="215"/>
                        <a:pt x="54" y="215"/>
                        <a:pt x="68" y="214"/>
                      </a:cubicBezTo>
                      <a:cubicBezTo>
                        <a:pt x="72" y="214"/>
                        <a:pt x="76" y="214"/>
                        <a:pt x="79" y="214"/>
                      </a:cubicBezTo>
                      <a:cubicBezTo>
                        <a:pt x="109" y="215"/>
                        <a:pt x="138" y="214"/>
                        <a:pt x="168" y="212"/>
                      </a:cubicBezTo>
                      <a:cubicBezTo>
                        <a:pt x="215" y="209"/>
                        <a:pt x="261" y="210"/>
                        <a:pt x="308" y="211"/>
                      </a:cubicBezTo>
                      <a:cubicBezTo>
                        <a:pt x="332" y="211"/>
                        <a:pt x="357" y="211"/>
                        <a:pt x="381" y="211"/>
                      </a:cubicBezTo>
                      <a:cubicBezTo>
                        <a:pt x="411" y="211"/>
                        <a:pt x="442" y="211"/>
                        <a:pt x="471" y="207"/>
                      </a:cubicBezTo>
                      <a:cubicBezTo>
                        <a:pt x="476" y="206"/>
                        <a:pt x="483" y="206"/>
                        <a:pt x="487" y="203"/>
                      </a:cubicBezTo>
                      <a:cubicBezTo>
                        <a:pt x="496" y="195"/>
                        <a:pt x="490" y="171"/>
                        <a:pt x="489" y="161"/>
                      </a:cubicBezTo>
                      <a:cubicBezTo>
                        <a:pt x="485" y="134"/>
                        <a:pt x="492" y="113"/>
                        <a:pt x="501" y="88"/>
                      </a:cubicBezTo>
                      <a:cubicBezTo>
                        <a:pt x="509" y="67"/>
                        <a:pt x="513" y="47"/>
                        <a:pt x="499" y="29"/>
                      </a:cubicBezTo>
                      <a:cubicBezTo>
                        <a:pt x="479" y="4"/>
                        <a:pt x="443" y="5"/>
                        <a:pt x="412" y="5"/>
                      </a:cubicBezTo>
                      <a:cubicBezTo>
                        <a:pt x="404" y="5"/>
                        <a:pt x="397" y="5"/>
                        <a:pt x="390" y="5"/>
                      </a:cubicBezTo>
                      <a:cubicBezTo>
                        <a:pt x="324" y="2"/>
                        <a:pt x="258" y="2"/>
                        <a:pt x="192" y="3"/>
                      </a:cubicBezTo>
                      <a:cubicBezTo>
                        <a:pt x="188" y="3"/>
                        <a:pt x="190" y="7"/>
                        <a:pt x="192" y="7"/>
                      </a:cubicBezTo>
                      <a:cubicBezTo>
                        <a:pt x="252" y="6"/>
                        <a:pt x="311" y="6"/>
                        <a:pt x="371" y="8"/>
                      </a:cubicBezTo>
                      <a:cubicBezTo>
                        <a:pt x="389" y="9"/>
                        <a:pt x="408" y="9"/>
                        <a:pt x="427" y="10"/>
                      </a:cubicBezTo>
                      <a:cubicBezTo>
                        <a:pt x="457" y="12"/>
                        <a:pt x="496" y="12"/>
                        <a:pt x="504" y="49"/>
                      </a:cubicBezTo>
                      <a:cubicBezTo>
                        <a:pt x="508" y="72"/>
                        <a:pt x="491" y="100"/>
                        <a:pt x="485" y="121"/>
                      </a:cubicBezTo>
                      <a:cubicBezTo>
                        <a:pt x="479" y="144"/>
                        <a:pt x="486" y="165"/>
                        <a:pt x="486" y="187"/>
                      </a:cubicBezTo>
                      <a:cubicBezTo>
                        <a:pt x="486" y="203"/>
                        <a:pt x="476" y="203"/>
                        <a:pt x="463" y="204"/>
                      </a:cubicBezTo>
                      <a:cubicBezTo>
                        <a:pt x="448" y="206"/>
                        <a:pt x="433" y="206"/>
                        <a:pt x="418" y="207"/>
                      </a:cubicBezTo>
                      <a:cubicBezTo>
                        <a:pt x="384" y="208"/>
                        <a:pt x="350" y="207"/>
                        <a:pt x="316" y="207"/>
                      </a:cubicBezTo>
                      <a:cubicBezTo>
                        <a:pt x="286" y="207"/>
                        <a:pt x="256" y="205"/>
                        <a:pt x="226" y="205"/>
                      </a:cubicBezTo>
                      <a:cubicBezTo>
                        <a:pt x="170" y="206"/>
                        <a:pt x="115" y="211"/>
                        <a:pt x="60" y="210"/>
                      </a:cubicBezTo>
                      <a:cubicBezTo>
                        <a:pt x="39" y="209"/>
                        <a:pt x="25" y="205"/>
                        <a:pt x="15" y="186"/>
                      </a:cubicBezTo>
                      <a:cubicBezTo>
                        <a:pt x="4" y="168"/>
                        <a:pt x="8" y="157"/>
                        <a:pt x="11" y="138"/>
                      </a:cubicBezTo>
                      <a:cubicBezTo>
                        <a:pt x="17" y="104"/>
                        <a:pt x="11" y="66"/>
                        <a:pt x="27" y="35"/>
                      </a:cubicBezTo>
                      <a:cubicBezTo>
                        <a:pt x="33" y="23"/>
                        <a:pt x="44" y="12"/>
                        <a:pt x="57" y="9"/>
                      </a:cubicBezTo>
                      <a:cubicBezTo>
                        <a:pt x="73" y="6"/>
                        <a:pt x="90" y="6"/>
                        <a:pt x="106" y="6"/>
                      </a:cubicBezTo>
                      <a:cubicBezTo>
                        <a:pt x="120" y="5"/>
                        <a:pt x="134" y="6"/>
                        <a:pt x="148" y="6"/>
                      </a:cubicBezTo>
                      <a:cubicBezTo>
                        <a:pt x="163" y="7"/>
                        <a:pt x="178" y="7"/>
                        <a:pt x="192" y="7"/>
                      </a:cubicBezTo>
                      <a:cubicBezTo>
                        <a:pt x="196" y="7"/>
                        <a:pt x="195" y="3"/>
                        <a:pt x="192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2"/>
                <p:cNvSpPr>
                  <a:spLocks/>
                </p:cNvSpPr>
                <p:nvPr/>
              </p:nvSpPr>
              <p:spPr bwMode="auto">
                <a:xfrm>
                  <a:off x="6120180" y="2497238"/>
                  <a:ext cx="4483945" cy="1710224"/>
                </a:xfrm>
                <a:custGeom>
                  <a:avLst/>
                  <a:gdLst>
                    <a:gd name="T0" fmla="*/ 191 w 567"/>
                    <a:gd name="T1" fmla="*/ 3 h 216"/>
                    <a:gd name="T2" fmla="*/ 147 w 567"/>
                    <a:gd name="T3" fmla="*/ 2 h 216"/>
                    <a:gd name="T4" fmla="*/ 55 w 567"/>
                    <a:gd name="T5" fmla="*/ 5 h 216"/>
                    <a:gd name="T6" fmla="*/ 9 w 567"/>
                    <a:gd name="T7" fmla="*/ 102 h 216"/>
                    <a:gd name="T8" fmla="*/ 4 w 567"/>
                    <a:gd name="T9" fmla="*/ 143 h 216"/>
                    <a:gd name="T10" fmla="*/ 2 w 567"/>
                    <a:gd name="T11" fmla="*/ 168 h 216"/>
                    <a:gd name="T12" fmla="*/ 27 w 567"/>
                    <a:gd name="T13" fmla="*/ 207 h 216"/>
                    <a:gd name="T14" fmla="*/ 68 w 567"/>
                    <a:gd name="T15" fmla="*/ 214 h 216"/>
                    <a:gd name="T16" fmla="*/ 78 w 567"/>
                    <a:gd name="T17" fmla="*/ 214 h 216"/>
                    <a:gd name="T18" fmla="*/ 162 w 567"/>
                    <a:gd name="T19" fmla="*/ 212 h 216"/>
                    <a:gd name="T20" fmla="*/ 307 w 567"/>
                    <a:gd name="T21" fmla="*/ 210 h 216"/>
                    <a:gd name="T22" fmla="*/ 381 w 567"/>
                    <a:gd name="T23" fmla="*/ 210 h 216"/>
                    <a:gd name="T24" fmla="*/ 469 w 567"/>
                    <a:gd name="T25" fmla="*/ 206 h 216"/>
                    <a:gd name="T26" fmla="*/ 510 w 567"/>
                    <a:gd name="T27" fmla="*/ 178 h 216"/>
                    <a:gd name="T28" fmla="*/ 558 w 567"/>
                    <a:gd name="T29" fmla="*/ 117 h 216"/>
                    <a:gd name="T30" fmla="*/ 549 w 567"/>
                    <a:gd name="T31" fmla="*/ 77 h 216"/>
                    <a:gd name="T32" fmla="*/ 499 w 567"/>
                    <a:gd name="T33" fmla="*/ 28 h 216"/>
                    <a:gd name="T34" fmla="*/ 455 w 567"/>
                    <a:gd name="T35" fmla="*/ 8 h 216"/>
                    <a:gd name="T36" fmla="*/ 289 w 567"/>
                    <a:gd name="T37" fmla="*/ 2 h 216"/>
                    <a:gd name="T38" fmla="*/ 191 w 567"/>
                    <a:gd name="T39" fmla="*/ 3 h 216"/>
                    <a:gd name="T40" fmla="*/ 192 w 567"/>
                    <a:gd name="T41" fmla="*/ 6 h 216"/>
                    <a:gd name="T42" fmla="*/ 370 w 567"/>
                    <a:gd name="T43" fmla="*/ 7 h 216"/>
                    <a:gd name="T44" fmla="*/ 427 w 567"/>
                    <a:gd name="T45" fmla="*/ 10 h 216"/>
                    <a:gd name="T46" fmla="*/ 491 w 567"/>
                    <a:gd name="T47" fmla="*/ 26 h 216"/>
                    <a:gd name="T48" fmla="*/ 558 w 567"/>
                    <a:gd name="T49" fmla="*/ 95 h 216"/>
                    <a:gd name="T50" fmla="*/ 530 w 567"/>
                    <a:gd name="T51" fmla="*/ 152 h 216"/>
                    <a:gd name="T52" fmla="*/ 490 w 567"/>
                    <a:gd name="T53" fmla="*/ 191 h 216"/>
                    <a:gd name="T54" fmla="*/ 472 w 567"/>
                    <a:gd name="T55" fmla="*/ 203 h 216"/>
                    <a:gd name="T56" fmla="*/ 429 w 567"/>
                    <a:gd name="T57" fmla="*/ 206 h 216"/>
                    <a:gd name="T58" fmla="*/ 246 w 567"/>
                    <a:gd name="T59" fmla="*/ 205 h 216"/>
                    <a:gd name="T60" fmla="*/ 100 w 567"/>
                    <a:gd name="T61" fmla="*/ 211 h 216"/>
                    <a:gd name="T62" fmla="*/ 19 w 567"/>
                    <a:gd name="T63" fmla="*/ 194 h 216"/>
                    <a:gd name="T64" fmla="*/ 7 w 567"/>
                    <a:gd name="T65" fmla="*/ 168 h 216"/>
                    <a:gd name="T66" fmla="*/ 11 w 567"/>
                    <a:gd name="T67" fmla="*/ 131 h 216"/>
                    <a:gd name="T68" fmla="*/ 62 w 567"/>
                    <a:gd name="T69" fmla="*/ 8 h 216"/>
                    <a:gd name="T70" fmla="*/ 148 w 567"/>
                    <a:gd name="T71" fmla="*/ 5 h 216"/>
                    <a:gd name="T72" fmla="*/ 192 w 567"/>
                    <a:gd name="T73" fmla="*/ 6 h 216"/>
                    <a:gd name="T74" fmla="*/ 191 w 567"/>
                    <a:gd name="T75" fmla="*/ 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67" h="216">
                      <a:moveTo>
                        <a:pt x="191" y="3"/>
                      </a:moveTo>
                      <a:cubicBezTo>
                        <a:pt x="176" y="3"/>
                        <a:pt x="161" y="3"/>
                        <a:pt x="147" y="2"/>
                      </a:cubicBezTo>
                      <a:cubicBezTo>
                        <a:pt x="116" y="1"/>
                        <a:pt x="85" y="0"/>
                        <a:pt x="55" y="5"/>
                      </a:cubicBezTo>
                      <a:cubicBezTo>
                        <a:pt x="13" y="12"/>
                        <a:pt x="11" y="68"/>
                        <a:pt x="9" y="102"/>
                      </a:cubicBezTo>
                      <a:cubicBezTo>
                        <a:pt x="8" y="116"/>
                        <a:pt x="7" y="129"/>
                        <a:pt x="4" y="143"/>
                      </a:cubicBezTo>
                      <a:cubicBezTo>
                        <a:pt x="3" y="153"/>
                        <a:pt x="0" y="159"/>
                        <a:pt x="2" y="168"/>
                      </a:cubicBezTo>
                      <a:cubicBezTo>
                        <a:pt x="5" y="182"/>
                        <a:pt x="14" y="199"/>
                        <a:pt x="27" y="207"/>
                      </a:cubicBezTo>
                      <a:cubicBezTo>
                        <a:pt x="38" y="214"/>
                        <a:pt x="54" y="214"/>
                        <a:pt x="68" y="214"/>
                      </a:cubicBezTo>
                      <a:cubicBezTo>
                        <a:pt x="71" y="214"/>
                        <a:pt x="75" y="213"/>
                        <a:pt x="78" y="214"/>
                      </a:cubicBezTo>
                      <a:cubicBezTo>
                        <a:pt x="106" y="214"/>
                        <a:pt x="134" y="214"/>
                        <a:pt x="162" y="212"/>
                      </a:cubicBezTo>
                      <a:cubicBezTo>
                        <a:pt x="210" y="209"/>
                        <a:pt x="259" y="210"/>
                        <a:pt x="307" y="210"/>
                      </a:cubicBezTo>
                      <a:cubicBezTo>
                        <a:pt x="332" y="210"/>
                        <a:pt x="356" y="211"/>
                        <a:pt x="381" y="210"/>
                      </a:cubicBezTo>
                      <a:cubicBezTo>
                        <a:pt x="410" y="210"/>
                        <a:pt x="440" y="210"/>
                        <a:pt x="469" y="206"/>
                      </a:cubicBezTo>
                      <a:cubicBezTo>
                        <a:pt x="489" y="204"/>
                        <a:pt x="496" y="191"/>
                        <a:pt x="510" y="178"/>
                      </a:cubicBezTo>
                      <a:cubicBezTo>
                        <a:pt x="529" y="161"/>
                        <a:pt x="548" y="141"/>
                        <a:pt x="558" y="117"/>
                      </a:cubicBezTo>
                      <a:cubicBezTo>
                        <a:pt x="567" y="97"/>
                        <a:pt x="563" y="92"/>
                        <a:pt x="549" y="77"/>
                      </a:cubicBezTo>
                      <a:cubicBezTo>
                        <a:pt x="534" y="60"/>
                        <a:pt x="516" y="44"/>
                        <a:pt x="499" y="28"/>
                      </a:cubicBezTo>
                      <a:cubicBezTo>
                        <a:pt x="485" y="15"/>
                        <a:pt x="475" y="10"/>
                        <a:pt x="455" y="8"/>
                      </a:cubicBezTo>
                      <a:cubicBezTo>
                        <a:pt x="400" y="2"/>
                        <a:pt x="344" y="3"/>
                        <a:pt x="289" y="2"/>
                      </a:cubicBezTo>
                      <a:cubicBezTo>
                        <a:pt x="256" y="1"/>
                        <a:pt x="224" y="2"/>
                        <a:pt x="191" y="3"/>
                      </a:cubicBezTo>
                      <a:cubicBezTo>
                        <a:pt x="188" y="3"/>
                        <a:pt x="189" y="6"/>
                        <a:pt x="192" y="6"/>
                      </a:cubicBezTo>
                      <a:cubicBezTo>
                        <a:pt x="251" y="5"/>
                        <a:pt x="311" y="5"/>
                        <a:pt x="370" y="7"/>
                      </a:cubicBezTo>
                      <a:cubicBezTo>
                        <a:pt x="389" y="8"/>
                        <a:pt x="408" y="9"/>
                        <a:pt x="427" y="10"/>
                      </a:cubicBezTo>
                      <a:cubicBezTo>
                        <a:pt x="449" y="10"/>
                        <a:pt x="474" y="9"/>
                        <a:pt x="491" y="26"/>
                      </a:cubicBezTo>
                      <a:cubicBezTo>
                        <a:pt x="513" y="48"/>
                        <a:pt x="542" y="68"/>
                        <a:pt x="558" y="95"/>
                      </a:cubicBezTo>
                      <a:cubicBezTo>
                        <a:pt x="567" y="109"/>
                        <a:pt x="538" y="141"/>
                        <a:pt x="530" y="152"/>
                      </a:cubicBezTo>
                      <a:cubicBezTo>
                        <a:pt x="518" y="166"/>
                        <a:pt x="503" y="178"/>
                        <a:pt x="490" y="191"/>
                      </a:cubicBezTo>
                      <a:cubicBezTo>
                        <a:pt x="483" y="197"/>
                        <a:pt x="481" y="201"/>
                        <a:pt x="472" y="203"/>
                      </a:cubicBezTo>
                      <a:cubicBezTo>
                        <a:pt x="458" y="205"/>
                        <a:pt x="443" y="205"/>
                        <a:pt x="429" y="206"/>
                      </a:cubicBezTo>
                      <a:cubicBezTo>
                        <a:pt x="368" y="209"/>
                        <a:pt x="307" y="206"/>
                        <a:pt x="246" y="205"/>
                      </a:cubicBezTo>
                      <a:cubicBezTo>
                        <a:pt x="197" y="205"/>
                        <a:pt x="149" y="211"/>
                        <a:pt x="100" y="211"/>
                      </a:cubicBezTo>
                      <a:cubicBezTo>
                        <a:pt x="77" y="211"/>
                        <a:pt x="34" y="216"/>
                        <a:pt x="19" y="194"/>
                      </a:cubicBezTo>
                      <a:cubicBezTo>
                        <a:pt x="14" y="186"/>
                        <a:pt x="10" y="177"/>
                        <a:pt x="7" y="168"/>
                      </a:cubicBezTo>
                      <a:cubicBezTo>
                        <a:pt x="3" y="157"/>
                        <a:pt x="10" y="142"/>
                        <a:pt x="11" y="131"/>
                      </a:cubicBezTo>
                      <a:cubicBezTo>
                        <a:pt x="17" y="90"/>
                        <a:pt x="8" y="17"/>
                        <a:pt x="62" y="8"/>
                      </a:cubicBezTo>
                      <a:cubicBezTo>
                        <a:pt x="90" y="3"/>
                        <a:pt x="119" y="4"/>
                        <a:pt x="148" y="5"/>
                      </a:cubicBezTo>
                      <a:cubicBezTo>
                        <a:pt x="162" y="6"/>
                        <a:pt x="177" y="6"/>
                        <a:pt x="192" y="6"/>
                      </a:cubicBezTo>
                      <a:cubicBezTo>
                        <a:pt x="195" y="6"/>
                        <a:pt x="194" y="3"/>
                        <a:pt x="191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3"/>
                <p:cNvSpPr>
                  <a:spLocks/>
                </p:cNvSpPr>
                <p:nvPr/>
              </p:nvSpPr>
              <p:spPr bwMode="auto">
                <a:xfrm>
                  <a:off x="6168086" y="480420"/>
                  <a:ext cx="3679134" cy="1758130"/>
                </a:xfrm>
                <a:custGeom>
                  <a:avLst/>
                  <a:gdLst>
                    <a:gd name="T0" fmla="*/ 300 w 465"/>
                    <a:gd name="T1" fmla="*/ 17 h 222"/>
                    <a:gd name="T2" fmla="*/ 434 w 465"/>
                    <a:gd name="T3" fmla="*/ 32 h 222"/>
                    <a:gd name="T4" fmla="*/ 447 w 465"/>
                    <a:gd name="T5" fmla="*/ 47 h 222"/>
                    <a:gd name="T6" fmla="*/ 460 w 465"/>
                    <a:gd name="T7" fmla="*/ 95 h 222"/>
                    <a:gd name="T8" fmla="*/ 463 w 465"/>
                    <a:gd name="T9" fmla="*/ 173 h 222"/>
                    <a:gd name="T10" fmla="*/ 443 w 465"/>
                    <a:gd name="T11" fmla="*/ 212 h 222"/>
                    <a:gd name="T12" fmla="*/ 389 w 465"/>
                    <a:gd name="T13" fmla="*/ 218 h 222"/>
                    <a:gd name="T14" fmla="*/ 212 w 465"/>
                    <a:gd name="T15" fmla="*/ 199 h 222"/>
                    <a:gd name="T16" fmla="*/ 12 w 465"/>
                    <a:gd name="T17" fmla="*/ 175 h 222"/>
                    <a:gd name="T18" fmla="*/ 18 w 465"/>
                    <a:gd name="T19" fmla="*/ 123 h 222"/>
                    <a:gd name="T20" fmla="*/ 5 w 465"/>
                    <a:gd name="T21" fmla="*/ 33 h 222"/>
                    <a:gd name="T22" fmla="*/ 24 w 465"/>
                    <a:gd name="T23" fmla="*/ 8 h 222"/>
                    <a:gd name="T24" fmla="*/ 71 w 465"/>
                    <a:gd name="T25" fmla="*/ 1 h 222"/>
                    <a:gd name="T26" fmla="*/ 253 w 465"/>
                    <a:gd name="T27" fmla="*/ 12 h 222"/>
                    <a:gd name="T28" fmla="*/ 300 w 465"/>
                    <a:gd name="T29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5" h="222">
                      <a:moveTo>
                        <a:pt x="300" y="17"/>
                      </a:moveTo>
                      <a:cubicBezTo>
                        <a:pt x="338" y="21"/>
                        <a:pt x="401" y="20"/>
                        <a:pt x="434" y="32"/>
                      </a:cubicBezTo>
                      <a:cubicBezTo>
                        <a:pt x="445" y="36"/>
                        <a:pt x="442" y="41"/>
                        <a:pt x="447" y="47"/>
                      </a:cubicBezTo>
                      <a:cubicBezTo>
                        <a:pt x="459" y="61"/>
                        <a:pt x="459" y="78"/>
                        <a:pt x="460" y="95"/>
                      </a:cubicBezTo>
                      <a:cubicBezTo>
                        <a:pt x="461" y="122"/>
                        <a:pt x="457" y="147"/>
                        <a:pt x="463" y="173"/>
                      </a:cubicBezTo>
                      <a:cubicBezTo>
                        <a:pt x="465" y="183"/>
                        <a:pt x="450" y="204"/>
                        <a:pt x="443" y="212"/>
                      </a:cubicBezTo>
                      <a:cubicBezTo>
                        <a:pt x="433" y="222"/>
                        <a:pt x="410" y="219"/>
                        <a:pt x="389" y="218"/>
                      </a:cubicBezTo>
                      <a:cubicBezTo>
                        <a:pt x="322" y="215"/>
                        <a:pt x="280" y="202"/>
                        <a:pt x="212" y="199"/>
                      </a:cubicBezTo>
                      <a:cubicBezTo>
                        <a:pt x="192" y="198"/>
                        <a:pt x="17" y="187"/>
                        <a:pt x="12" y="175"/>
                      </a:cubicBezTo>
                      <a:cubicBezTo>
                        <a:pt x="7" y="163"/>
                        <a:pt x="16" y="135"/>
                        <a:pt x="18" y="123"/>
                      </a:cubicBezTo>
                      <a:cubicBezTo>
                        <a:pt x="21" y="95"/>
                        <a:pt x="0" y="60"/>
                        <a:pt x="5" y="33"/>
                      </a:cubicBezTo>
                      <a:cubicBezTo>
                        <a:pt x="7" y="22"/>
                        <a:pt x="14" y="17"/>
                        <a:pt x="24" y="8"/>
                      </a:cubicBezTo>
                      <a:cubicBezTo>
                        <a:pt x="31" y="0"/>
                        <a:pt x="54" y="0"/>
                        <a:pt x="71" y="1"/>
                      </a:cubicBezTo>
                      <a:cubicBezTo>
                        <a:pt x="121" y="3"/>
                        <a:pt x="233" y="8"/>
                        <a:pt x="253" y="12"/>
                      </a:cubicBezTo>
                      <a:cubicBezTo>
                        <a:pt x="300" y="17"/>
                        <a:pt x="300" y="17"/>
                        <a:pt x="300" y="1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4"/>
                <p:cNvSpPr>
                  <a:spLocks/>
                </p:cNvSpPr>
                <p:nvPr/>
              </p:nvSpPr>
              <p:spPr bwMode="auto">
                <a:xfrm>
                  <a:off x="6005207" y="456468"/>
                  <a:ext cx="3856386" cy="1829986"/>
                </a:xfrm>
                <a:custGeom>
                  <a:avLst/>
                  <a:gdLst>
                    <a:gd name="T0" fmla="*/ 320 w 488"/>
                    <a:gd name="T1" fmla="*/ 21 h 231"/>
                    <a:gd name="T2" fmla="*/ 386 w 488"/>
                    <a:gd name="T3" fmla="*/ 26 h 231"/>
                    <a:gd name="T4" fmla="*/ 464 w 488"/>
                    <a:gd name="T5" fmla="*/ 47 h 231"/>
                    <a:gd name="T6" fmla="*/ 473 w 488"/>
                    <a:gd name="T7" fmla="*/ 62 h 231"/>
                    <a:gd name="T8" fmla="*/ 478 w 488"/>
                    <a:gd name="T9" fmla="*/ 85 h 231"/>
                    <a:gd name="T10" fmla="*/ 478 w 488"/>
                    <a:gd name="T11" fmla="*/ 127 h 231"/>
                    <a:gd name="T12" fmla="*/ 480 w 488"/>
                    <a:gd name="T13" fmla="*/ 169 h 231"/>
                    <a:gd name="T14" fmla="*/ 467 w 488"/>
                    <a:gd name="T15" fmla="*/ 208 h 231"/>
                    <a:gd name="T16" fmla="*/ 374 w 488"/>
                    <a:gd name="T17" fmla="*/ 216 h 231"/>
                    <a:gd name="T18" fmla="*/ 290 w 488"/>
                    <a:gd name="T19" fmla="*/ 205 h 231"/>
                    <a:gd name="T20" fmla="*/ 193 w 488"/>
                    <a:gd name="T21" fmla="*/ 198 h 231"/>
                    <a:gd name="T22" fmla="*/ 91 w 488"/>
                    <a:gd name="T23" fmla="*/ 189 h 231"/>
                    <a:gd name="T24" fmla="*/ 49 w 488"/>
                    <a:gd name="T25" fmla="*/ 182 h 231"/>
                    <a:gd name="T26" fmla="*/ 37 w 488"/>
                    <a:gd name="T27" fmla="*/ 179 h 231"/>
                    <a:gd name="T28" fmla="*/ 37 w 488"/>
                    <a:gd name="T29" fmla="*/ 144 h 231"/>
                    <a:gd name="T30" fmla="*/ 36 w 488"/>
                    <a:gd name="T31" fmla="*/ 86 h 231"/>
                    <a:gd name="T32" fmla="*/ 60 w 488"/>
                    <a:gd name="T33" fmla="*/ 7 h 231"/>
                    <a:gd name="T34" fmla="*/ 120 w 488"/>
                    <a:gd name="T35" fmla="*/ 7 h 231"/>
                    <a:gd name="T36" fmla="*/ 186 w 488"/>
                    <a:gd name="T37" fmla="*/ 10 h 231"/>
                    <a:gd name="T38" fmla="*/ 320 w 488"/>
                    <a:gd name="T39" fmla="*/ 21 h 231"/>
                    <a:gd name="T40" fmla="*/ 321 w 488"/>
                    <a:gd name="T41" fmla="*/ 18 h 231"/>
                    <a:gd name="T42" fmla="*/ 140 w 488"/>
                    <a:gd name="T43" fmla="*/ 4 h 231"/>
                    <a:gd name="T44" fmla="*/ 87 w 488"/>
                    <a:gd name="T45" fmla="*/ 2 h 231"/>
                    <a:gd name="T46" fmla="*/ 43 w 488"/>
                    <a:gd name="T47" fmla="*/ 10 h 231"/>
                    <a:gd name="T48" fmla="*/ 36 w 488"/>
                    <a:gd name="T49" fmla="*/ 129 h 231"/>
                    <a:gd name="T50" fmla="*/ 31 w 488"/>
                    <a:gd name="T51" fmla="*/ 179 h 231"/>
                    <a:gd name="T52" fmla="*/ 45 w 488"/>
                    <a:gd name="T53" fmla="*/ 185 h 231"/>
                    <a:gd name="T54" fmla="*/ 131 w 488"/>
                    <a:gd name="T55" fmla="*/ 197 h 231"/>
                    <a:gd name="T56" fmla="*/ 222 w 488"/>
                    <a:gd name="T57" fmla="*/ 203 h 231"/>
                    <a:gd name="T58" fmla="*/ 353 w 488"/>
                    <a:gd name="T59" fmla="*/ 218 h 231"/>
                    <a:gd name="T60" fmla="*/ 429 w 488"/>
                    <a:gd name="T61" fmla="*/ 224 h 231"/>
                    <a:gd name="T62" fmla="*/ 466 w 488"/>
                    <a:gd name="T63" fmla="*/ 216 h 231"/>
                    <a:gd name="T64" fmla="*/ 486 w 488"/>
                    <a:gd name="T65" fmla="*/ 180 h 231"/>
                    <a:gd name="T66" fmla="*/ 484 w 488"/>
                    <a:gd name="T67" fmla="*/ 155 h 231"/>
                    <a:gd name="T68" fmla="*/ 483 w 488"/>
                    <a:gd name="T69" fmla="*/ 112 h 231"/>
                    <a:gd name="T70" fmla="*/ 471 w 488"/>
                    <a:gd name="T71" fmla="*/ 49 h 231"/>
                    <a:gd name="T72" fmla="*/ 443 w 488"/>
                    <a:gd name="T73" fmla="*/ 29 h 231"/>
                    <a:gd name="T74" fmla="*/ 321 w 488"/>
                    <a:gd name="T75" fmla="*/ 18 h 231"/>
                    <a:gd name="T76" fmla="*/ 320 w 488"/>
                    <a:gd name="T77" fmla="*/ 2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8" h="231">
                      <a:moveTo>
                        <a:pt x="320" y="21"/>
                      </a:moveTo>
                      <a:cubicBezTo>
                        <a:pt x="342" y="24"/>
                        <a:pt x="364" y="24"/>
                        <a:pt x="386" y="26"/>
                      </a:cubicBezTo>
                      <a:cubicBezTo>
                        <a:pt x="406" y="27"/>
                        <a:pt x="455" y="26"/>
                        <a:pt x="464" y="47"/>
                      </a:cubicBezTo>
                      <a:cubicBezTo>
                        <a:pt x="466" y="52"/>
                        <a:pt x="470" y="57"/>
                        <a:pt x="473" y="62"/>
                      </a:cubicBezTo>
                      <a:cubicBezTo>
                        <a:pt x="476" y="69"/>
                        <a:pt x="477" y="78"/>
                        <a:pt x="478" y="85"/>
                      </a:cubicBezTo>
                      <a:cubicBezTo>
                        <a:pt x="479" y="99"/>
                        <a:pt x="479" y="113"/>
                        <a:pt x="478" y="127"/>
                      </a:cubicBezTo>
                      <a:cubicBezTo>
                        <a:pt x="478" y="141"/>
                        <a:pt x="478" y="155"/>
                        <a:pt x="480" y="169"/>
                      </a:cubicBezTo>
                      <a:cubicBezTo>
                        <a:pt x="482" y="185"/>
                        <a:pt x="476" y="196"/>
                        <a:pt x="467" y="208"/>
                      </a:cubicBezTo>
                      <a:cubicBezTo>
                        <a:pt x="450" y="231"/>
                        <a:pt x="398" y="219"/>
                        <a:pt x="374" y="216"/>
                      </a:cubicBezTo>
                      <a:cubicBezTo>
                        <a:pt x="346" y="214"/>
                        <a:pt x="318" y="209"/>
                        <a:pt x="290" y="205"/>
                      </a:cubicBezTo>
                      <a:cubicBezTo>
                        <a:pt x="258" y="201"/>
                        <a:pt x="225" y="200"/>
                        <a:pt x="193" y="198"/>
                      </a:cubicBezTo>
                      <a:cubicBezTo>
                        <a:pt x="159" y="195"/>
                        <a:pt x="125" y="193"/>
                        <a:pt x="91" y="189"/>
                      </a:cubicBezTo>
                      <a:cubicBezTo>
                        <a:pt x="77" y="187"/>
                        <a:pt x="63" y="185"/>
                        <a:pt x="49" y="182"/>
                      </a:cubicBezTo>
                      <a:cubicBezTo>
                        <a:pt x="45" y="182"/>
                        <a:pt x="41" y="181"/>
                        <a:pt x="37" y="179"/>
                      </a:cubicBezTo>
                      <a:cubicBezTo>
                        <a:pt x="29" y="175"/>
                        <a:pt x="36" y="151"/>
                        <a:pt x="37" y="144"/>
                      </a:cubicBezTo>
                      <a:cubicBezTo>
                        <a:pt x="42" y="123"/>
                        <a:pt x="41" y="107"/>
                        <a:pt x="36" y="86"/>
                      </a:cubicBezTo>
                      <a:cubicBezTo>
                        <a:pt x="28" y="57"/>
                        <a:pt x="19" y="15"/>
                        <a:pt x="60" y="7"/>
                      </a:cubicBezTo>
                      <a:cubicBezTo>
                        <a:pt x="79" y="3"/>
                        <a:pt x="101" y="6"/>
                        <a:pt x="120" y="7"/>
                      </a:cubicBezTo>
                      <a:cubicBezTo>
                        <a:pt x="142" y="8"/>
                        <a:pt x="164" y="9"/>
                        <a:pt x="186" y="10"/>
                      </a:cubicBezTo>
                      <a:cubicBezTo>
                        <a:pt x="231" y="13"/>
                        <a:pt x="276" y="17"/>
                        <a:pt x="320" y="21"/>
                      </a:cubicBezTo>
                      <a:cubicBezTo>
                        <a:pt x="323" y="22"/>
                        <a:pt x="325" y="18"/>
                        <a:pt x="321" y="18"/>
                      </a:cubicBezTo>
                      <a:cubicBezTo>
                        <a:pt x="261" y="12"/>
                        <a:pt x="201" y="7"/>
                        <a:pt x="140" y="4"/>
                      </a:cubicBezTo>
                      <a:cubicBezTo>
                        <a:pt x="123" y="3"/>
                        <a:pt x="105" y="3"/>
                        <a:pt x="87" y="2"/>
                      </a:cubicBezTo>
                      <a:cubicBezTo>
                        <a:pt x="73" y="1"/>
                        <a:pt x="55" y="0"/>
                        <a:pt x="43" y="10"/>
                      </a:cubicBezTo>
                      <a:cubicBezTo>
                        <a:pt x="0" y="41"/>
                        <a:pt x="42" y="88"/>
                        <a:pt x="36" y="129"/>
                      </a:cubicBezTo>
                      <a:cubicBezTo>
                        <a:pt x="34" y="142"/>
                        <a:pt x="23" y="166"/>
                        <a:pt x="31" y="179"/>
                      </a:cubicBezTo>
                      <a:cubicBezTo>
                        <a:pt x="33" y="183"/>
                        <a:pt x="40" y="184"/>
                        <a:pt x="45" y="185"/>
                      </a:cubicBezTo>
                      <a:cubicBezTo>
                        <a:pt x="73" y="192"/>
                        <a:pt x="103" y="194"/>
                        <a:pt x="131" y="197"/>
                      </a:cubicBezTo>
                      <a:cubicBezTo>
                        <a:pt x="161" y="199"/>
                        <a:pt x="191" y="202"/>
                        <a:pt x="222" y="203"/>
                      </a:cubicBezTo>
                      <a:cubicBezTo>
                        <a:pt x="266" y="206"/>
                        <a:pt x="309" y="212"/>
                        <a:pt x="353" y="218"/>
                      </a:cubicBezTo>
                      <a:cubicBezTo>
                        <a:pt x="378" y="221"/>
                        <a:pt x="403" y="223"/>
                        <a:pt x="429" y="224"/>
                      </a:cubicBezTo>
                      <a:cubicBezTo>
                        <a:pt x="442" y="225"/>
                        <a:pt x="455" y="225"/>
                        <a:pt x="466" y="216"/>
                      </a:cubicBezTo>
                      <a:cubicBezTo>
                        <a:pt x="476" y="208"/>
                        <a:pt x="484" y="192"/>
                        <a:pt x="486" y="180"/>
                      </a:cubicBezTo>
                      <a:cubicBezTo>
                        <a:pt x="488" y="172"/>
                        <a:pt x="484" y="162"/>
                        <a:pt x="484" y="155"/>
                      </a:cubicBezTo>
                      <a:cubicBezTo>
                        <a:pt x="482" y="141"/>
                        <a:pt x="483" y="126"/>
                        <a:pt x="483" y="112"/>
                      </a:cubicBezTo>
                      <a:cubicBezTo>
                        <a:pt x="484" y="90"/>
                        <a:pt x="484" y="68"/>
                        <a:pt x="471" y="49"/>
                      </a:cubicBezTo>
                      <a:cubicBezTo>
                        <a:pt x="462" y="37"/>
                        <a:pt x="459" y="33"/>
                        <a:pt x="443" y="29"/>
                      </a:cubicBezTo>
                      <a:cubicBezTo>
                        <a:pt x="404" y="19"/>
                        <a:pt x="362" y="22"/>
                        <a:pt x="321" y="18"/>
                      </a:cubicBezTo>
                      <a:cubicBezTo>
                        <a:pt x="318" y="17"/>
                        <a:pt x="317" y="21"/>
                        <a:pt x="320" y="21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"/>
                <p:cNvSpPr>
                  <a:spLocks/>
                </p:cNvSpPr>
                <p:nvPr/>
              </p:nvSpPr>
              <p:spPr bwMode="auto">
                <a:xfrm>
                  <a:off x="5617175" y="585811"/>
                  <a:ext cx="4100702" cy="1753337"/>
                </a:xfrm>
                <a:custGeom>
                  <a:avLst/>
                  <a:gdLst>
                    <a:gd name="T0" fmla="*/ 354 w 519"/>
                    <a:gd name="T1" fmla="*/ 17 h 222"/>
                    <a:gd name="T2" fmla="*/ 488 w 519"/>
                    <a:gd name="T3" fmla="*/ 32 h 222"/>
                    <a:gd name="T4" fmla="*/ 502 w 519"/>
                    <a:gd name="T5" fmla="*/ 47 h 222"/>
                    <a:gd name="T6" fmla="*/ 514 w 519"/>
                    <a:gd name="T7" fmla="*/ 95 h 222"/>
                    <a:gd name="T8" fmla="*/ 517 w 519"/>
                    <a:gd name="T9" fmla="*/ 174 h 222"/>
                    <a:gd name="T10" fmla="*/ 497 w 519"/>
                    <a:gd name="T11" fmla="*/ 212 h 222"/>
                    <a:gd name="T12" fmla="*/ 444 w 519"/>
                    <a:gd name="T13" fmla="*/ 218 h 222"/>
                    <a:gd name="T14" fmla="*/ 267 w 519"/>
                    <a:gd name="T15" fmla="*/ 199 h 222"/>
                    <a:gd name="T16" fmla="*/ 66 w 519"/>
                    <a:gd name="T17" fmla="*/ 175 h 222"/>
                    <a:gd name="T18" fmla="*/ 3 w 519"/>
                    <a:gd name="T19" fmla="*/ 77 h 222"/>
                    <a:gd name="T20" fmla="*/ 78 w 519"/>
                    <a:gd name="T21" fmla="*/ 8 h 222"/>
                    <a:gd name="T22" fmla="*/ 125 w 519"/>
                    <a:gd name="T23" fmla="*/ 1 h 222"/>
                    <a:gd name="T24" fmla="*/ 307 w 519"/>
                    <a:gd name="T25" fmla="*/ 12 h 222"/>
                    <a:gd name="T26" fmla="*/ 354 w 519"/>
                    <a:gd name="T27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9" h="222">
                      <a:moveTo>
                        <a:pt x="354" y="17"/>
                      </a:moveTo>
                      <a:cubicBezTo>
                        <a:pt x="392" y="21"/>
                        <a:pt x="455" y="20"/>
                        <a:pt x="488" y="32"/>
                      </a:cubicBezTo>
                      <a:cubicBezTo>
                        <a:pt x="500" y="36"/>
                        <a:pt x="497" y="41"/>
                        <a:pt x="502" y="47"/>
                      </a:cubicBezTo>
                      <a:cubicBezTo>
                        <a:pt x="513" y="61"/>
                        <a:pt x="513" y="78"/>
                        <a:pt x="514" y="95"/>
                      </a:cubicBezTo>
                      <a:cubicBezTo>
                        <a:pt x="515" y="122"/>
                        <a:pt x="512" y="147"/>
                        <a:pt x="517" y="174"/>
                      </a:cubicBezTo>
                      <a:cubicBezTo>
                        <a:pt x="519" y="183"/>
                        <a:pt x="505" y="205"/>
                        <a:pt x="497" y="212"/>
                      </a:cubicBezTo>
                      <a:cubicBezTo>
                        <a:pt x="487" y="222"/>
                        <a:pt x="464" y="219"/>
                        <a:pt x="444" y="218"/>
                      </a:cubicBezTo>
                      <a:cubicBezTo>
                        <a:pt x="376" y="215"/>
                        <a:pt x="334" y="202"/>
                        <a:pt x="267" y="199"/>
                      </a:cubicBezTo>
                      <a:cubicBezTo>
                        <a:pt x="246" y="198"/>
                        <a:pt x="72" y="188"/>
                        <a:pt x="66" y="175"/>
                      </a:cubicBezTo>
                      <a:cubicBezTo>
                        <a:pt x="62" y="164"/>
                        <a:pt x="14" y="128"/>
                        <a:pt x="3" y="77"/>
                      </a:cubicBezTo>
                      <a:cubicBezTo>
                        <a:pt x="0" y="66"/>
                        <a:pt x="69" y="17"/>
                        <a:pt x="78" y="8"/>
                      </a:cubicBezTo>
                      <a:cubicBezTo>
                        <a:pt x="86" y="0"/>
                        <a:pt x="109" y="1"/>
                        <a:pt x="125" y="1"/>
                      </a:cubicBezTo>
                      <a:cubicBezTo>
                        <a:pt x="175" y="3"/>
                        <a:pt x="288" y="8"/>
                        <a:pt x="307" y="12"/>
                      </a:cubicBezTo>
                      <a:cubicBezTo>
                        <a:pt x="354" y="17"/>
                        <a:pt x="354" y="17"/>
                        <a:pt x="354" y="17"/>
                      </a:cubicBezTo>
                    </a:path>
                  </a:pathLst>
                </a:custGeom>
                <a:solidFill>
                  <a:srgbClr val="FFE3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16"/>
                <p:cNvSpPr>
                  <a:spLocks/>
                </p:cNvSpPr>
                <p:nvPr/>
              </p:nvSpPr>
              <p:spPr bwMode="auto">
                <a:xfrm>
                  <a:off x="5607594" y="528325"/>
                  <a:ext cx="4143818" cy="1806035"/>
                </a:xfrm>
                <a:custGeom>
                  <a:avLst/>
                  <a:gdLst>
                    <a:gd name="T0" fmla="*/ 356 w 524"/>
                    <a:gd name="T1" fmla="*/ 24 h 228"/>
                    <a:gd name="T2" fmla="*/ 416 w 524"/>
                    <a:gd name="T3" fmla="*/ 28 h 228"/>
                    <a:gd name="T4" fmla="*/ 474 w 524"/>
                    <a:gd name="T5" fmla="*/ 35 h 228"/>
                    <a:gd name="T6" fmla="*/ 507 w 524"/>
                    <a:gd name="T7" fmla="*/ 65 h 228"/>
                    <a:gd name="T8" fmla="*/ 513 w 524"/>
                    <a:gd name="T9" fmla="*/ 145 h 228"/>
                    <a:gd name="T10" fmla="*/ 516 w 524"/>
                    <a:gd name="T11" fmla="*/ 183 h 228"/>
                    <a:gd name="T12" fmla="*/ 501 w 524"/>
                    <a:gd name="T13" fmla="*/ 213 h 228"/>
                    <a:gd name="T14" fmla="*/ 456 w 524"/>
                    <a:gd name="T15" fmla="*/ 226 h 228"/>
                    <a:gd name="T16" fmla="*/ 401 w 524"/>
                    <a:gd name="T17" fmla="*/ 221 h 228"/>
                    <a:gd name="T18" fmla="*/ 318 w 524"/>
                    <a:gd name="T19" fmla="*/ 210 h 228"/>
                    <a:gd name="T20" fmla="*/ 229 w 524"/>
                    <a:gd name="T21" fmla="*/ 204 h 228"/>
                    <a:gd name="T22" fmla="*/ 121 w 524"/>
                    <a:gd name="T23" fmla="*/ 194 h 228"/>
                    <a:gd name="T24" fmla="*/ 77 w 524"/>
                    <a:gd name="T25" fmla="*/ 186 h 228"/>
                    <a:gd name="T26" fmla="*/ 59 w 524"/>
                    <a:gd name="T27" fmla="*/ 169 h 228"/>
                    <a:gd name="T28" fmla="*/ 21 w 524"/>
                    <a:gd name="T29" fmla="*/ 121 h 228"/>
                    <a:gd name="T30" fmla="*/ 11 w 524"/>
                    <a:gd name="T31" fmla="*/ 74 h 228"/>
                    <a:gd name="T32" fmla="*/ 81 w 524"/>
                    <a:gd name="T33" fmla="*/ 16 h 228"/>
                    <a:gd name="T34" fmla="*/ 166 w 524"/>
                    <a:gd name="T35" fmla="*/ 10 h 228"/>
                    <a:gd name="T36" fmla="*/ 252 w 524"/>
                    <a:gd name="T37" fmla="*/ 15 h 228"/>
                    <a:gd name="T38" fmla="*/ 356 w 524"/>
                    <a:gd name="T39" fmla="*/ 24 h 228"/>
                    <a:gd name="T40" fmla="*/ 355 w 524"/>
                    <a:gd name="T41" fmla="*/ 23 h 228"/>
                    <a:gd name="T42" fmla="*/ 188 w 524"/>
                    <a:gd name="T43" fmla="*/ 11 h 228"/>
                    <a:gd name="T44" fmla="*/ 83 w 524"/>
                    <a:gd name="T45" fmla="*/ 11 h 228"/>
                    <a:gd name="T46" fmla="*/ 58 w 524"/>
                    <a:gd name="T47" fmla="*/ 30 h 228"/>
                    <a:gd name="T48" fmla="*/ 16 w 524"/>
                    <a:gd name="T49" fmla="*/ 64 h 228"/>
                    <a:gd name="T50" fmla="*/ 4 w 524"/>
                    <a:gd name="T51" fmla="*/ 95 h 228"/>
                    <a:gd name="T52" fmla="*/ 40 w 524"/>
                    <a:gd name="T53" fmla="*/ 153 h 228"/>
                    <a:gd name="T54" fmla="*/ 79 w 524"/>
                    <a:gd name="T55" fmla="*/ 188 h 228"/>
                    <a:gd name="T56" fmla="*/ 247 w 524"/>
                    <a:gd name="T57" fmla="*/ 206 h 228"/>
                    <a:gd name="T58" fmla="*/ 401 w 524"/>
                    <a:gd name="T59" fmla="*/ 222 h 228"/>
                    <a:gd name="T60" fmla="*/ 477 w 524"/>
                    <a:gd name="T61" fmla="*/ 227 h 228"/>
                    <a:gd name="T62" fmla="*/ 519 w 524"/>
                    <a:gd name="T63" fmla="*/ 192 h 228"/>
                    <a:gd name="T64" fmla="*/ 518 w 524"/>
                    <a:gd name="T65" fmla="*/ 152 h 228"/>
                    <a:gd name="T66" fmla="*/ 518 w 524"/>
                    <a:gd name="T67" fmla="*/ 102 h 228"/>
                    <a:gd name="T68" fmla="*/ 509 w 524"/>
                    <a:gd name="T69" fmla="*/ 60 h 228"/>
                    <a:gd name="T70" fmla="*/ 491 w 524"/>
                    <a:gd name="T71" fmla="*/ 39 h 228"/>
                    <a:gd name="T72" fmla="*/ 355 w 524"/>
                    <a:gd name="T73" fmla="*/ 23 h 228"/>
                    <a:gd name="T74" fmla="*/ 356 w 524"/>
                    <a:gd name="T75" fmla="*/ 2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4" h="228">
                      <a:moveTo>
                        <a:pt x="356" y="24"/>
                      </a:moveTo>
                      <a:cubicBezTo>
                        <a:pt x="376" y="26"/>
                        <a:pt x="396" y="27"/>
                        <a:pt x="416" y="28"/>
                      </a:cubicBezTo>
                      <a:cubicBezTo>
                        <a:pt x="436" y="29"/>
                        <a:pt x="455" y="31"/>
                        <a:pt x="474" y="35"/>
                      </a:cubicBezTo>
                      <a:cubicBezTo>
                        <a:pt x="493" y="39"/>
                        <a:pt x="499" y="49"/>
                        <a:pt x="507" y="65"/>
                      </a:cubicBezTo>
                      <a:cubicBezTo>
                        <a:pt x="518" y="87"/>
                        <a:pt x="513" y="121"/>
                        <a:pt x="513" y="145"/>
                      </a:cubicBezTo>
                      <a:cubicBezTo>
                        <a:pt x="512" y="158"/>
                        <a:pt x="515" y="170"/>
                        <a:pt x="516" y="183"/>
                      </a:cubicBezTo>
                      <a:cubicBezTo>
                        <a:pt x="516" y="193"/>
                        <a:pt x="506" y="205"/>
                        <a:pt x="501" y="213"/>
                      </a:cubicBezTo>
                      <a:cubicBezTo>
                        <a:pt x="490" y="228"/>
                        <a:pt x="473" y="227"/>
                        <a:pt x="456" y="226"/>
                      </a:cubicBezTo>
                      <a:cubicBezTo>
                        <a:pt x="438" y="225"/>
                        <a:pt x="419" y="223"/>
                        <a:pt x="401" y="221"/>
                      </a:cubicBezTo>
                      <a:cubicBezTo>
                        <a:pt x="373" y="218"/>
                        <a:pt x="346" y="213"/>
                        <a:pt x="318" y="210"/>
                      </a:cubicBezTo>
                      <a:cubicBezTo>
                        <a:pt x="288" y="206"/>
                        <a:pt x="259" y="206"/>
                        <a:pt x="229" y="204"/>
                      </a:cubicBezTo>
                      <a:cubicBezTo>
                        <a:pt x="193" y="201"/>
                        <a:pt x="157" y="198"/>
                        <a:pt x="121" y="194"/>
                      </a:cubicBezTo>
                      <a:cubicBezTo>
                        <a:pt x="106" y="192"/>
                        <a:pt x="91" y="191"/>
                        <a:pt x="77" y="186"/>
                      </a:cubicBezTo>
                      <a:cubicBezTo>
                        <a:pt x="69" y="184"/>
                        <a:pt x="64" y="175"/>
                        <a:pt x="59" y="169"/>
                      </a:cubicBezTo>
                      <a:cubicBezTo>
                        <a:pt x="45" y="154"/>
                        <a:pt x="31" y="138"/>
                        <a:pt x="21" y="121"/>
                      </a:cubicBezTo>
                      <a:cubicBezTo>
                        <a:pt x="13" y="108"/>
                        <a:pt x="0" y="88"/>
                        <a:pt x="11" y="74"/>
                      </a:cubicBezTo>
                      <a:cubicBezTo>
                        <a:pt x="31" y="51"/>
                        <a:pt x="58" y="36"/>
                        <a:pt x="81" y="16"/>
                      </a:cubicBezTo>
                      <a:cubicBezTo>
                        <a:pt x="99" y="0"/>
                        <a:pt x="142" y="9"/>
                        <a:pt x="166" y="10"/>
                      </a:cubicBezTo>
                      <a:cubicBezTo>
                        <a:pt x="195" y="12"/>
                        <a:pt x="223" y="13"/>
                        <a:pt x="252" y="15"/>
                      </a:cubicBezTo>
                      <a:cubicBezTo>
                        <a:pt x="287" y="17"/>
                        <a:pt x="321" y="21"/>
                        <a:pt x="356" y="24"/>
                      </a:cubicBezTo>
                      <a:cubicBezTo>
                        <a:pt x="359" y="24"/>
                        <a:pt x="356" y="24"/>
                        <a:pt x="355" y="23"/>
                      </a:cubicBezTo>
                      <a:cubicBezTo>
                        <a:pt x="299" y="18"/>
                        <a:pt x="244" y="13"/>
                        <a:pt x="188" y="11"/>
                      </a:cubicBezTo>
                      <a:cubicBezTo>
                        <a:pt x="155" y="9"/>
                        <a:pt x="115" y="1"/>
                        <a:pt x="83" y="11"/>
                      </a:cubicBezTo>
                      <a:cubicBezTo>
                        <a:pt x="74" y="14"/>
                        <a:pt x="65" y="24"/>
                        <a:pt x="58" y="30"/>
                      </a:cubicBezTo>
                      <a:cubicBezTo>
                        <a:pt x="43" y="41"/>
                        <a:pt x="29" y="52"/>
                        <a:pt x="16" y="64"/>
                      </a:cubicBezTo>
                      <a:cubicBezTo>
                        <a:pt x="4" y="75"/>
                        <a:pt x="0" y="79"/>
                        <a:pt x="4" y="95"/>
                      </a:cubicBezTo>
                      <a:cubicBezTo>
                        <a:pt x="11" y="117"/>
                        <a:pt x="25" y="136"/>
                        <a:pt x="40" y="153"/>
                      </a:cubicBezTo>
                      <a:cubicBezTo>
                        <a:pt x="52" y="167"/>
                        <a:pt x="61" y="184"/>
                        <a:pt x="79" y="188"/>
                      </a:cubicBezTo>
                      <a:cubicBezTo>
                        <a:pt x="133" y="201"/>
                        <a:pt x="192" y="202"/>
                        <a:pt x="247" y="206"/>
                      </a:cubicBezTo>
                      <a:cubicBezTo>
                        <a:pt x="299" y="209"/>
                        <a:pt x="350" y="216"/>
                        <a:pt x="401" y="222"/>
                      </a:cubicBezTo>
                      <a:cubicBezTo>
                        <a:pt x="426" y="225"/>
                        <a:pt x="452" y="227"/>
                        <a:pt x="477" y="227"/>
                      </a:cubicBezTo>
                      <a:cubicBezTo>
                        <a:pt x="499" y="227"/>
                        <a:pt x="510" y="211"/>
                        <a:pt x="519" y="192"/>
                      </a:cubicBezTo>
                      <a:cubicBezTo>
                        <a:pt x="524" y="180"/>
                        <a:pt x="518" y="165"/>
                        <a:pt x="518" y="152"/>
                      </a:cubicBezTo>
                      <a:cubicBezTo>
                        <a:pt x="517" y="136"/>
                        <a:pt x="518" y="119"/>
                        <a:pt x="518" y="102"/>
                      </a:cubicBezTo>
                      <a:cubicBezTo>
                        <a:pt x="517" y="87"/>
                        <a:pt x="516" y="73"/>
                        <a:pt x="509" y="60"/>
                      </a:cubicBezTo>
                      <a:cubicBezTo>
                        <a:pt x="505" y="52"/>
                        <a:pt x="500" y="42"/>
                        <a:pt x="491" y="39"/>
                      </a:cubicBezTo>
                      <a:cubicBezTo>
                        <a:pt x="448" y="24"/>
                        <a:pt x="400" y="28"/>
                        <a:pt x="355" y="23"/>
                      </a:cubicBezTo>
                      <a:cubicBezTo>
                        <a:pt x="351" y="23"/>
                        <a:pt x="354" y="24"/>
                        <a:pt x="356" y="24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3" name="PA_库_文本框 207"/>
            <p:cNvSpPr txBox="1"/>
            <p:nvPr>
              <p:custDataLst>
                <p:tags r:id="rId1"/>
              </p:custDataLst>
            </p:nvPr>
          </p:nvSpPr>
          <p:spPr>
            <a:xfrm>
              <a:off x="1108981" y="2825997"/>
              <a:ext cx="3764655" cy="69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mtClean="0">
                  <a:latin typeface="Arial" panose="020B0604020202020204" pitchFamily="34" charset="0"/>
                  <a:ea typeface="方正静蕾简体" panose="02000000000000000000" pitchFamily="2" charset="-122"/>
                </a:rPr>
                <a:t>CẦN ĐẠT</a:t>
              </a:r>
              <a:endParaRPr lang="zh-CN" altLang="en-US" sz="1400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  <p:sp>
          <p:nvSpPr>
            <p:cNvPr id="54" name="PA_库_文本框 208"/>
            <p:cNvSpPr txBox="1"/>
            <p:nvPr>
              <p:custDataLst>
                <p:tags r:id="rId2"/>
              </p:custDataLst>
            </p:nvPr>
          </p:nvSpPr>
          <p:spPr>
            <a:xfrm>
              <a:off x="1514364" y="1798131"/>
              <a:ext cx="2421322" cy="696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smtClean="0">
                  <a:latin typeface="Arial" panose="020B0604020202020204" pitchFamily="34" charset="0"/>
                  <a:ea typeface="方正静蕾简体" panose="02000000000000000000" pitchFamily="2" charset="-122"/>
                </a:rPr>
                <a:t>YÊU CẦU</a:t>
              </a:r>
              <a:endParaRPr lang="zh-CN" altLang="en-US" sz="2800" b="1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345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17">
            <a:extLst>
              <a:ext uri="{FF2B5EF4-FFF2-40B4-BE49-F238E27FC236}">
                <a16:creationId xmlns=""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477572" y="108824"/>
            <a:ext cx="11543404" cy="6560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087575" y="293736"/>
            <a:ext cx="776894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Cây ăn quả và cây lấy gỗ: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vi-VN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Cây lấy gỗ                         :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vi-VN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424553" y="1730036"/>
            <a:ext cx="11991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37360" y="2314937"/>
            <a:ext cx="2303362" cy="11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701730" y="2314937"/>
            <a:ext cx="330843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19310" y="2681205"/>
            <a:ext cx="2956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32144" y="3550319"/>
            <a:ext cx="92342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8" name="图片 21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06" y="5139588"/>
            <a:ext cx="3106737" cy="207115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40923" y="4988094"/>
            <a:ext cx="7770765" cy="1171640"/>
            <a:chOff x="3040923" y="4988094"/>
            <a:chExt cx="7770765" cy="1171640"/>
          </a:xfrm>
        </p:grpSpPr>
        <p:grpSp>
          <p:nvGrpSpPr>
            <p:cNvPr id="2" name="Group 1"/>
            <p:cNvGrpSpPr/>
            <p:nvPr/>
          </p:nvGrpSpPr>
          <p:grpSpPr>
            <a:xfrm>
              <a:off x="3040923" y="5018268"/>
              <a:ext cx="7770765" cy="1141466"/>
              <a:chOff x="2891095" y="4783875"/>
              <a:chExt cx="7770765" cy="1141466"/>
            </a:xfrm>
          </p:grpSpPr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2891095" y="4956968"/>
                <a:ext cx="260287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540 : 1000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8586087" y="4956968"/>
                <a:ext cx="207577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54 %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5259169" y="4783875"/>
                    <a:ext cx="2648327" cy="114146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800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vi-VN" altLang="en-US" sz="480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alt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540</m:t>
                            </m:r>
                          </m:num>
                          <m:den>
                            <m:r>
                              <a:rPr lang="vi-VN" altLang="en-US" sz="4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1000</m:t>
                            </m:r>
                          </m:den>
                        </m:f>
                      </m:oMath>
                    </a14:m>
                    <a:r>
                      <a:rPr lang="vi-VN" sz="4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endParaRPr lang="en-US" sz="48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9169" y="4783875"/>
                    <a:ext cx="2648327" cy="114146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999933" y="4988094"/>
                  <a:ext cx="2648327" cy="11414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altLang="en-US" sz="48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54</m:t>
                          </m:r>
                        </m:num>
                        <m:den>
                          <m:r>
                            <a:rPr lang="vi-VN" altLang="en-US" sz="4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vi-VN" sz="48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=</a:t>
                  </a:r>
                  <a:endParaRPr lang="en-US" sz="4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9933" y="4988094"/>
                  <a:ext cx="2648327" cy="1141466"/>
                </a:xfrm>
                <a:prstGeom prst="rect">
                  <a:avLst/>
                </a:prstGeom>
                <a:blipFill>
                  <a:blip r:embed="rId4"/>
                  <a:stretch>
                    <a:fillRect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5265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17">
            <a:extLst>
              <a:ext uri="{FF2B5EF4-FFF2-40B4-BE49-F238E27FC236}">
                <a16:creationId xmlns=""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477572" y="108824"/>
            <a:ext cx="11543404" cy="6560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073129" y="2376075"/>
            <a:ext cx="2956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29862" y="4338291"/>
            <a:ext cx="11524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ăn qủa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8" name="图片 21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06" y="5139588"/>
            <a:ext cx="3106737" cy="2071158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19863" y="68917"/>
            <a:ext cx="776894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Cây ăn quả và cây lấy gỗ: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vi-VN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Cây lấy gỗ                         :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540 cây.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96333" y="1318929"/>
            <a:ext cx="11524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endParaRPr lang="vi-V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922175" y="1867363"/>
            <a:ext cx="330843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80874" y="1895786"/>
            <a:ext cx="248400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12661" y="3004662"/>
            <a:ext cx="773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                    Số cây ăn quả 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69917" y="3619834"/>
            <a:ext cx="5949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 -  540 = 460 (</a:t>
            </a:r>
            <a:r>
              <a:rPr lang="en-US" altLang="en-US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39013" y="5032488"/>
            <a:ext cx="7391592" cy="1090111"/>
            <a:chOff x="3441805" y="4981923"/>
            <a:chExt cx="7391592" cy="1090111"/>
          </a:xfrm>
        </p:grpSpPr>
        <p:grpSp>
          <p:nvGrpSpPr>
            <p:cNvPr id="2" name="Group 1"/>
            <p:cNvGrpSpPr/>
            <p:nvPr/>
          </p:nvGrpSpPr>
          <p:grpSpPr>
            <a:xfrm>
              <a:off x="3441805" y="4981923"/>
              <a:ext cx="7391592" cy="1054071"/>
              <a:chOff x="3156689" y="4783875"/>
              <a:chExt cx="7391592" cy="1054071"/>
            </a:xfrm>
          </p:grpSpPr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3156689" y="4944045"/>
                <a:ext cx="260287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36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  <a:r>
                  <a:rPr lang="en-US" altLang="en-US" sz="36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: 1000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8472508" y="4973219"/>
                <a:ext cx="207577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36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  <a:r>
                  <a:rPr lang="en-US" altLang="en-US" sz="36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%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5259169" y="4783875"/>
                    <a:ext cx="2648327" cy="10540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400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vi-VN" altLang="en-US" sz="440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alt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460</m:t>
                            </m:r>
                          </m:num>
                          <m:den>
                            <m:r>
                              <a:rPr lang="vi-VN" altLang="en-US" sz="4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1000</m:t>
                            </m:r>
                          </m:den>
                        </m:f>
                      </m:oMath>
                    </a14:m>
                    <a:r>
                      <a:rPr lang="vi-VN" sz="4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=</a:t>
                    </a:r>
                    <a:endParaRPr lang="en-US" sz="44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9169" y="4783875"/>
                    <a:ext cx="2648327" cy="105407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9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484924" y="5017963"/>
                  <a:ext cx="2648327" cy="10540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44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46</m:t>
                          </m:r>
                        </m:num>
                        <m:den>
                          <m:r>
                            <a:rPr lang="vi-VN" alt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vi-VN" sz="44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=</a:t>
                  </a:r>
                  <a:endParaRPr lang="en-US" sz="4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924" y="5017963"/>
                  <a:ext cx="2648327" cy="1054071"/>
                </a:xfrm>
                <a:prstGeom prst="rect">
                  <a:avLst/>
                </a:prstGeom>
                <a:blipFill>
                  <a:blip r:embed="rId4"/>
                  <a:stretch>
                    <a:fillRect b="-132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284551" y="6194725"/>
            <a:ext cx="773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Đáp số: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a) 54%   ;     b) 46%</a:t>
            </a:r>
            <a:endParaRPr lang="en-US" altLang="en-US" sz="3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6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=""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1875357" y="2869586"/>
            <a:ext cx="47195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VẬN DỤNG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>
            <a:extLst>
              <a:ext uri="{FF2B5EF4-FFF2-40B4-BE49-F238E27FC236}">
                <a16:creationId xmlns=""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  <p:grpSp>
        <p:nvGrpSpPr>
          <p:cNvPr id="11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pic>
        <p:nvPicPr>
          <p:cNvPr id="19" name="PA_库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66547" y="1032015"/>
            <a:ext cx="4359442" cy="43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8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=""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51310" y="2266344"/>
            <a:ext cx="18964600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6" name="PA_库_文本框 5"/>
          <p:cNvSpPr txBox="1"/>
          <p:nvPr>
            <p:custDataLst>
              <p:tags r:id="rId1"/>
            </p:custDataLst>
          </p:nvPr>
        </p:nvSpPr>
        <p:spPr>
          <a:xfrm>
            <a:off x="3466024" y="129886"/>
            <a:ext cx="5400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TRÒ CHƠI</a:t>
            </a:r>
            <a:endParaRPr lang="zh-CN" altLang="en-US" sz="4800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>
            <a:extLst>
              <a:ext uri="{FF2B5EF4-FFF2-40B4-BE49-F238E27FC236}">
                <a16:creationId xmlns=""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403" y="261465"/>
            <a:ext cx="1112208" cy="984907"/>
          </a:xfrm>
          <a:prstGeom prst="rect">
            <a:avLst/>
          </a:prstGeom>
        </p:spPr>
      </p:pic>
      <p:grpSp>
        <p:nvGrpSpPr>
          <p:cNvPr id="11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sp>
        <p:nvSpPr>
          <p:cNvPr id="18" name="PA_库_文本框 5"/>
          <p:cNvSpPr txBox="1"/>
          <p:nvPr>
            <p:custDataLst>
              <p:tags r:id="rId2"/>
            </p:custDataLst>
          </p:nvPr>
        </p:nvSpPr>
        <p:spPr>
          <a:xfrm>
            <a:off x="1891882" y="3344084"/>
            <a:ext cx="999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0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Ai nhanh, ai đúng</a:t>
            </a:r>
            <a:endParaRPr lang="zh-CN" altLang="en-US" sz="4800" dirty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51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18954" y="4236633"/>
            <a:ext cx="2033232" cy="1974366"/>
            <a:chOff x="3392311" y="4195018"/>
            <a:chExt cx="2033232" cy="1974366"/>
          </a:xfrm>
        </p:grpSpPr>
        <p:pic>
          <p:nvPicPr>
            <p:cNvPr id="15" name="图片 5">
              <a:extLst>
                <a:ext uri="{FF2B5EF4-FFF2-40B4-BE49-F238E27FC236}">
                  <a16:creationId xmlns="" xmlns:a16="http://schemas.microsoft.com/office/drawing/2014/main" id="{06571C59-0E0E-487D-974C-1F63DECD4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311" y="4641204"/>
              <a:ext cx="2033232" cy="15281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13955" t="39516" r="52964" b="32442"/>
            <a:stretch/>
          </p:blipFill>
          <p:spPr>
            <a:xfrm>
              <a:off x="3517387" y="4195018"/>
              <a:ext cx="617136" cy="9782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34976" y="2747964"/>
            <a:ext cx="10905367" cy="1576812"/>
            <a:chOff x="368374" y="2549064"/>
            <a:chExt cx="10905367" cy="1576812"/>
          </a:xfrm>
        </p:grpSpPr>
        <p:sp>
          <p:nvSpPr>
            <p:cNvPr id="32" name="Google Shape;1164;p34"/>
            <p:cNvSpPr/>
            <p:nvPr/>
          </p:nvSpPr>
          <p:spPr>
            <a:xfrm flipH="1">
              <a:off x="368374" y="2549064"/>
              <a:ext cx="10905367" cy="1576812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1946117" y="2920087"/>
              <a:ext cx="8308565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Tỉ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 và 600 là:</a:t>
              </a:r>
              <a:endPara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Rectangle: Rounded Corners 17">
            <a:extLst>
              <a:ext uri="{FF2B5EF4-FFF2-40B4-BE49-F238E27FC236}">
                <a16:creationId xmlns=""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51902" y="43820"/>
            <a:ext cx="12096997" cy="2680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1875" y="4046587"/>
            <a:ext cx="1864214" cy="2164412"/>
            <a:chOff x="1106946" y="824237"/>
            <a:chExt cx="4057606" cy="3057900"/>
          </a:xfrm>
        </p:grpSpPr>
        <p:pic>
          <p:nvPicPr>
            <p:cNvPr id="12" name="图片 17">
              <a:extLst>
                <a:ext uri="{FF2B5EF4-FFF2-40B4-BE49-F238E27FC236}">
                  <a16:creationId xmlns=""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46" y="1875093"/>
              <a:ext cx="4057606" cy="20070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56660" t="3085" r="7410" b="57071"/>
            <a:stretch/>
          </p:blipFill>
          <p:spPr>
            <a:xfrm>
              <a:off x="1284513" y="824237"/>
              <a:ext cx="1232036" cy="182543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75051" y="4211115"/>
            <a:ext cx="1834312" cy="1999884"/>
            <a:chOff x="6694865" y="4221964"/>
            <a:chExt cx="1834312" cy="1999884"/>
          </a:xfrm>
        </p:grpSpPr>
        <p:pic>
          <p:nvPicPr>
            <p:cNvPr id="18" name="图片 11">
              <a:extLst>
                <a:ext uri="{FF2B5EF4-FFF2-40B4-BE49-F238E27FC236}">
                  <a16:creationId xmlns="" xmlns:a16="http://schemas.microsoft.com/office/drawing/2014/main" id="{12B4F56A-80BA-4BFA-B802-C7D369F7C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65" y="4693668"/>
              <a:ext cx="1834312" cy="15281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55200" t="67509"/>
            <a:stretch/>
          </p:blipFill>
          <p:spPr>
            <a:xfrm>
              <a:off x="6708627" y="4221964"/>
              <a:ext cx="962173" cy="127268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43" y="246140"/>
            <a:ext cx="1275538" cy="1546107"/>
          </a:xfrm>
          <a:prstGeom prst="rect">
            <a:avLst/>
          </a:prstGeom>
        </p:spPr>
      </p:pic>
      <p:sp>
        <p:nvSpPr>
          <p:cNvPr id="22" name="Rectangle: Rounded Corners 7">
            <a:extLst>
              <a:ext uri="{FF2B5EF4-FFF2-40B4-BE49-F238E27FC236}">
                <a16:creationId xmlns="" xmlns:a16="http://schemas.microsoft.com/office/drawing/2014/main" id="{D70DF98A-2345-44E9-86D1-BF11000BE57A}"/>
              </a:ext>
            </a:extLst>
          </p:cNvPr>
          <p:cNvSpPr/>
          <p:nvPr/>
        </p:nvSpPr>
        <p:spPr>
          <a:xfrm>
            <a:off x="2386743" y="1875846"/>
            <a:ext cx="6467333" cy="64781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ectangle: Rounded Corners 10">
            <a:extLst>
              <a:ext uri="{FF2B5EF4-FFF2-40B4-BE49-F238E27FC236}">
                <a16:creationId xmlns="" xmlns:a16="http://schemas.microsoft.com/office/drawing/2014/main" id="{4FD54532-EF04-429C-9F33-4E5789AA2470}"/>
              </a:ext>
            </a:extLst>
          </p:cNvPr>
          <p:cNvSpPr/>
          <p:nvPr/>
        </p:nvSpPr>
        <p:spPr>
          <a:xfrm>
            <a:off x="2401066" y="1850447"/>
            <a:ext cx="6467333" cy="647819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ectangle: Rounded Corners 8">
            <a:extLst>
              <a:ext uri="{FF2B5EF4-FFF2-40B4-BE49-F238E27FC236}">
                <a16:creationId xmlns="" xmlns:a16="http://schemas.microsoft.com/office/drawing/2014/main" id="{993E68F8-E710-4189-9686-40DF4F052958}"/>
              </a:ext>
            </a:extLst>
          </p:cNvPr>
          <p:cNvSpPr/>
          <p:nvPr/>
        </p:nvSpPr>
        <p:spPr>
          <a:xfrm>
            <a:off x="225955" y="1787066"/>
            <a:ext cx="1727200" cy="711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ysClr val="windowText" lastClr="000000"/>
                </a:solidFill>
                <a:latin typeface="Algerian" panose="04020705040A02060702" pitchFamily="82" charset="0"/>
              </a:rPr>
              <a:t>BẮT ĐẦU</a:t>
            </a:r>
          </a:p>
        </p:txBody>
      </p:sp>
      <p:sp>
        <p:nvSpPr>
          <p:cNvPr id="27" name="Speech Bubble: Oval 18">
            <a:extLst>
              <a:ext uri="{FF2B5EF4-FFF2-40B4-BE49-F238E27FC236}">
                <a16:creationId xmlns="" xmlns:a16="http://schemas.microsoft.com/office/drawing/2014/main" id="{2EFA5103-6030-4F35-BB06-B001793E324B}"/>
              </a:ext>
            </a:extLst>
          </p:cNvPr>
          <p:cNvSpPr/>
          <p:nvPr/>
        </p:nvSpPr>
        <p:spPr>
          <a:xfrm>
            <a:off x="9935548" y="9278"/>
            <a:ext cx="1956052" cy="1411451"/>
          </a:xfrm>
          <a:prstGeom prst="wedgeEllipseCallout">
            <a:avLst>
              <a:gd name="adj1" fmla="val -61095"/>
              <a:gd name="adj2" fmla="val 13512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HẾT GIỜ RỒI…!!!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7916" y="5038734"/>
                <a:ext cx="167976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𝟑𝟔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6" y="5038734"/>
                <a:ext cx="167976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693822" y="5054046"/>
                <a:ext cx="169584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𝟔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822" y="5054046"/>
                <a:ext cx="1695842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892702" y="5014032"/>
                <a:ext cx="17539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𝟔𝟎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02" y="5014032"/>
                <a:ext cx="1753994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 descr="Check free icon">
            <a:extLst>
              <a:ext uri="{FF2B5EF4-FFF2-40B4-BE49-F238E27FC236}">
                <a16:creationId xmlns="" xmlns:a16="http://schemas.microsoft.com/office/drawing/2014/main" id="{DA79FDF5-994C-40E5-B694-764E4BC8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25" y="5593393"/>
            <a:ext cx="839980" cy="8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ancel free icon">
            <a:extLst>
              <a:ext uri="{FF2B5EF4-FFF2-40B4-BE49-F238E27FC236}">
                <a16:creationId xmlns="" xmlns:a16="http://schemas.microsoft.com/office/drawing/2014/main" id="{6521EDDC-5B5A-487D-AC4C-B78F996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39" y="55933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ancel free icon">
            <a:extLst>
              <a:ext uri="{FF2B5EF4-FFF2-40B4-BE49-F238E27FC236}">
                <a16:creationId xmlns="" xmlns:a16="http://schemas.microsoft.com/office/drawing/2014/main" id="{ADF75C94-57E5-4852-A0AC-FA1435AD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67" y="55933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52E17A59-DEFA-4C95-B8EA-837565793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37" name="59c3c5f047238">
            <a:hlinkClick r:id="" action="ppaction://media"/>
            <a:extLst>
              <a:ext uri="{FF2B5EF4-FFF2-40B4-BE49-F238E27FC236}">
                <a16:creationId xmlns="" xmlns:a16="http://schemas.microsoft.com/office/drawing/2014/main" id="{F96970F6-16E4-42DD-87DD-821A24F375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CFC19874-F538-40A4-9850-40C830328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832227" y="3940337"/>
            <a:ext cx="1834312" cy="2270662"/>
            <a:chOff x="9768727" y="3988074"/>
            <a:chExt cx="1834312" cy="2270662"/>
          </a:xfrm>
        </p:grpSpPr>
        <p:pic>
          <p:nvPicPr>
            <p:cNvPr id="40" name="图片 11">
              <a:extLst>
                <a:ext uri="{FF2B5EF4-FFF2-40B4-BE49-F238E27FC236}">
                  <a16:creationId xmlns="" xmlns:a16="http://schemas.microsoft.com/office/drawing/2014/main" id="{12B4F56A-80BA-4BFA-B802-C7D369F7C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8727" y="4730556"/>
              <a:ext cx="1834312" cy="152818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11027" t="3085" r="45441" b="57071"/>
            <a:stretch/>
          </p:blipFill>
          <p:spPr>
            <a:xfrm>
              <a:off x="9886246" y="3988074"/>
              <a:ext cx="685799" cy="12920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863833" y="5014032"/>
                <a:ext cx="17539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𝟓𝟎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833" y="5014032"/>
                <a:ext cx="1753994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 descr="Cancel free icon">
            <a:extLst>
              <a:ext uri="{FF2B5EF4-FFF2-40B4-BE49-F238E27FC236}">
                <a16:creationId xmlns="" xmlns:a16="http://schemas.microsoft.com/office/drawing/2014/main" id="{6521EDDC-5B5A-487D-AC4C-B78F996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701" y="55933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CFC19874-F538-40A4-9850-40C830328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6255" y="5760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33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ạc-đếm-ngược-10-giâ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51875 -0.0011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5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9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/>
      <p:bldP spid="29" grpId="0"/>
      <p:bldP spid="30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17">
            <a:extLst>
              <a:ext uri="{FF2B5EF4-FFF2-40B4-BE49-F238E27FC236}">
                <a16:creationId xmlns=""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51902" y="43820"/>
            <a:ext cx="12096997" cy="2680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43" y="246140"/>
            <a:ext cx="1275538" cy="1546107"/>
          </a:xfrm>
          <a:prstGeom prst="rect">
            <a:avLst/>
          </a:prstGeom>
        </p:spPr>
      </p:pic>
      <p:sp>
        <p:nvSpPr>
          <p:cNvPr id="22" name="Rectangle: Rounded Corners 7">
            <a:extLst>
              <a:ext uri="{FF2B5EF4-FFF2-40B4-BE49-F238E27FC236}">
                <a16:creationId xmlns="" xmlns:a16="http://schemas.microsoft.com/office/drawing/2014/main" id="{D70DF98A-2345-44E9-86D1-BF11000BE57A}"/>
              </a:ext>
            </a:extLst>
          </p:cNvPr>
          <p:cNvSpPr/>
          <p:nvPr/>
        </p:nvSpPr>
        <p:spPr>
          <a:xfrm>
            <a:off x="2386743" y="1875846"/>
            <a:ext cx="6467333" cy="64781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ectangle: Rounded Corners 10">
            <a:extLst>
              <a:ext uri="{FF2B5EF4-FFF2-40B4-BE49-F238E27FC236}">
                <a16:creationId xmlns="" xmlns:a16="http://schemas.microsoft.com/office/drawing/2014/main" id="{4FD54532-EF04-429C-9F33-4E5789AA2470}"/>
              </a:ext>
            </a:extLst>
          </p:cNvPr>
          <p:cNvSpPr/>
          <p:nvPr/>
        </p:nvSpPr>
        <p:spPr>
          <a:xfrm>
            <a:off x="2401066" y="1850447"/>
            <a:ext cx="6467333" cy="647819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ectangle: Rounded Corners 8">
            <a:extLst>
              <a:ext uri="{FF2B5EF4-FFF2-40B4-BE49-F238E27FC236}">
                <a16:creationId xmlns="" xmlns:a16="http://schemas.microsoft.com/office/drawing/2014/main" id="{993E68F8-E710-4189-9686-40DF4F052958}"/>
              </a:ext>
            </a:extLst>
          </p:cNvPr>
          <p:cNvSpPr/>
          <p:nvPr/>
        </p:nvSpPr>
        <p:spPr>
          <a:xfrm>
            <a:off x="225955" y="1787066"/>
            <a:ext cx="1727200" cy="711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ysClr val="windowText" lastClr="000000"/>
                </a:solidFill>
                <a:latin typeface="Algerian" panose="04020705040A02060702" pitchFamily="82" charset="0"/>
              </a:rPr>
              <a:t>BẮT ĐẦU</a:t>
            </a:r>
          </a:p>
        </p:txBody>
      </p:sp>
      <p:sp>
        <p:nvSpPr>
          <p:cNvPr id="27" name="Speech Bubble: Oval 18">
            <a:extLst>
              <a:ext uri="{FF2B5EF4-FFF2-40B4-BE49-F238E27FC236}">
                <a16:creationId xmlns="" xmlns:a16="http://schemas.microsoft.com/office/drawing/2014/main" id="{2EFA5103-6030-4F35-BB06-B001793E324B}"/>
              </a:ext>
            </a:extLst>
          </p:cNvPr>
          <p:cNvSpPr/>
          <p:nvPr/>
        </p:nvSpPr>
        <p:spPr>
          <a:xfrm>
            <a:off x="9935548" y="9278"/>
            <a:ext cx="1956052" cy="1411451"/>
          </a:xfrm>
          <a:prstGeom prst="wedgeEllipseCallout">
            <a:avLst>
              <a:gd name="adj1" fmla="val -61095"/>
              <a:gd name="adj2" fmla="val 13512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HẾT GIỜ RỒI…!!!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97674" y="2988572"/>
            <a:ext cx="12828883" cy="1881903"/>
            <a:chOff x="-397674" y="2734893"/>
            <a:chExt cx="12289273" cy="1881903"/>
          </a:xfrm>
        </p:grpSpPr>
        <p:sp>
          <p:nvSpPr>
            <p:cNvPr id="32" name="Google Shape;1164;p34"/>
            <p:cNvSpPr/>
            <p:nvPr/>
          </p:nvSpPr>
          <p:spPr>
            <a:xfrm flipH="1">
              <a:off x="-397674" y="2734893"/>
              <a:ext cx="12289273" cy="1881903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584080" y="3074920"/>
              <a:ext cx="11083965" cy="113877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vi-VN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Lớp năng khiếu vẽ có 25 học sinh, trong đó có 16 học sinh nữ.</a:t>
              </a:r>
              <a:r>
                <a:rPr lang="en-US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vi-VN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Hỏi </a:t>
              </a:r>
              <a:r>
                <a:rPr lang="en-US" sz="3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nữ chiếm bao nhiêu phần trăm số học sinh cả lớp? </a:t>
              </a:r>
              <a:endPara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5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52E17A59-DEFA-4C95-B8EA-837565793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36" name="59c3c5f047238">
            <a:hlinkClick r:id="" action="ppaction://media"/>
            <a:extLst>
              <a:ext uri="{FF2B5EF4-FFF2-40B4-BE49-F238E27FC236}">
                <a16:creationId xmlns="" xmlns:a16="http://schemas.microsoft.com/office/drawing/2014/main" id="{F96970F6-16E4-42DD-87DD-821A24F375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CFC19874-F538-40A4-9850-40C830328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18954" y="4643033"/>
            <a:ext cx="2033232" cy="1974366"/>
            <a:chOff x="3392311" y="4195018"/>
            <a:chExt cx="2033232" cy="1974366"/>
          </a:xfrm>
        </p:grpSpPr>
        <p:pic>
          <p:nvPicPr>
            <p:cNvPr id="39" name="图片 5">
              <a:extLst>
                <a:ext uri="{FF2B5EF4-FFF2-40B4-BE49-F238E27FC236}">
                  <a16:creationId xmlns="" xmlns:a16="http://schemas.microsoft.com/office/drawing/2014/main" id="{06571C59-0E0E-487D-974C-1F63DECD4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311" y="4641204"/>
              <a:ext cx="2033232" cy="15281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13955" t="39516" r="52964" b="32442"/>
            <a:stretch/>
          </p:blipFill>
          <p:spPr>
            <a:xfrm>
              <a:off x="3517387" y="4195018"/>
              <a:ext cx="617136" cy="97825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31875" y="4452987"/>
            <a:ext cx="1864214" cy="2164412"/>
            <a:chOff x="1106946" y="824237"/>
            <a:chExt cx="4057606" cy="3057900"/>
          </a:xfrm>
        </p:grpSpPr>
        <p:pic>
          <p:nvPicPr>
            <p:cNvPr id="42" name="图片 17">
              <a:extLst>
                <a:ext uri="{FF2B5EF4-FFF2-40B4-BE49-F238E27FC236}">
                  <a16:creationId xmlns=""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46" y="1875093"/>
              <a:ext cx="4057606" cy="200704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56660" t="3085" r="7410" b="57071"/>
            <a:stretch/>
          </p:blipFill>
          <p:spPr>
            <a:xfrm>
              <a:off x="1284513" y="824237"/>
              <a:ext cx="1232036" cy="182543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6775051" y="4617515"/>
            <a:ext cx="1834312" cy="1999884"/>
            <a:chOff x="6694865" y="4221964"/>
            <a:chExt cx="1834312" cy="1999884"/>
          </a:xfrm>
        </p:grpSpPr>
        <p:pic>
          <p:nvPicPr>
            <p:cNvPr id="45" name="图片 11">
              <a:extLst>
                <a:ext uri="{FF2B5EF4-FFF2-40B4-BE49-F238E27FC236}">
                  <a16:creationId xmlns="" xmlns:a16="http://schemas.microsoft.com/office/drawing/2014/main" id="{12B4F56A-80BA-4BFA-B802-C7D369F7C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65" y="4693668"/>
              <a:ext cx="1834312" cy="15281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55200" t="67509"/>
            <a:stretch/>
          </p:blipFill>
          <p:spPr>
            <a:xfrm>
              <a:off x="6708627" y="4221964"/>
              <a:ext cx="962173" cy="12726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07916" y="5445134"/>
                <a:ext cx="167976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𝟐𝟓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6" y="5445134"/>
                <a:ext cx="167976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617131" y="5420432"/>
                <a:ext cx="169584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𝟏𝟔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1" y="5420432"/>
                <a:ext cx="1695842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892702" y="5420432"/>
                <a:ext cx="17539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𝟔𝟒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02" y="5420432"/>
                <a:ext cx="1753994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" descr="Check free icon">
            <a:extLst>
              <a:ext uri="{FF2B5EF4-FFF2-40B4-BE49-F238E27FC236}">
                <a16:creationId xmlns="" xmlns:a16="http://schemas.microsoft.com/office/drawing/2014/main" id="{DA79FDF5-994C-40E5-B694-764E4BC8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9" y="5960286"/>
            <a:ext cx="839980" cy="8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ancel free icon">
            <a:extLst>
              <a:ext uri="{FF2B5EF4-FFF2-40B4-BE49-F238E27FC236}">
                <a16:creationId xmlns="" xmlns:a16="http://schemas.microsoft.com/office/drawing/2014/main" id="{6521EDDC-5B5A-487D-AC4C-B78F996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38" y="6053078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ancel free icon">
            <a:extLst>
              <a:ext uri="{FF2B5EF4-FFF2-40B4-BE49-F238E27FC236}">
                <a16:creationId xmlns="" xmlns:a16="http://schemas.microsoft.com/office/drawing/2014/main" id="{ADF75C94-57E5-4852-A0AC-FA1435AD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67" y="59997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9832227" y="4346737"/>
            <a:ext cx="1834312" cy="2270662"/>
            <a:chOff x="9768727" y="3988074"/>
            <a:chExt cx="1834312" cy="2270662"/>
          </a:xfrm>
        </p:grpSpPr>
        <p:pic>
          <p:nvPicPr>
            <p:cNvPr id="54" name="图片 11">
              <a:extLst>
                <a:ext uri="{FF2B5EF4-FFF2-40B4-BE49-F238E27FC236}">
                  <a16:creationId xmlns="" xmlns:a16="http://schemas.microsoft.com/office/drawing/2014/main" id="{12B4F56A-80BA-4BFA-B802-C7D369F7C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8727" y="4730556"/>
              <a:ext cx="1834312" cy="152818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11027" t="3085" r="45441" b="57071"/>
            <a:stretch/>
          </p:blipFill>
          <p:spPr>
            <a:xfrm>
              <a:off x="9886246" y="3988074"/>
              <a:ext cx="685799" cy="12920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9966900" y="5453184"/>
                <a:ext cx="17539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𝟒𝟎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00" y="5453184"/>
                <a:ext cx="1753994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 descr="Cancel free icon">
            <a:extLst>
              <a:ext uri="{FF2B5EF4-FFF2-40B4-BE49-F238E27FC236}">
                <a16:creationId xmlns="" xmlns:a16="http://schemas.microsoft.com/office/drawing/2014/main" id="{6521EDDC-5B5A-487D-AC4C-B78F996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701" y="59997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CFC19874-F538-40A4-9850-40C830328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28512" y="5630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10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ạc-đếm-ngược-10-giâ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51875 -0.0011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99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9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995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7" grpId="0"/>
      <p:bldP spid="48" grpId="0"/>
      <p:bldP spid="49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8194875" y="23806"/>
            <a:ext cx="4378136" cy="8211469"/>
            <a:chOff x="5165851" y="-2054767"/>
            <a:chExt cx="8427710" cy="8436517"/>
          </a:xfrm>
        </p:grpSpPr>
        <p:pic>
          <p:nvPicPr>
            <p:cNvPr id="75" name="图片 4">
              <a:extLst>
                <a:ext uri="{FF2B5EF4-FFF2-40B4-BE49-F238E27FC236}">
                  <a16:creationId xmlns=""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6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7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78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79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80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grpSp>
        <p:nvGrpSpPr>
          <p:cNvPr id="47" name="Google Shape;566;p29"/>
          <p:cNvGrpSpPr/>
          <p:nvPr/>
        </p:nvGrpSpPr>
        <p:grpSpPr>
          <a:xfrm>
            <a:off x="10319087" y="-321121"/>
            <a:ext cx="2546854" cy="1806925"/>
            <a:chOff x="2981705" y="1619574"/>
            <a:chExt cx="3194949" cy="2291139"/>
          </a:xfrm>
        </p:grpSpPr>
        <p:grpSp>
          <p:nvGrpSpPr>
            <p:cNvPr id="48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5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9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0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49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0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81" name="图片 6">
            <a:extLst>
              <a:ext uri="{FF2B5EF4-FFF2-40B4-BE49-F238E27FC236}">
                <a16:creationId xmlns=""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5" b="100000" l="0" r="46786">
                        <a14:backgroundMark x1="37179" y1="77196" x2="37500" y2="9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91"/>
          <a:stretch/>
        </p:blipFill>
        <p:spPr>
          <a:xfrm>
            <a:off x="-189823" y="3202757"/>
            <a:ext cx="2125481" cy="38589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0671" y="383160"/>
            <a:ext cx="9176054" cy="2542716"/>
            <a:chOff x="1055966" y="1"/>
            <a:chExt cx="9176054" cy="2542716"/>
          </a:xfrm>
        </p:grpSpPr>
        <p:sp>
          <p:nvSpPr>
            <p:cNvPr id="82" name="Speech Bubble: Oval 3">
              <a:extLst>
                <a:ext uri="{FF2B5EF4-FFF2-40B4-BE49-F238E27FC236}">
                  <a16:creationId xmlns="" xmlns:a16="http://schemas.microsoft.com/office/drawing/2014/main" id="{5D8899B7-DDCC-4B28-B42E-4C020CCBF268}"/>
                </a:ext>
              </a:extLst>
            </p:cNvPr>
            <p:cNvSpPr/>
            <p:nvPr/>
          </p:nvSpPr>
          <p:spPr>
            <a:xfrm>
              <a:off x="1055966" y="1"/>
              <a:ext cx="9176054" cy="2542716"/>
            </a:xfrm>
            <a:prstGeom prst="wedgeEllipseCallout">
              <a:avLst>
                <a:gd name="adj1" fmla="val -44910"/>
                <a:gd name="adj2" fmla="val 4591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54226" y="575725"/>
              <a:ext cx="697953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altLang="en-US" sz="4400" dirty="0">
                  <a:solidFill>
                    <a:schemeClr val="bg1"/>
                  </a:solidFill>
                  <a:latin typeface="Dancing Script" pitchFamily="2" charset="0"/>
                  <a:cs typeface="Calibri" panose="020F0502020204030204" pitchFamily="34" charset="0"/>
                </a:rPr>
                <a:t>Muốn tìm tỉ số phần trăm của hai số ta  làm như thế nào?</a:t>
              </a:r>
              <a:endParaRPr lang="en-US" altLang="en-US" sz="4400" dirty="0">
                <a:solidFill>
                  <a:schemeClr val="bg1"/>
                </a:solidFill>
                <a:latin typeface="Dancing Script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68311" y="225806"/>
            <a:ext cx="12323688" cy="2170244"/>
            <a:chOff x="-251293" y="-71812"/>
            <a:chExt cx="12323688" cy="2170244"/>
          </a:xfrm>
        </p:grpSpPr>
        <p:sp>
          <p:nvSpPr>
            <p:cNvPr id="88" name="Google Shape;1164;p34"/>
            <p:cNvSpPr/>
            <p:nvPr/>
          </p:nvSpPr>
          <p:spPr>
            <a:xfrm flipH="1">
              <a:off x="-251293" y="-71812"/>
              <a:ext cx="12323688" cy="2170244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4652" y="557496"/>
              <a:ext cx="113435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Muốn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phần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trăm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hai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ta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như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507920" y="2617186"/>
            <a:ext cx="9341933" cy="1261424"/>
            <a:chOff x="2001949" y="3129210"/>
            <a:chExt cx="9313544" cy="12614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5" name="Rectangle 2">
              <a:extLst>
                <a:ext uri="{FF2B5EF4-FFF2-40B4-BE49-F238E27FC236}">
                  <a16:creationId xmlns=""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2001949" y="3129210"/>
              <a:ext cx="9313544" cy="1261424"/>
            </a:xfrm>
            <a:custGeom>
              <a:avLst/>
              <a:gdLst>
                <a:gd name="connsiteX0" fmla="*/ 0 w 9313544"/>
                <a:gd name="connsiteY0" fmla="*/ 0 h 1261424"/>
                <a:gd name="connsiteX1" fmla="*/ 302690 w 9313544"/>
                <a:gd name="connsiteY1" fmla="*/ 0 h 1261424"/>
                <a:gd name="connsiteX2" fmla="*/ 977922 w 9313544"/>
                <a:gd name="connsiteY2" fmla="*/ 0 h 1261424"/>
                <a:gd name="connsiteX3" fmla="*/ 1653154 w 9313544"/>
                <a:gd name="connsiteY3" fmla="*/ 0 h 1261424"/>
                <a:gd name="connsiteX4" fmla="*/ 2328386 w 9313544"/>
                <a:gd name="connsiteY4" fmla="*/ 0 h 1261424"/>
                <a:gd name="connsiteX5" fmla="*/ 2724212 w 9313544"/>
                <a:gd name="connsiteY5" fmla="*/ 0 h 1261424"/>
                <a:gd name="connsiteX6" fmla="*/ 3026902 w 9313544"/>
                <a:gd name="connsiteY6" fmla="*/ 0 h 1261424"/>
                <a:gd name="connsiteX7" fmla="*/ 3422727 w 9313544"/>
                <a:gd name="connsiteY7" fmla="*/ 0 h 1261424"/>
                <a:gd name="connsiteX8" fmla="*/ 4191095 w 9313544"/>
                <a:gd name="connsiteY8" fmla="*/ 0 h 1261424"/>
                <a:gd name="connsiteX9" fmla="*/ 4586920 w 9313544"/>
                <a:gd name="connsiteY9" fmla="*/ 0 h 1261424"/>
                <a:gd name="connsiteX10" fmla="*/ 5075881 w 9313544"/>
                <a:gd name="connsiteY10" fmla="*/ 0 h 1261424"/>
                <a:gd name="connsiteX11" fmla="*/ 5657978 w 9313544"/>
                <a:gd name="connsiteY11" fmla="*/ 0 h 1261424"/>
                <a:gd name="connsiteX12" fmla="*/ 6333210 w 9313544"/>
                <a:gd name="connsiteY12" fmla="*/ 0 h 1261424"/>
                <a:gd name="connsiteX13" fmla="*/ 7008442 w 9313544"/>
                <a:gd name="connsiteY13" fmla="*/ 0 h 1261424"/>
                <a:gd name="connsiteX14" fmla="*/ 7311132 w 9313544"/>
                <a:gd name="connsiteY14" fmla="*/ 0 h 1261424"/>
                <a:gd name="connsiteX15" fmla="*/ 7800093 w 9313544"/>
                <a:gd name="connsiteY15" fmla="*/ 0 h 1261424"/>
                <a:gd name="connsiteX16" fmla="*/ 8475325 w 9313544"/>
                <a:gd name="connsiteY16" fmla="*/ 0 h 1261424"/>
                <a:gd name="connsiteX17" fmla="*/ 9313544 w 9313544"/>
                <a:gd name="connsiteY17" fmla="*/ 0 h 1261424"/>
                <a:gd name="connsiteX18" fmla="*/ 9313544 w 9313544"/>
                <a:gd name="connsiteY18" fmla="*/ 445703 h 1261424"/>
                <a:gd name="connsiteX19" fmla="*/ 9313544 w 9313544"/>
                <a:gd name="connsiteY19" fmla="*/ 891406 h 1261424"/>
                <a:gd name="connsiteX20" fmla="*/ 9313544 w 9313544"/>
                <a:gd name="connsiteY20" fmla="*/ 1261424 h 1261424"/>
                <a:gd name="connsiteX21" fmla="*/ 8731448 w 9313544"/>
                <a:gd name="connsiteY21" fmla="*/ 1261424 h 1261424"/>
                <a:gd name="connsiteX22" fmla="*/ 8428757 w 9313544"/>
                <a:gd name="connsiteY22" fmla="*/ 1261424 h 1261424"/>
                <a:gd name="connsiteX23" fmla="*/ 7753525 w 9313544"/>
                <a:gd name="connsiteY23" fmla="*/ 1261424 h 1261424"/>
                <a:gd name="connsiteX24" fmla="*/ 7450835 w 9313544"/>
                <a:gd name="connsiteY24" fmla="*/ 1261424 h 1261424"/>
                <a:gd name="connsiteX25" fmla="*/ 6682468 w 9313544"/>
                <a:gd name="connsiteY25" fmla="*/ 1261424 h 1261424"/>
                <a:gd name="connsiteX26" fmla="*/ 6379778 w 9313544"/>
                <a:gd name="connsiteY26" fmla="*/ 1261424 h 1261424"/>
                <a:gd name="connsiteX27" fmla="*/ 5611410 w 9313544"/>
                <a:gd name="connsiteY27" fmla="*/ 1261424 h 1261424"/>
                <a:gd name="connsiteX28" fmla="*/ 4843043 w 9313544"/>
                <a:gd name="connsiteY28" fmla="*/ 1261424 h 1261424"/>
                <a:gd name="connsiteX29" fmla="*/ 4260946 w 9313544"/>
                <a:gd name="connsiteY29" fmla="*/ 1261424 h 1261424"/>
                <a:gd name="connsiteX30" fmla="*/ 3958256 w 9313544"/>
                <a:gd name="connsiteY30" fmla="*/ 1261424 h 1261424"/>
                <a:gd name="connsiteX31" fmla="*/ 3655566 w 9313544"/>
                <a:gd name="connsiteY31" fmla="*/ 1261424 h 1261424"/>
                <a:gd name="connsiteX32" fmla="*/ 2887199 w 9313544"/>
                <a:gd name="connsiteY32" fmla="*/ 1261424 h 1261424"/>
                <a:gd name="connsiteX33" fmla="*/ 2491373 w 9313544"/>
                <a:gd name="connsiteY33" fmla="*/ 1261424 h 1261424"/>
                <a:gd name="connsiteX34" fmla="*/ 2095547 w 9313544"/>
                <a:gd name="connsiteY34" fmla="*/ 1261424 h 1261424"/>
                <a:gd name="connsiteX35" fmla="*/ 1513451 w 9313544"/>
                <a:gd name="connsiteY35" fmla="*/ 1261424 h 1261424"/>
                <a:gd name="connsiteX36" fmla="*/ 1117625 w 9313544"/>
                <a:gd name="connsiteY36" fmla="*/ 1261424 h 1261424"/>
                <a:gd name="connsiteX37" fmla="*/ 721800 w 9313544"/>
                <a:gd name="connsiteY37" fmla="*/ 1261424 h 1261424"/>
                <a:gd name="connsiteX38" fmla="*/ 0 w 9313544"/>
                <a:gd name="connsiteY38" fmla="*/ 1261424 h 1261424"/>
                <a:gd name="connsiteX39" fmla="*/ 0 w 9313544"/>
                <a:gd name="connsiteY39" fmla="*/ 840949 h 1261424"/>
                <a:gd name="connsiteX40" fmla="*/ 0 w 9313544"/>
                <a:gd name="connsiteY40" fmla="*/ 458317 h 1261424"/>
                <a:gd name="connsiteX41" fmla="*/ 0 w 9313544"/>
                <a:gd name="connsiteY41" fmla="*/ 0 h 126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13544" h="1261424" fill="none" extrusionOk="0">
                  <a:moveTo>
                    <a:pt x="0" y="0"/>
                  </a:moveTo>
                  <a:cubicBezTo>
                    <a:pt x="64584" y="-32852"/>
                    <a:pt x="212601" y="3545"/>
                    <a:pt x="302690" y="0"/>
                  </a:cubicBezTo>
                  <a:cubicBezTo>
                    <a:pt x="392779" y="-3545"/>
                    <a:pt x="780202" y="65238"/>
                    <a:pt x="977922" y="0"/>
                  </a:cubicBezTo>
                  <a:cubicBezTo>
                    <a:pt x="1175642" y="-65238"/>
                    <a:pt x="1427767" y="71469"/>
                    <a:pt x="1653154" y="0"/>
                  </a:cubicBezTo>
                  <a:cubicBezTo>
                    <a:pt x="1878541" y="-71469"/>
                    <a:pt x="2093908" y="10424"/>
                    <a:pt x="2328386" y="0"/>
                  </a:cubicBezTo>
                  <a:cubicBezTo>
                    <a:pt x="2562864" y="-10424"/>
                    <a:pt x="2594655" y="43490"/>
                    <a:pt x="2724212" y="0"/>
                  </a:cubicBezTo>
                  <a:cubicBezTo>
                    <a:pt x="2853769" y="-43490"/>
                    <a:pt x="2912800" y="3468"/>
                    <a:pt x="3026902" y="0"/>
                  </a:cubicBezTo>
                  <a:cubicBezTo>
                    <a:pt x="3141004" y="-3468"/>
                    <a:pt x="3260712" y="42073"/>
                    <a:pt x="3422727" y="0"/>
                  </a:cubicBezTo>
                  <a:cubicBezTo>
                    <a:pt x="3584742" y="-42073"/>
                    <a:pt x="3829373" y="52858"/>
                    <a:pt x="4191095" y="0"/>
                  </a:cubicBezTo>
                  <a:cubicBezTo>
                    <a:pt x="4552817" y="-52858"/>
                    <a:pt x="4439538" y="389"/>
                    <a:pt x="4586920" y="0"/>
                  </a:cubicBezTo>
                  <a:cubicBezTo>
                    <a:pt x="4734302" y="-389"/>
                    <a:pt x="4930048" y="44357"/>
                    <a:pt x="5075881" y="0"/>
                  </a:cubicBezTo>
                  <a:cubicBezTo>
                    <a:pt x="5221714" y="-44357"/>
                    <a:pt x="5503573" y="66685"/>
                    <a:pt x="5657978" y="0"/>
                  </a:cubicBezTo>
                  <a:cubicBezTo>
                    <a:pt x="5812383" y="-66685"/>
                    <a:pt x="6166809" y="50851"/>
                    <a:pt x="6333210" y="0"/>
                  </a:cubicBezTo>
                  <a:cubicBezTo>
                    <a:pt x="6499611" y="-50851"/>
                    <a:pt x="6825677" y="34824"/>
                    <a:pt x="7008442" y="0"/>
                  </a:cubicBezTo>
                  <a:cubicBezTo>
                    <a:pt x="7191207" y="-34824"/>
                    <a:pt x="7180906" y="23496"/>
                    <a:pt x="7311132" y="0"/>
                  </a:cubicBezTo>
                  <a:cubicBezTo>
                    <a:pt x="7441358" y="-23496"/>
                    <a:pt x="7652598" y="55256"/>
                    <a:pt x="7800093" y="0"/>
                  </a:cubicBezTo>
                  <a:cubicBezTo>
                    <a:pt x="7947588" y="-55256"/>
                    <a:pt x="8305274" y="21092"/>
                    <a:pt x="8475325" y="0"/>
                  </a:cubicBezTo>
                  <a:cubicBezTo>
                    <a:pt x="8645376" y="-21092"/>
                    <a:pt x="9032229" y="10037"/>
                    <a:pt x="9313544" y="0"/>
                  </a:cubicBezTo>
                  <a:cubicBezTo>
                    <a:pt x="9337864" y="162251"/>
                    <a:pt x="9265676" y="293961"/>
                    <a:pt x="9313544" y="445703"/>
                  </a:cubicBezTo>
                  <a:cubicBezTo>
                    <a:pt x="9361412" y="597445"/>
                    <a:pt x="9300115" y="795961"/>
                    <a:pt x="9313544" y="891406"/>
                  </a:cubicBezTo>
                  <a:cubicBezTo>
                    <a:pt x="9326973" y="986851"/>
                    <a:pt x="9274338" y="1124084"/>
                    <a:pt x="9313544" y="1261424"/>
                  </a:cubicBezTo>
                  <a:cubicBezTo>
                    <a:pt x="9134958" y="1304212"/>
                    <a:pt x="8853457" y="1216260"/>
                    <a:pt x="8731448" y="1261424"/>
                  </a:cubicBezTo>
                  <a:cubicBezTo>
                    <a:pt x="8609439" y="1306588"/>
                    <a:pt x="8558573" y="1233446"/>
                    <a:pt x="8428757" y="1261424"/>
                  </a:cubicBezTo>
                  <a:cubicBezTo>
                    <a:pt x="8298941" y="1289402"/>
                    <a:pt x="7890901" y="1252892"/>
                    <a:pt x="7753525" y="1261424"/>
                  </a:cubicBezTo>
                  <a:cubicBezTo>
                    <a:pt x="7616149" y="1269956"/>
                    <a:pt x="7579102" y="1247969"/>
                    <a:pt x="7450835" y="1261424"/>
                  </a:cubicBezTo>
                  <a:cubicBezTo>
                    <a:pt x="7322568" y="1274879"/>
                    <a:pt x="6862425" y="1199062"/>
                    <a:pt x="6682468" y="1261424"/>
                  </a:cubicBezTo>
                  <a:cubicBezTo>
                    <a:pt x="6502511" y="1323786"/>
                    <a:pt x="6525761" y="1260264"/>
                    <a:pt x="6379778" y="1261424"/>
                  </a:cubicBezTo>
                  <a:cubicBezTo>
                    <a:pt x="6233795" y="1262584"/>
                    <a:pt x="5951719" y="1240138"/>
                    <a:pt x="5611410" y="1261424"/>
                  </a:cubicBezTo>
                  <a:cubicBezTo>
                    <a:pt x="5271101" y="1282710"/>
                    <a:pt x="5046498" y="1194206"/>
                    <a:pt x="4843043" y="1261424"/>
                  </a:cubicBezTo>
                  <a:cubicBezTo>
                    <a:pt x="4639588" y="1328642"/>
                    <a:pt x="4427399" y="1258963"/>
                    <a:pt x="4260946" y="1261424"/>
                  </a:cubicBezTo>
                  <a:cubicBezTo>
                    <a:pt x="4094493" y="1263885"/>
                    <a:pt x="4042007" y="1257415"/>
                    <a:pt x="3958256" y="1261424"/>
                  </a:cubicBezTo>
                  <a:cubicBezTo>
                    <a:pt x="3874505" y="1265433"/>
                    <a:pt x="3782561" y="1248812"/>
                    <a:pt x="3655566" y="1261424"/>
                  </a:cubicBezTo>
                  <a:cubicBezTo>
                    <a:pt x="3528571" y="1274036"/>
                    <a:pt x="3117876" y="1235695"/>
                    <a:pt x="2887199" y="1261424"/>
                  </a:cubicBezTo>
                  <a:cubicBezTo>
                    <a:pt x="2656522" y="1287153"/>
                    <a:pt x="2632112" y="1249242"/>
                    <a:pt x="2491373" y="1261424"/>
                  </a:cubicBezTo>
                  <a:cubicBezTo>
                    <a:pt x="2350634" y="1273606"/>
                    <a:pt x="2240870" y="1218122"/>
                    <a:pt x="2095547" y="1261424"/>
                  </a:cubicBezTo>
                  <a:cubicBezTo>
                    <a:pt x="1950224" y="1304726"/>
                    <a:pt x="1712048" y="1196482"/>
                    <a:pt x="1513451" y="1261424"/>
                  </a:cubicBezTo>
                  <a:cubicBezTo>
                    <a:pt x="1314854" y="1326366"/>
                    <a:pt x="1263779" y="1255325"/>
                    <a:pt x="1117625" y="1261424"/>
                  </a:cubicBezTo>
                  <a:cubicBezTo>
                    <a:pt x="971471" y="1267523"/>
                    <a:pt x="801573" y="1218474"/>
                    <a:pt x="721800" y="1261424"/>
                  </a:cubicBezTo>
                  <a:cubicBezTo>
                    <a:pt x="642028" y="1304374"/>
                    <a:pt x="207367" y="1251451"/>
                    <a:pt x="0" y="1261424"/>
                  </a:cubicBezTo>
                  <a:cubicBezTo>
                    <a:pt x="-2147" y="1069030"/>
                    <a:pt x="50424" y="1002725"/>
                    <a:pt x="0" y="840949"/>
                  </a:cubicBezTo>
                  <a:cubicBezTo>
                    <a:pt x="-50424" y="679174"/>
                    <a:pt x="29280" y="640900"/>
                    <a:pt x="0" y="458317"/>
                  </a:cubicBezTo>
                  <a:cubicBezTo>
                    <a:pt x="-29280" y="275734"/>
                    <a:pt x="20363" y="98001"/>
                    <a:pt x="0" y="0"/>
                  </a:cubicBezTo>
                  <a:close/>
                </a:path>
                <a:path w="9313544" h="1261424" stroke="0" extrusionOk="0">
                  <a:moveTo>
                    <a:pt x="0" y="0"/>
                  </a:moveTo>
                  <a:cubicBezTo>
                    <a:pt x="296245" y="-59050"/>
                    <a:pt x="393641" y="24294"/>
                    <a:pt x="768367" y="0"/>
                  </a:cubicBezTo>
                  <a:cubicBezTo>
                    <a:pt x="1143093" y="-24294"/>
                    <a:pt x="1182364" y="67620"/>
                    <a:pt x="1350464" y="0"/>
                  </a:cubicBezTo>
                  <a:cubicBezTo>
                    <a:pt x="1518564" y="-67620"/>
                    <a:pt x="1557211" y="20018"/>
                    <a:pt x="1746290" y="0"/>
                  </a:cubicBezTo>
                  <a:cubicBezTo>
                    <a:pt x="1935369" y="-20018"/>
                    <a:pt x="2084253" y="7405"/>
                    <a:pt x="2328386" y="0"/>
                  </a:cubicBezTo>
                  <a:cubicBezTo>
                    <a:pt x="2572519" y="-7405"/>
                    <a:pt x="2797192" y="59153"/>
                    <a:pt x="3096753" y="0"/>
                  </a:cubicBezTo>
                  <a:cubicBezTo>
                    <a:pt x="3396314" y="-59153"/>
                    <a:pt x="3370828" y="8710"/>
                    <a:pt x="3492579" y="0"/>
                  </a:cubicBezTo>
                  <a:cubicBezTo>
                    <a:pt x="3614330" y="-8710"/>
                    <a:pt x="3729919" y="26665"/>
                    <a:pt x="3795269" y="0"/>
                  </a:cubicBezTo>
                  <a:cubicBezTo>
                    <a:pt x="3860619" y="-26665"/>
                    <a:pt x="4222199" y="55448"/>
                    <a:pt x="4377366" y="0"/>
                  </a:cubicBezTo>
                  <a:cubicBezTo>
                    <a:pt x="4532533" y="-55448"/>
                    <a:pt x="4836892" y="15259"/>
                    <a:pt x="4959462" y="0"/>
                  </a:cubicBezTo>
                  <a:cubicBezTo>
                    <a:pt x="5082032" y="-15259"/>
                    <a:pt x="5339119" y="19796"/>
                    <a:pt x="5634694" y="0"/>
                  </a:cubicBezTo>
                  <a:cubicBezTo>
                    <a:pt x="5930269" y="-19796"/>
                    <a:pt x="6015074" y="21535"/>
                    <a:pt x="6123655" y="0"/>
                  </a:cubicBezTo>
                  <a:cubicBezTo>
                    <a:pt x="6232236" y="-21535"/>
                    <a:pt x="6301032" y="5264"/>
                    <a:pt x="6426345" y="0"/>
                  </a:cubicBezTo>
                  <a:cubicBezTo>
                    <a:pt x="6551658" y="-5264"/>
                    <a:pt x="6657873" y="7515"/>
                    <a:pt x="6822171" y="0"/>
                  </a:cubicBezTo>
                  <a:cubicBezTo>
                    <a:pt x="6986469" y="-7515"/>
                    <a:pt x="7292829" y="26806"/>
                    <a:pt x="7590538" y="0"/>
                  </a:cubicBezTo>
                  <a:cubicBezTo>
                    <a:pt x="7888247" y="-26806"/>
                    <a:pt x="7825145" y="9613"/>
                    <a:pt x="7986364" y="0"/>
                  </a:cubicBezTo>
                  <a:cubicBezTo>
                    <a:pt x="8147583" y="-9613"/>
                    <a:pt x="8221904" y="30241"/>
                    <a:pt x="8382190" y="0"/>
                  </a:cubicBezTo>
                  <a:cubicBezTo>
                    <a:pt x="8542476" y="-30241"/>
                    <a:pt x="8605231" y="17102"/>
                    <a:pt x="8778015" y="0"/>
                  </a:cubicBezTo>
                  <a:cubicBezTo>
                    <a:pt x="8950800" y="-17102"/>
                    <a:pt x="9194797" y="32406"/>
                    <a:pt x="9313544" y="0"/>
                  </a:cubicBezTo>
                  <a:cubicBezTo>
                    <a:pt x="9335942" y="103262"/>
                    <a:pt x="9280937" y="259005"/>
                    <a:pt x="9313544" y="433089"/>
                  </a:cubicBezTo>
                  <a:cubicBezTo>
                    <a:pt x="9346151" y="607173"/>
                    <a:pt x="9299535" y="650463"/>
                    <a:pt x="9313544" y="828335"/>
                  </a:cubicBezTo>
                  <a:cubicBezTo>
                    <a:pt x="9327553" y="1006207"/>
                    <a:pt x="9307209" y="1080688"/>
                    <a:pt x="9313544" y="1261424"/>
                  </a:cubicBezTo>
                  <a:cubicBezTo>
                    <a:pt x="9060260" y="1294540"/>
                    <a:pt x="8885958" y="1218761"/>
                    <a:pt x="8731448" y="1261424"/>
                  </a:cubicBezTo>
                  <a:cubicBezTo>
                    <a:pt x="8576938" y="1304087"/>
                    <a:pt x="8432137" y="1244329"/>
                    <a:pt x="8149351" y="1261424"/>
                  </a:cubicBezTo>
                  <a:cubicBezTo>
                    <a:pt x="7866565" y="1278519"/>
                    <a:pt x="7815568" y="1224367"/>
                    <a:pt x="7567255" y="1261424"/>
                  </a:cubicBezTo>
                  <a:cubicBezTo>
                    <a:pt x="7318942" y="1298481"/>
                    <a:pt x="7224208" y="1259251"/>
                    <a:pt x="6892023" y="1261424"/>
                  </a:cubicBezTo>
                  <a:cubicBezTo>
                    <a:pt x="6559838" y="1263597"/>
                    <a:pt x="6463470" y="1190304"/>
                    <a:pt x="6123655" y="1261424"/>
                  </a:cubicBezTo>
                  <a:cubicBezTo>
                    <a:pt x="5783840" y="1332544"/>
                    <a:pt x="5940636" y="1230296"/>
                    <a:pt x="5820965" y="1261424"/>
                  </a:cubicBezTo>
                  <a:cubicBezTo>
                    <a:pt x="5701294" y="1292552"/>
                    <a:pt x="5585496" y="1240002"/>
                    <a:pt x="5518275" y="1261424"/>
                  </a:cubicBezTo>
                  <a:cubicBezTo>
                    <a:pt x="5451054" y="1282846"/>
                    <a:pt x="5163563" y="1215945"/>
                    <a:pt x="5029314" y="1261424"/>
                  </a:cubicBezTo>
                  <a:cubicBezTo>
                    <a:pt x="4895065" y="1306903"/>
                    <a:pt x="4602947" y="1192480"/>
                    <a:pt x="4447217" y="1261424"/>
                  </a:cubicBezTo>
                  <a:cubicBezTo>
                    <a:pt x="4291487" y="1330368"/>
                    <a:pt x="4061949" y="1206737"/>
                    <a:pt x="3958256" y="1261424"/>
                  </a:cubicBezTo>
                  <a:cubicBezTo>
                    <a:pt x="3854563" y="1316111"/>
                    <a:pt x="3498720" y="1254192"/>
                    <a:pt x="3283024" y="1261424"/>
                  </a:cubicBezTo>
                  <a:cubicBezTo>
                    <a:pt x="3067328" y="1268656"/>
                    <a:pt x="2705213" y="1227088"/>
                    <a:pt x="2514657" y="1261424"/>
                  </a:cubicBezTo>
                  <a:cubicBezTo>
                    <a:pt x="2324101" y="1295760"/>
                    <a:pt x="2171275" y="1213924"/>
                    <a:pt x="1932560" y="1261424"/>
                  </a:cubicBezTo>
                  <a:cubicBezTo>
                    <a:pt x="1693845" y="1308924"/>
                    <a:pt x="1595755" y="1248635"/>
                    <a:pt x="1443599" y="1261424"/>
                  </a:cubicBezTo>
                  <a:cubicBezTo>
                    <a:pt x="1291443" y="1274213"/>
                    <a:pt x="1004214" y="1250312"/>
                    <a:pt x="675232" y="1261424"/>
                  </a:cubicBezTo>
                  <a:cubicBezTo>
                    <a:pt x="346250" y="1272536"/>
                    <a:pt x="283641" y="1210409"/>
                    <a:pt x="0" y="1261424"/>
                  </a:cubicBezTo>
                  <a:cubicBezTo>
                    <a:pt x="-2437" y="1061532"/>
                    <a:pt x="28567" y="1016976"/>
                    <a:pt x="0" y="828335"/>
                  </a:cubicBezTo>
                  <a:cubicBezTo>
                    <a:pt x="-28567" y="639694"/>
                    <a:pt x="31760" y="550175"/>
                    <a:pt x="0" y="445703"/>
                  </a:cubicBezTo>
                  <a:cubicBezTo>
                    <a:pt x="-31760" y="341231"/>
                    <a:pt x="7979" y="163733"/>
                    <a:pt x="0" y="0"/>
                  </a:cubicBezTo>
                  <a:close/>
                </a:path>
              </a:pathLst>
            </a:custGeom>
            <a:grpFill/>
            <a:ln w="38100">
              <a:solidFill>
                <a:srgbClr val="F4C034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2116569" y="3332951"/>
              <a:ext cx="9033550" cy="76944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vi-VN" altLang="vi-VN" sz="440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Tìm thương của hai số đó</a:t>
              </a:r>
              <a:endParaRPr lang="en-US" alt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758319" y="4582999"/>
            <a:ext cx="10271240" cy="1741260"/>
            <a:chOff x="1758319" y="4582999"/>
            <a:chExt cx="10271240" cy="1741260"/>
          </a:xfrm>
        </p:grpSpPr>
        <p:sp>
          <p:nvSpPr>
            <p:cNvPr id="100" name="Rectangle 2">
              <a:extLst>
                <a:ext uri="{FF2B5EF4-FFF2-40B4-BE49-F238E27FC236}">
                  <a16:creationId xmlns=""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758319" y="4582999"/>
              <a:ext cx="10271240" cy="1741260"/>
            </a:xfrm>
            <a:custGeom>
              <a:avLst/>
              <a:gdLst>
                <a:gd name="connsiteX0" fmla="*/ 0 w 10271240"/>
                <a:gd name="connsiteY0" fmla="*/ 0 h 1741260"/>
                <a:gd name="connsiteX1" fmla="*/ 262487 w 10271240"/>
                <a:gd name="connsiteY1" fmla="*/ 0 h 1741260"/>
                <a:gd name="connsiteX2" fmla="*/ 627687 w 10271240"/>
                <a:gd name="connsiteY2" fmla="*/ 0 h 1741260"/>
                <a:gd name="connsiteX3" fmla="*/ 890174 w 10271240"/>
                <a:gd name="connsiteY3" fmla="*/ 0 h 1741260"/>
                <a:gd name="connsiteX4" fmla="*/ 1255374 w 10271240"/>
                <a:gd name="connsiteY4" fmla="*/ 0 h 1741260"/>
                <a:gd name="connsiteX5" fmla="*/ 2031423 w 10271240"/>
                <a:gd name="connsiteY5" fmla="*/ 0 h 1741260"/>
                <a:gd name="connsiteX6" fmla="*/ 2396623 w 10271240"/>
                <a:gd name="connsiteY6" fmla="*/ 0 h 1741260"/>
                <a:gd name="connsiteX7" fmla="*/ 2864535 w 10271240"/>
                <a:gd name="connsiteY7" fmla="*/ 0 h 1741260"/>
                <a:gd name="connsiteX8" fmla="*/ 3435159 w 10271240"/>
                <a:gd name="connsiteY8" fmla="*/ 0 h 1741260"/>
                <a:gd name="connsiteX9" fmla="*/ 4108496 w 10271240"/>
                <a:gd name="connsiteY9" fmla="*/ 0 h 1741260"/>
                <a:gd name="connsiteX10" fmla="*/ 4781833 w 10271240"/>
                <a:gd name="connsiteY10" fmla="*/ 0 h 1741260"/>
                <a:gd name="connsiteX11" fmla="*/ 5044320 w 10271240"/>
                <a:gd name="connsiteY11" fmla="*/ 0 h 1741260"/>
                <a:gd name="connsiteX12" fmla="*/ 5512232 w 10271240"/>
                <a:gd name="connsiteY12" fmla="*/ 0 h 1741260"/>
                <a:gd name="connsiteX13" fmla="*/ 6185569 w 10271240"/>
                <a:gd name="connsiteY13" fmla="*/ 0 h 1741260"/>
                <a:gd name="connsiteX14" fmla="*/ 6961618 w 10271240"/>
                <a:gd name="connsiteY14" fmla="*/ 0 h 1741260"/>
                <a:gd name="connsiteX15" fmla="*/ 7737667 w 10271240"/>
                <a:gd name="connsiteY15" fmla="*/ 0 h 1741260"/>
                <a:gd name="connsiteX16" fmla="*/ 8102867 w 10271240"/>
                <a:gd name="connsiteY16" fmla="*/ 0 h 1741260"/>
                <a:gd name="connsiteX17" fmla="*/ 8365354 w 10271240"/>
                <a:gd name="connsiteY17" fmla="*/ 0 h 1741260"/>
                <a:gd name="connsiteX18" fmla="*/ 8730554 w 10271240"/>
                <a:gd name="connsiteY18" fmla="*/ 0 h 1741260"/>
                <a:gd name="connsiteX19" fmla="*/ 9301178 w 10271240"/>
                <a:gd name="connsiteY19" fmla="*/ 0 h 1741260"/>
                <a:gd name="connsiteX20" fmla="*/ 10271240 w 10271240"/>
                <a:gd name="connsiteY20" fmla="*/ 0 h 1741260"/>
                <a:gd name="connsiteX21" fmla="*/ 10271240 w 10271240"/>
                <a:gd name="connsiteY21" fmla="*/ 528182 h 1741260"/>
                <a:gd name="connsiteX22" fmla="*/ 10271240 w 10271240"/>
                <a:gd name="connsiteY22" fmla="*/ 1126015 h 1741260"/>
                <a:gd name="connsiteX23" fmla="*/ 10271240 w 10271240"/>
                <a:gd name="connsiteY23" fmla="*/ 1741260 h 1741260"/>
                <a:gd name="connsiteX24" fmla="*/ 10008753 w 10271240"/>
                <a:gd name="connsiteY24" fmla="*/ 1741260 h 1741260"/>
                <a:gd name="connsiteX25" fmla="*/ 9232704 w 10271240"/>
                <a:gd name="connsiteY25" fmla="*/ 1741260 h 1741260"/>
                <a:gd name="connsiteX26" fmla="*/ 8662079 w 10271240"/>
                <a:gd name="connsiteY26" fmla="*/ 1741260 h 1741260"/>
                <a:gd name="connsiteX27" fmla="*/ 8399592 w 10271240"/>
                <a:gd name="connsiteY27" fmla="*/ 1741260 h 1741260"/>
                <a:gd name="connsiteX28" fmla="*/ 8137105 w 10271240"/>
                <a:gd name="connsiteY28" fmla="*/ 1741260 h 1741260"/>
                <a:gd name="connsiteX29" fmla="*/ 7361055 w 10271240"/>
                <a:gd name="connsiteY29" fmla="*/ 1741260 h 1741260"/>
                <a:gd name="connsiteX30" fmla="*/ 6995856 w 10271240"/>
                <a:gd name="connsiteY30" fmla="*/ 1741260 h 1741260"/>
                <a:gd name="connsiteX31" fmla="*/ 6630656 w 10271240"/>
                <a:gd name="connsiteY31" fmla="*/ 1741260 h 1741260"/>
                <a:gd name="connsiteX32" fmla="*/ 6060032 w 10271240"/>
                <a:gd name="connsiteY32" fmla="*/ 1741260 h 1741260"/>
                <a:gd name="connsiteX33" fmla="*/ 5694832 w 10271240"/>
                <a:gd name="connsiteY33" fmla="*/ 1741260 h 1741260"/>
                <a:gd name="connsiteX34" fmla="*/ 5329632 w 10271240"/>
                <a:gd name="connsiteY34" fmla="*/ 1741260 h 1741260"/>
                <a:gd name="connsiteX35" fmla="*/ 4553583 w 10271240"/>
                <a:gd name="connsiteY35" fmla="*/ 1741260 h 1741260"/>
                <a:gd name="connsiteX36" fmla="*/ 3982959 w 10271240"/>
                <a:gd name="connsiteY36" fmla="*/ 1741260 h 1741260"/>
                <a:gd name="connsiteX37" fmla="*/ 3720471 w 10271240"/>
                <a:gd name="connsiteY37" fmla="*/ 1741260 h 1741260"/>
                <a:gd name="connsiteX38" fmla="*/ 3355272 w 10271240"/>
                <a:gd name="connsiteY38" fmla="*/ 1741260 h 1741260"/>
                <a:gd name="connsiteX39" fmla="*/ 2681935 w 10271240"/>
                <a:gd name="connsiteY39" fmla="*/ 1741260 h 1741260"/>
                <a:gd name="connsiteX40" fmla="*/ 2316735 w 10271240"/>
                <a:gd name="connsiteY40" fmla="*/ 1741260 h 1741260"/>
                <a:gd name="connsiteX41" fmla="*/ 1643398 w 10271240"/>
                <a:gd name="connsiteY41" fmla="*/ 1741260 h 1741260"/>
                <a:gd name="connsiteX42" fmla="*/ 1380911 w 10271240"/>
                <a:gd name="connsiteY42" fmla="*/ 1741260 h 1741260"/>
                <a:gd name="connsiteX43" fmla="*/ 810287 w 10271240"/>
                <a:gd name="connsiteY43" fmla="*/ 1741260 h 1741260"/>
                <a:gd name="connsiteX44" fmla="*/ 0 w 10271240"/>
                <a:gd name="connsiteY44" fmla="*/ 1741260 h 1741260"/>
                <a:gd name="connsiteX45" fmla="*/ 0 w 10271240"/>
                <a:gd name="connsiteY45" fmla="*/ 1160840 h 1741260"/>
                <a:gd name="connsiteX46" fmla="*/ 0 w 10271240"/>
                <a:gd name="connsiteY46" fmla="*/ 580420 h 1741260"/>
                <a:gd name="connsiteX47" fmla="*/ 0 w 10271240"/>
                <a:gd name="connsiteY47" fmla="*/ 0 h 174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271240" h="1741260" fill="none" extrusionOk="0">
                  <a:moveTo>
                    <a:pt x="0" y="0"/>
                  </a:moveTo>
                  <a:cubicBezTo>
                    <a:pt x="118440" y="-13335"/>
                    <a:pt x="200009" y="14248"/>
                    <a:pt x="262487" y="0"/>
                  </a:cubicBezTo>
                  <a:cubicBezTo>
                    <a:pt x="324965" y="-14248"/>
                    <a:pt x="552872" y="7647"/>
                    <a:pt x="627687" y="0"/>
                  </a:cubicBezTo>
                  <a:cubicBezTo>
                    <a:pt x="702502" y="-7647"/>
                    <a:pt x="807485" y="12631"/>
                    <a:pt x="890174" y="0"/>
                  </a:cubicBezTo>
                  <a:cubicBezTo>
                    <a:pt x="972863" y="-12631"/>
                    <a:pt x="1111097" y="34816"/>
                    <a:pt x="1255374" y="0"/>
                  </a:cubicBezTo>
                  <a:cubicBezTo>
                    <a:pt x="1399651" y="-34816"/>
                    <a:pt x="1805865" y="62538"/>
                    <a:pt x="2031423" y="0"/>
                  </a:cubicBezTo>
                  <a:cubicBezTo>
                    <a:pt x="2256981" y="-62538"/>
                    <a:pt x="2295486" y="33608"/>
                    <a:pt x="2396623" y="0"/>
                  </a:cubicBezTo>
                  <a:cubicBezTo>
                    <a:pt x="2497760" y="-33608"/>
                    <a:pt x="2722481" y="32011"/>
                    <a:pt x="2864535" y="0"/>
                  </a:cubicBezTo>
                  <a:cubicBezTo>
                    <a:pt x="3006589" y="-32011"/>
                    <a:pt x="3283479" y="12089"/>
                    <a:pt x="3435159" y="0"/>
                  </a:cubicBezTo>
                  <a:cubicBezTo>
                    <a:pt x="3586839" y="-12089"/>
                    <a:pt x="3827614" y="34424"/>
                    <a:pt x="4108496" y="0"/>
                  </a:cubicBezTo>
                  <a:cubicBezTo>
                    <a:pt x="4389378" y="-34424"/>
                    <a:pt x="4491978" y="8845"/>
                    <a:pt x="4781833" y="0"/>
                  </a:cubicBezTo>
                  <a:cubicBezTo>
                    <a:pt x="5071688" y="-8845"/>
                    <a:pt x="4936023" y="8348"/>
                    <a:pt x="5044320" y="0"/>
                  </a:cubicBezTo>
                  <a:cubicBezTo>
                    <a:pt x="5152617" y="-8348"/>
                    <a:pt x="5313175" y="42298"/>
                    <a:pt x="5512232" y="0"/>
                  </a:cubicBezTo>
                  <a:cubicBezTo>
                    <a:pt x="5711289" y="-42298"/>
                    <a:pt x="5877212" y="8786"/>
                    <a:pt x="6185569" y="0"/>
                  </a:cubicBezTo>
                  <a:cubicBezTo>
                    <a:pt x="6493926" y="-8786"/>
                    <a:pt x="6576607" y="74090"/>
                    <a:pt x="6961618" y="0"/>
                  </a:cubicBezTo>
                  <a:cubicBezTo>
                    <a:pt x="7346629" y="-74090"/>
                    <a:pt x="7489160" y="81070"/>
                    <a:pt x="7737667" y="0"/>
                  </a:cubicBezTo>
                  <a:cubicBezTo>
                    <a:pt x="7986174" y="-81070"/>
                    <a:pt x="7955474" y="39365"/>
                    <a:pt x="8102867" y="0"/>
                  </a:cubicBezTo>
                  <a:cubicBezTo>
                    <a:pt x="8250260" y="-39365"/>
                    <a:pt x="8250313" y="21621"/>
                    <a:pt x="8365354" y="0"/>
                  </a:cubicBezTo>
                  <a:cubicBezTo>
                    <a:pt x="8480395" y="-21621"/>
                    <a:pt x="8626352" y="22467"/>
                    <a:pt x="8730554" y="0"/>
                  </a:cubicBezTo>
                  <a:cubicBezTo>
                    <a:pt x="8834756" y="-22467"/>
                    <a:pt x="9117915" y="36212"/>
                    <a:pt x="9301178" y="0"/>
                  </a:cubicBezTo>
                  <a:cubicBezTo>
                    <a:pt x="9484441" y="-36212"/>
                    <a:pt x="9995115" y="29636"/>
                    <a:pt x="10271240" y="0"/>
                  </a:cubicBezTo>
                  <a:cubicBezTo>
                    <a:pt x="10297278" y="172732"/>
                    <a:pt x="10259007" y="345833"/>
                    <a:pt x="10271240" y="528182"/>
                  </a:cubicBezTo>
                  <a:cubicBezTo>
                    <a:pt x="10283473" y="710531"/>
                    <a:pt x="10228939" y="855547"/>
                    <a:pt x="10271240" y="1126015"/>
                  </a:cubicBezTo>
                  <a:cubicBezTo>
                    <a:pt x="10313541" y="1396483"/>
                    <a:pt x="10213795" y="1475787"/>
                    <a:pt x="10271240" y="1741260"/>
                  </a:cubicBezTo>
                  <a:cubicBezTo>
                    <a:pt x="10152617" y="1758713"/>
                    <a:pt x="10096576" y="1712466"/>
                    <a:pt x="10008753" y="1741260"/>
                  </a:cubicBezTo>
                  <a:cubicBezTo>
                    <a:pt x="9920930" y="1770054"/>
                    <a:pt x="9443286" y="1660996"/>
                    <a:pt x="9232704" y="1741260"/>
                  </a:cubicBezTo>
                  <a:cubicBezTo>
                    <a:pt x="9022122" y="1821524"/>
                    <a:pt x="8837578" y="1701106"/>
                    <a:pt x="8662079" y="1741260"/>
                  </a:cubicBezTo>
                  <a:cubicBezTo>
                    <a:pt x="8486581" y="1781414"/>
                    <a:pt x="8471766" y="1737871"/>
                    <a:pt x="8399592" y="1741260"/>
                  </a:cubicBezTo>
                  <a:cubicBezTo>
                    <a:pt x="8327418" y="1744649"/>
                    <a:pt x="8203127" y="1714322"/>
                    <a:pt x="8137105" y="1741260"/>
                  </a:cubicBezTo>
                  <a:cubicBezTo>
                    <a:pt x="8071083" y="1768198"/>
                    <a:pt x="7726472" y="1659495"/>
                    <a:pt x="7361055" y="1741260"/>
                  </a:cubicBezTo>
                  <a:cubicBezTo>
                    <a:pt x="6995638" y="1823025"/>
                    <a:pt x="7113793" y="1699251"/>
                    <a:pt x="6995856" y="1741260"/>
                  </a:cubicBezTo>
                  <a:cubicBezTo>
                    <a:pt x="6877919" y="1783269"/>
                    <a:pt x="6780548" y="1721505"/>
                    <a:pt x="6630656" y="1741260"/>
                  </a:cubicBezTo>
                  <a:cubicBezTo>
                    <a:pt x="6480764" y="1761015"/>
                    <a:pt x="6254087" y="1735577"/>
                    <a:pt x="6060032" y="1741260"/>
                  </a:cubicBezTo>
                  <a:cubicBezTo>
                    <a:pt x="5865977" y="1746943"/>
                    <a:pt x="5836458" y="1706045"/>
                    <a:pt x="5694832" y="1741260"/>
                  </a:cubicBezTo>
                  <a:cubicBezTo>
                    <a:pt x="5553206" y="1776475"/>
                    <a:pt x="5448202" y="1726237"/>
                    <a:pt x="5329632" y="1741260"/>
                  </a:cubicBezTo>
                  <a:cubicBezTo>
                    <a:pt x="5211062" y="1756283"/>
                    <a:pt x="4797038" y="1665091"/>
                    <a:pt x="4553583" y="1741260"/>
                  </a:cubicBezTo>
                  <a:cubicBezTo>
                    <a:pt x="4310128" y="1817429"/>
                    <a:pt x="4196680" y="1692154"/>
                    <a:pt x="3982959" y="1741260"/>
                  </a:cubicBezTo>
                  <a:cubicBezTo>
                    <a:pt x="3769238" y="1790366"/>
                    <a:pt x="3847149" y="1736358"/>
                    <a:pt x="3720471" y="1741260"/>
                  </a:cubicBezTo>
                  <a:cubicBezTo>
                    <a:pt x="3593793" y="1746162"/>
                    <a:pt x="3478580" y="1701148"/>
                    <a:pt x="3355272" y="1741260"/>
                  </a:cubicBezTo>
                  <a:cubicBezTo>
                    <a:pt x="3231964" y="1781372"/>
                    <a:pt x="2850945" y="1739090"/>
                    <a:pt x="2681935" y="1741260"/>
                  </a:cubicBezTo>
                  <a:cubicBezTo>
                    <a:pt x="2512925" y="1743430"/>
                    <a:pt x="2491044" y="1717826"/>
                    <a:pt x="2316735" y="1741260"/>
                  </a:cubicBezTo>
                  <a:cubicBezTo>
                    <a:pt x="2142426" y="1764694"/>
                    <a:pt x="1919101" y="1688420"/>
                    <a:pt x="1643398" y="1741260"/>
                  </a:cubicBezTo>
                  <a:cubicBezTo>
                    <a:pt x="1367695" y="1794100"/>
                    <a:pt x="1472955" y="1735407"/>
                    <a:pt x="1380911" y="1741260"/>
                  </a:cubicBezTo>
                  <a:cubicBezTo>
                    <a:pt x="1288867" y="1747113"/>
                    <a:pt x="959776" y="1716254"/>
                    <a:pt x="810287" y="1741260"/>
                  </a:cubicBezTo>
                  <a:cubicBezTo>
                    <a:pt x="660798" y="1766266"/>
                    <a:pt x="317715" y="1663626"/>
                    <a:pt x="0" y="1741260"/>
                  </a:cubicBezTo>
                  <a:cubicBezTo>
                    <a:pt x="-50207" y="1573286"/>
                    <a:pt x="24062" y="1363540"/>
                    <a:pt x="0" y="1160840"/>
                  </a:cubicBezTo>
                  <a:cubicBezTo>
                    <a:pt x="-24062" y="958140"/>
                    <a:pt x="39270" y="769652"/>
                    <a:pt x="0" y="580420"/>
                  </a:cubicBezTo>
                  <a:cubicBezTo>
                    <a:pt x="-39270" y="391188"/>
                    <a:pt x="25121" y="285239"/>
                    <a:pt x="0" y="0"/>
                  </a:cubicBezTo>
                  <a:close/>
                </a:path>
                <a:path w="10271240" h="1741260" stroke="0" extrusionOk="0">
                  <a:moveTo>
                    <a:pt x="0" y="0"/>
                  </a:moveTo>
                  <a:cubicBezTo>
                    <a:pt x="328856" y="-62637"/>
                    <a:pt x="549223" y="79664"/>
                    <a:pt x="776049" y="0"/>
                  </a:cubicBezTo>
                  <a:cubicBezTo>
                    <a:pt x="1002875" y="-79664"/>
                    <a:pt x="1223620" y="62422"/>
                    <a:pt x="1346674" y="0"/>
                  </a:cubicBezTo>
                  <a:cubicBezTo>
                    <a:pt x="1469729" y="-62422"/>
                    <a:pt x="1569847" y="21571"/>
                    <a:pt x="1711873" y="0"/>
                  </a:cubicBezTo>
                  <a:cubicBezTo>
                    <a:pt x="1853899" y="-21571"/>
                    <a:pt x="2094731" y="55273"/>
                    <a:pt x="2282498" y="0"/>
                  </a:cubicBezTo>
                  <a:cubicBezTo>
                    <a:pt x="2470265" y="-55273"/>
                    <a:pt x="2888587" y="29173"/>
                    <a:pt x="3058547" y="0"/>
                  </a:cubicBezTo>
                  <a:cubicBezTo>
                    <a:pt x="3228507" y="-29173"/>
                    <a:pt x="3337757" y="14793"/>
                    <a:pt x="3423747" y="0"/>
                  </a:cubicBezTo>
                  <a:cubicBezTo>
                    <a:pt x="3509737" y="-14793"/>
                    <a:pt x="3630492" y="14670"/>
                    <a:pt x="3686234" y="0"/>
                  </a:cubicBezTo>
                  <a:cubicBezTo>
                    <a:pt x="3741976" y="-14670"/>
                    <a:pt x="4082001" y="5477"/>
                    <a:pt x="4256858" y="0"/>
                  </a:cubicBezTo>
                  <a:cubicBezTo>
                    <a:pt x="4431715" y="-5477"/>
                    <a:pt x="4639675" y="20489"/>
                    <a:pt x="4827483" y="0"/>
                  </a:cubicBezTo>
                  <a:cubicBezTo>
                    <a:pt x="5015291" y="-20489"/>
                    <a:pt x="5325777" y="33077"/>
                    <a:pt x="5500820" y="0"/>
                  </a:cubicBezTo>
                  <a:cubicBezTo>
                    <a:pt x="5675863" y="-33077"/>
                    <a:pt x="5821963" y="12876"/>
                    <a:pt x="5968732" y="0"/>
                  </a:cubicBezTo>
                  <a:cubicBezTo>
                    <a:pt x="6115501" y="-12876"/>
                    <a:pt x="6126702" y="23560"/>
                    <a:pt x="6231219" y="0"/>
                  </a:cubicBezTo>
                  <a:cubicBezTo>
                    <a:pt x="6335736" y="-23560"/>
                    <a:pt x="6492484" y="14914"/>
                    <a:pt x="6596419" y="0"/>
                  </a:cubicBezTo>
                  <a:cubicBezTo>
                    <a:pt x="6700354" y="-14914"/>
                    <a:pt x="7169546" y="2538"/>
                    <a:pt x="7372468" y="0"/>
                  </a:cubicBezTo>
                  <a:cubicBezTo>
                    <a:pt x="7575390" y="-2538"/>
                    <a:pt x="7599715" y="27370"/>
                    <a:pt x="7737667" y="0"/>
                  </a:cubicBezTo>
                  <a:cubicBezTo>
                    <a:pt x="7875619" y="-27370"/>
                    <a:pt x="7975306" y="26433"/>
                    <a:pt x="8102867" y="0"/>
                  </a:cubicBezTo>
                  <a:cubicBezTo>
                    <a:pt x="8230428" y="-26433"/>
                    <a:pt x="8330288" y="30284"/>
                    <a:pt x="8468067" y="0"/>
                  </a:cubicBezTo>
                  <a:cubicBezTo>
                    <a:pt x="8605846" y="-30284"/>
                    <a:pt x="8945656" y="37612"/>
                    <a:pt x="9244116" y="0"/>
                  </a:cubicBezTo>
                  <a:cubicBezTo>
                    <a:pt x="9542576" y="-37612"/>
                    <a:pt x="10027328" y="113518"/>
                    <a:pt x="10271240" y="0"/>
                  </a:cubicBezTo>
                  <a:cubicBezTo>
                    <a:pt x="10327933" y="140356"/>
                    <a:pt x="10215150" y="311686"/>
                    <a:pt x="10271240" y="545595"/>
                  </a:cubicBezTo>
                  <a:cubicBezTo>
                    <a:pt x="10327330" y="779504"/>
                    <a:pt x="10227593" y="956827"/>
                    <a:pt x="10271240" y="1108602"/>
                  </a:cubicBezTo>
                  <a:cubicBezTo>
                    <a:pt x="10314887" y="1260377"/>
                    <a:pt x="10214731" y="1573484"/>
                    <a:pt x="10271240" y="1741260"/>
                  </a:cubicBezTo>
                  <a:cubicBezTo>
                    <a:pt x="9978427" y="1757483"/>
                    <a:pt x="9817417" y="1697973"/>
                    <a:pt x="9597903" y="1741260"/>
                  </a:cubicBezTo>
                  <a:cubicBezTo>
                    <a:pt x="9378389" y="1784547"/>
                    <a:pt x="9157049" y="1693340"/>
                    <a:pt x="9027279" y="1741260"/>
                  </a:cubicBezTo>
                  <a:cubicBezTo>
                    <a:pt x="8897509" y="1789180"/>
                    <a:pt x="8541829" y="1668965"/>
                    <a:pt x="8353942" y="1741260"/>
                  </a:cubicBezTo>
                  <a:cubicBezTo>
                    <a:pt x="8166055" y="1813555"/>
                    <a:pt x="7952750" y="1739235"/>
                    <a:pt x="7577893" y="1741260"/>
                  </a:cubicBezTo>
                  <a:cubicBezTo>
                    <a:pt x="7203036" y="1743285"/>
                    <a:pt x="7442256" y="1730179"/>
                    <a:pt x="7315405" y="1741260"/>
                  </a:cubicBezTo>
                  <a:cubicBezTo>
                    <a:pt x="7188554" y="1752341"/>
                    <a:pt x="7151209" y="1725598"/>
                    <a:pt x="7052918" y="1741260"/>
                  </a:cubicBezTo>
                  <a:cubicBezTo>
                    <a:pt x="6954627" y="1756922"/>
                    <a:pt x="6762460" y="1720923"/>
                    <a:pt x="6585006" y="1741260"/>
                  </a:cubicBezTo>
                  <a:cubicBezTo>
                    <a:pt x="6407552" y="1761597"/>
                    <a:pt x="6284976" y="1734494"/>
                    <a:pt x="6014382" y="1741260"/>
                  </a:cubicBezTo>
                  <a:cubicBezTo>
                    <a:pt x="5743788" y="1748026"/>
                    <a:pt x="5718552" y="1734571"/>
                    <a:pt x="5546470" y="1741260"/>
                  </a:cubicBezTo>
                  <a:cubicBezTo>
                    <a:pt x="5374388" y="1747949"/>
                    <a:pt x="5015099" y="1667155"/>
                    <a:pt x="4873133" y="1741260"/>
                  </a:cubicBezTo>
                  <a:cubicBezTo>
                    <a:pt x="4731167" y="1815365"/>
                    <a:pt x="4356592" y="1682154"/>
                    <a:pt x="4097084" y="1741260"/>
                  </a:cubicBezTo>
                  <a:cubicBezTo>
                    <a:pt x="3837576" y="1800366"/>
                    <a:pt x="3741069" y="1714658"/>
                    <a:pt x="3526459" y="1741260"/>
                  </a:cubicBezTo>
                  <a:cubicBezTo>
                    <a:pt x="3311849" y="1767862"/>
                    <a:pt x="3210963" y="1725045"/>
                    <a:pt x="3058547" y="1741260"/>
                  </a:cubicBezTo>
                  <a:cubicBezTo>
                    <a:pt x="2906131" y="1757475"/>
                    <a:pt x="2515931" y="1682553"/>
                    <a:pt x="2282498" y="1741260"/>
                  </a:cubicBezTo>
                  <a:cubicBezTo>
                    <a:pt x="2049065" y="1799967"/>
                    <a:pt x="1905477" y="1726024"/>
                    <a:pt x="1609161" y="1741260"/>
                  </a:cubicBezTo>
                  <a:cubicBezTo>
                    <a:pt x="1312845" y="1756496"/>
                    <a:pt x="1213051" y="1734913"/>
                    <a:pt x="935824" y="1741260"/>
                  </a:cubicBezTo>
                  <a:cubicBezTo>
                    <a:pt x="658597" y="1747607"/>
                    <a:pt x="721299" y="1728030"/>
                    <a:pt x="570624" y="1741260"/>
                  </a:cubicBezTo>
                  <a:cubicBezTo>
                    <a:pt x="419949" y="1754490"/>
                    <a:pt x="155373" y="1720766"/>
                    <a:pt x="0" y="1741260"/>
                  </a:cubicBezTo>
                  <a:cubicBezTo>
                    <a:pt x="-1823" y="1548698"/>
                    <a:pt x="27876" y="1434604"/>
                    <a:pt x="0" y="1143427"/>
                  </a:cubicBezTo>
                  <a:cubicBezTo>
                    <a:pt x="-27876" y="852250"/>
                    <a:pt x="44263" y="714957"/>
                    <a:pt x="0" y="545595"/>
                  </a:cubicBezTo>
                  <a:cubicBezTo>
                    <a:pt x="-44263" y="376233"/>
                    <a:pt x="15540" y="23257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4C034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39650" y="4730354"/>
              <a:ext cx="988591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altLang="vi-VN" sz="44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Nhân thương đó với 100 và viết thêm kí hiệu % vào bên phải tích tìm được.</a:t>
              </a:r>
              <a:endParaRPr lang="en-US" sz="4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758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9"/>
          <p:cNvGrpSpPr/>
          <p:nvPr/>
        </p:nvGrpSpPr>
        <p:grpSpPr>
          <a:xfrm>
            <a:off x="10064741" y="-191882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391386" y="3606846"/>
            <a:ext cx="7800613" cy="2383137"/>
            <a:chOff x="4391386" y="3606846"/>
            <a:chExt cx="7800613" cy="2383137"/>
          </a:xfrm>
        </p:grpSpPr>
        <p:grpSp>
          <p:nvGrpSpPr>
            <p:cNvPr id="81" name="Group 80"/>
            <p:cNvGrpSpPr/>
            <p:nvPr/>
          </p:nvGrpSpPr>
          <p:grpSpPr>
            <a:xfrm>
              <a:off x="4391386" y="3606846"/>
              <a:ext cx="7800613" cy="2383137"/>
              <a:chOff x="4671142" y="1791578"/>
              <a:chExt cx="7170466" cy="1566778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4699939" y="1791578"/>
                <a:ext cx="7141669" cy="1464573"/>
              </a:xfrm>
              <a:custGeom>
                <a:avLst/>
                <a:gdLst>
                  <a:gd name="connsiteX0" fmla="*/ 429056 w 7158956"/>
                  <a:gd name="connsiteY0" fmla="*/ 119764 h 1709284"/>
                  <a:gd name="connsiteX1" fmla="*/ 1030939 w 7158956"/>
                  <a:gd name="connsiteY1" fmla="*/ 15592 h 1709284"/>
                  <a:gd name="connsiteX2" fmla="*/ 1436053 w 7158956"/>
                  <a:gd name="connsiteY2" fmla="*/ 108190 h 1709284"/>
                  <a:gd name="connsiteX3" fmla="*/ 2118959 w 7158956"/>
                  <a:gd name="connsiteY3" fmla="*/ 38742 h 1709284"/>
                  <a:gd name="connsiteX4" fmla="*/ 2547223 w 7158956"/>
                  <a:gd name="connsiteY4" fmla="*/ 4017 h 1709284"/>
                  <a:gd name="connsiteX5" fmla="*/ 3068083 w 7158956"/>
                  <a:gd name="connsiteY5" fmla="*/ 131339 h 1709284"/>
                  <a:gd name="connsiteX6" fmla="*/ 3612094 w 7158956"/>
                  <a:gd name="connsiteY6" fmla="*/ 15592 h 1709284"/>
                  <a:gd name="connsiteX7" fmla="*/ 4468620 w 7158956"/>
                  <a:gd name="connsiteY7" fmla="*/ 189212 h 1709284"/>
                  <a:gd name="connsiteX8" fmla="*/ 5290423 w 7158956"/>
                  <a:gd name="connsiteY8" fmla="*/ 142914 h 1709284"/>
                  <a:gd name="connsiteX9" fmla="*/ 6158524 w 7158956"/>
                  <a:gd name="connsiteY9" fmla="*/ 223936 h 1709284"/>
                  <a:gd name="connsiteX10" fmla="*/ 6957177 w 7158956"/>
                  <a:gd name="connsiteY10" fmla="*/ 166063 h 1709284"/>
                  <a:gd name="connsiteX11" fmla="*/ 7084499 w 7158956"/>
                  <a:gd name="connsiteY11" fmla="*/ 328109 h 1709284"/>
                  <a:gd name="connsiteX12" fmla="*/ 7130797 w 7158956"/>
                  <a:gd name="connsiteY12" fmla="*/ 837395 h 1709284"/>
                  <a:gd name="connsiteX13" fmla="*/ 7096073 w 7158956"/>
                  <a:gd name="connsiteY13" fmla="*/ 1288807 h 1709284"/>
                  <a:gd name="connsiteX14" fmla="*/ 6436316 w 7158956"/>
                  <a:gd name="connsiteY14" fmla="*/ 1474002 h 1709284"/>
                  <a:gd name="connsiteX15" fmla="*/ 5440894 w 7158956"/>
                  <a:gd name="connsiteY15" fmla="*/ 1323531 h 1709284"/>
                  <a:gd name="connsiteX16" fmla="*/ 4538068 w 7158956"/>
                  <a:gd name="connsiteY16" fmla="*/ 1381405 h 1709284"/>
                  <a:gd name="connsiteX17" fmla="*/ 3519496 w 7158956"/>
                  <a:gd name="connsiteY17" fmla="*/ 1705496 h 1709284"/>
                  <a:gd name="connsiteX18" fmla="*/ 2234706 w 7158956"/>
                  <a:gd name="connsiteY18" fmla="*/ 1566600 h 1709284"/>
                  <a:gd name="connsiteX19" fmla="*/ 1736995 w 7158956"/>
                  <a:gd name="connsiteY19" fmla="*/ 1693921 h 1709284"/>
                  <a:gd name="connsiteX20" fmla="*/ 452205 w 7158956"/>
                  <a:gd name="connsiteY20" fmla="*/ 1636048 h 1709284"/>
                  <a:gd name="connsiteX21" fmla="*/ 47091 w 7158956"/>
                  <a:gd name="connsiteY21" fmla="*/ 1520301 h 1709284"/>
                  <a:gd name="connsiteX22" fmla="*/ 47091 w 7158956"/>
                  <a:gd name="connsiteY22" fmla="*/ 455430 h 1709284"/>
                  <a:gd name="connsiteX23" fmla="*/ 429056 w 7158956"/>
                  <a:gd name="connsiteY23" fmla="*/ 119764 h 1709284"/>
                  <a:gd name="connsiteX0" fmla="*/ 429056 w 7158956"/>
                  <a:gd name="connsiteY0" fmla="*/ 119764 h 1705496"/>
                  <a:gd name="connsiteX1" fmla="*/ 1030939 w 7158956"/>
                  <a:gd name="connsiteY1" fmla="*/ 15592 h 1705496"/>
                  <a:gd name="connsiteX2" fmla="*/ 1436053 w 7158956"/>
                  <a:gd name="connsiteY2" fmla="*/ 108190 h 1705496"/>
                  <a:gd name="connsiteX3" fmla="*/ 2118959 w 7158956"/>
                  <a:gd name="connsiteY3" fmla="*/ 38742 h 1705496"/>
                  <a:gd name="connsiteX4" fmla="*/ 2547223 w 7158956"/>
                  <a:gd name="connsiteY4" fmla="*/ 4017 h 1705496"/>
                  <a:gd name="connsiteX5" fmla="*/ 3068083 w 7158956"/>
                  <a:gd name="connsiteY5" fmla="*/ 131339 h 1705496"/>
                  <a:gd name="connsiteX6" fmla="*/ 3612094 w 7158956"/>
                  <a:gd name="connsiteY6" fmla="*/ 15592 h 1705496"/>
                  <a:gd name="connsiteX7" fmla="*/ 4468620 w 7158956"/>
                  <a:gd name="connsiteY7" fmla="*/ 189212 h 1705496"/>
                  <a:gd name="connsiteX8" fmla="*/ 5290423 w 7158956"/>
                  <a:gd name="connsiteY8" fmla="*/ 142914 h 1705496"/>
                  <a:gd name="connsiteX9" fmla="*/ 6158524 w 7158956"/>
                  <a:gd name="connsiteY9" fmla="*/ 223936 h 1705496"/>
                  <a:gd name="connsiteX10" fmla="*/ 6957177 w 7158956"/>
                  <a:gd name="connsiteY10" fmla="*/ 166063 h 1705496"/>
                  <a:gd name="connsiteX11" fmla="*/ 7084499 w 7158956"/>
                  <a:gd name="connsiteY11" fmla="*/ 328109 h 1705496"/>
                  <a:gd name="connsiteX12" fmla="*/ 7130797 w 7158956"/>
                  <a:gd name="connsiteY12" fmla="*/ 837395 h 1705496"/>
                  <a:gd name="connsiteX13" fmla="*/ 7096073 w 7158956"/>
                  <a:gd name="connsiteY13" fmla="*/ 1288807 h 1705496"/>
                  <a:gd name="connsiteX14" fmla="*/ 6436316 w 7158956"/>
                  <a:gd name="connsiteY14" fmla="*/ 1474002 h 1705496"/>
                  <a:gd name="connsiteX15" fmla="*/ 5440894 w 7158956"/>
                  <a:gd name="connsiteY15" fmla="*/ 1323531 h 1705496"/>
                  <a:gd name="connsiteX16" fmla="*/ 4642240 w 7158956"/>
                  <a:gd name="connsiteY16" fmla="*/ 1566600 h 1705496"/>
                  <a:gd name="connsiteX17" fmla="*/ 3519496 w 7158956"/>
                  <a:gd name="connsiteY17" fmla="*/ 1705496 h 1705496"/>
                  <a:gd name="connsiteX18" fmla="*/ 2234706 w 7158956"/>
                  <a:gd name="connsiteY18" fmla="*/ 1566600 h 1705496"/>
                  <a:gd name="connsiteX19" fmla="*/ 1736995 w 7158956"/>
                  <a:gd name="connsiteY19" fmla="*/ 1693921 h 1705496"/>
                  <a:gd name="connsiteX20" fmla="*/ 452205 w 7158956"/>
                  <a:gd name="connsiteY20" fmla="*/ 1636048 h 1705496"/>
                  <a:gd name="connsiteX21" fmla="*/ 47091 w 7158956"/>
                  <a:gd name="connsiteY21" fmla="*/ 1520301 h 1705496"/>
                  <a:gd name="connsiteX22" fmla="*/ 47091 w 7158956"/>
                  <a:gd name="connsiteY22" fmla="*/ 455430 h 1705496"/>
                  <a:gd name="connsiteX23" fmla="*/ 429056 w 7158956"/>
                  <a:gd name="connsiteY23" fmla="*/ 119764 h 1705496"/>
                  <a:gd name="connsiteX0" fmla="*/ 429056 w 7158956"/>
                  <a:gd name="connsiteY0" fmla="*/ 119764 h 1705496"/>
                  <a:gd name="connsiteX1" fmla="*/ 1030939 w 7158956"/>
                  <a:gd name="connsiteY1" fmla="*/ 15592 h 1705496"/>
                  <a:gd name="connsiteX2" fmla="*/ 1436053 w 7158956"/>
                  <a:gd name="connsiteY2" fmla="*/ 108190 h 1705496"/>
                  <a:gd name="connsiteX3" fmla="*/ 2118959 w 7158956"/>
                  <a:gd name="connsiteY3" fmla="*/ 38742 h 1705496"/>
                  <a:gd name="connsiteX4" fmla="*/ 2547223 w 7158956"/>
                  <a:gd name="connsiteY4" fmla="*/ 4017 h 1705496"/>
                  <a:gd name="connsiteX5" fmla="*/ 3068083 w 7158956"/>
                  <a:gd name="connsiteY5" fmla="*/ 131339 h 1705496"/>
                  <a:gd name="connsiteX6" fmla="*/ 3612094 w 7158956"/>
                  <a:gd name="connsiteY6" fmla="*/ 15592 h 1705496"/>
                  <a:gd name="connsiteX7" fmla="*/ 4468620 w 7158956"/>
                  <a:gd name="connsiteY7" fmla="*/ 189212 h 1705496"/>
                  <a:gd name="connsiteX8" fmla="*/ 5290423 w 7158956"/>
                  <a:gd name="connsiteY8" fmla="*/ 142914 h 1705496"/>
                  <a:gd name="connsiteX9" fmla="*/ 6158524 w 7158956"/>
                  <a:gd name="connsiteY9" fmla="*/ 223936 h 1705496"/>
                  <a:gd name="connsiteX10" fmla="*/ 6957177 w 7158956"/>
                  <a:gd name="connsiteY10" fmla="*/ 166063 h 1705496"/>
                  <a:gd name="connsiteX11" fmla="*/ 7084499 w 7158956"/>
                  <a:gd name="connsiteY11" fmla="*/ 328109 h 1705496"/>
                  <a:gd name="connsiteX12" fmla="*/ 7130797 w 7158956"/>
                  <a:gd name="connsiteY12" fmla="*/ 837395 h 1705496"/>
                  <a:gd name="connsiteX13" fmla="*/ 7096073 w 7158956"/>
                  <a:gd name="connsiteY13" fmla="*/ 1288807 h 1705496"/>
                  <a:gd name="connsiteX14" fmla="*/ 6436316 w 7158956"/>
                  <a:gd name="connsiteY14" fmla="*/ 1474002 h 1705496"/>
                  <a:gd name="connsiteX15" fmla="*/ 5637663 w 7158956"/>
                  <a:gd name="connsiteY15" fmla="*/ 1485576 h 1705496"/>
                  <a:gd name="connsiteX16" fmla="*/ 4642240 w 7158956"/>
                  <a:gd name="connsiteY16" fmla="*/ 1566600 h 1705496"/>
                  <a:gd name="connsiteX17" fmla="*/ 3519496 w 7158956"/>
                  <a:gd name="connsiteY17" fmla="*/ 1705496 h 1705496"/>
                  <a:gd name="connsiteX18" fmla="*/ 2234706 w 7158956"/>
                  <a:gd name="connsiteY18" fmla="*/ 1566600 h 1705496"/>
                  <a:gd name="connsiteX19" fmla="*/ 1736995 w 7158956"/>
                  <a:gd name="connsiteY19" fmla="*/ 1693921 h 1705496"/>
                  <a:gd name="connsiteX20" fmla="*/ 452205 w 7158956"/>
                  <a:gd name="connsiteY20" fmla="*/ 1636048 h 1705496"/>
                  <a:gd name="connsiteX21" fmla="*/ 47091 w 7158956"/>
                  <a:gd name="connsiteY21" fmla="*/ 1520301 h 1705496"/>
                  <a:gd name="connsiteX22" fmla="*/ 47091 w 7158956"/>
                  <a:gd name="connsiteY22" fmla="*/ 455430 h 1705496"/>
                  <a:gd name="connsiteX23" fmla="*/ 429056 w 7158956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37663 w 7141652"/>
                  <a:gd name="connsiteY15" fmla="*/ 1485576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37663 w 7141652"/>
                  <a:gd name="connsiteY15" fmla="*/ 1624472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14514 w 7141652"/>
                  <a:gd name="connsiteY15" fmla="*/ 1497151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695947"/>
                  <a:gd name="connsiteX1" fmla="*/ 1030939 w 7141652"/>
                  <a:gd name="connsiteY1" fmla="*/ 15592 h 1695947"/>
                  <a:gd name="connsiteX2" fmla="*/ 1436053 w 7141652"/>
                  <a:gd name="connsiteY2" fmla="*/ 108190 h 1695947"/>
                  <a:gd name="connsiteX3" fmla="*/ 2118959 w 7141652"/>
                  <a:gd name="connsiteY3" fmla="*/ 38742 h 1695947"/>
                  <a:gd name="connsiteX4" fmla="*/ 2547223 w 7141652"/>
                  <a:gd name="connsiteY4" fmla="*/ 4017 h 1695947"/>
                  <a:gd name="connsiteX5" fmla="*/ 3068083 w 7141652"/>
                  <a:gd name="connsiteY5" fmla="*/ 131339 h 1695947"/>
                  <a:gd name="connsiteX6" fmla="*/ 3612094 w 7141652"/>
                  <a:gd name="connsiteY6" fmla="*/ 15592 h 1695947"/>
                  <a:gd name="connsiteX7" fmla="*/ 4468620 w 7141652"/>
                  <a:gd name="connsiteY7" fmla="*/ 189212 h 1695947"/>
                  <a:gd name="connsiteX8" fmla="*/ 5290423 w 7141652"/>
                  <a:gd name="connsiteY8" fmla="*/ 142914 h 1695947"/>
                  <a:gd name="connsiteX9" fmla="*/ 6158524 w 7141652"/>
                  <a:gd name="connsiteY9" fmla="*/ 223936 h 1695947"/>
                  <a:gd name="connsiteX10" fmla="*/ 6957177 w 7141652"/>
                  <a:gd name="connsiteY10" fmla="*/ 166063 h 1695947"/>
                  <a:gd name="connsiteX11" fmla="*/ 7084499 w 7141652"/>
                  <a:gd name="connsiteY11" fmla="*/ 328109 h 1695947"/>
                  <a:gd name="connsiteX12" fmla="*/ 7130797 w 7141652"/>
                  <a:gd name="connsiteY12" fmla="*/ 837395 h 1695947"/>
                  <a:gd name="connsiteX13" fmla="*/ 7096073 w 7141652"/>
                  <a:gd name="connsiteY13" fmla="*/ 1288807 h 1695947"/>
                  <a:gd name="connsiteX14" fmla="*/ 6690959 w 7141652"/>
                  <a:gd name="connsiteY14" fmla="*/ 1531876 h 1695947"/>
                  <a:gd name="connsiteX15" fmla="*/ 5614514 w 7141652"/>
                  <a:gd name="connsiteY15" fmla="*/ 1497151 h 1695947"/>
                  <a:gd name="connsiteX16" fmla="*/ 4642240 w 7141652"/>
                  <a:gd name="connsiteY16" fmla="*/ 1566600 h 1695947"/>
                  <a:gd name="connsiteX17" fmla="*/ 3693116 w 7141652"/>
                  <a:gd name="connsiteY17" fmla="*/ 1612898 h 1695947"/>
                  <a:gd name="connsiteX18" fmla="*/ 2234706 w 7141652"/>
                  <a:gd name="connsiteY18" fmla="*/ 1566600 h 1695947"/>
                  <a:gd name="connsiteX19" fmla="*/ 1736995 w 7141652"/>
                  <a:gd name="connsiteY19" fmla="*/ 1693921 h 1695947"/>
                  <a:gd name="connsiteX20" fmla="*/ 452205 w 7141652"/>
                  <a:gd name="connsiteY20" fmla="*/ 1636048 h 1695947"/>
                  <a:gd name="connsiteX21" fmla="*/ 47091 w 7141652"/>
                  <a:gd name="connsiteY21" fmla="*/ 1520301 h 1695947"/>
                  <a:gd name="connsiteX22" fmla="*/ 47091 w 7141652"/>
                  <a:gd name="connsiteY22" fmla="*/ 455430 h 1695947"/>
                  <a:gd name="connsiteX23" fmla="*/ 429056 w 7141652"/>
                  <a:gd name="connsiteY23" fmla="*/ 119764 h 1695947"/>
                  <a:gd name="connsiteX0" fmla="*/ 429056 w 7141652"/>
                  <a:gd name="connsiteY0" fmla="*/ 119764 h 1695431"/>
                  <a:gd name="connsiteX1" fmla="*/ 1030939 w 7141652"/>
                  <a:gd name="connsiteY1" fmla="*/ 15592 h 1695431"/>
                  <a:gd name="connsiteX2" fmla="*/ 1436053 w 7141652"/>
                  <a:gd name="connsiteY2" fmla="*/ 108190 h 1695431"/>
                  <a:gd name="connsiteX3" fmla="*/ 2118959 w 7141652"/>
                  <a:gd name="connsiteY3" fmla="*/ 38742 h 1695431"/>
                  <a:gd name="connsiteX4" fmla="*/ 2547223 w 7141652"/>
                  <a:gd name="connsiteY4" fmla="*/ 4017 h 1695431"/>
                  <a:gd name="connsiteX5" fmla="*/ 3068083 w 7141652"/>
                  <a:gd name="connsiteY5" fmla="*/ 131339 h 1695431"/>
                  <a:gd name="connsiteX6" fmla="*/ 3612094 w 7141652"/>
                  <a:gd name="connsiteY6" fmla="*/ 15592 h 1695431"/>
                  <a:gd name="connsiteX7" fmla="*/ 4468620 w 7141652"/>
                  <a:gd name="connsiteY7" fmla="*/ 189212 h 1695431"/>
                  <a:gd name="connsiteX8" fmla="*/ 5290423 w 7141652"/>
                  <a:gd name="connsiteY8" fmla="*/ 142914 h 1695431"/>
                  <a:gd name="connsiteX9" fmla="*/ 6158524 w 7141652"/>
                  <a:gd name="connsiteY9" fmla="*/ 223936 h 1695431"/>
                  <a:gd name="connsiteX10" fmla="*/ 6957177 w 7141652"/>
                  <a:gd name="connsiteY10" fmla="*/ 166063 h 1695431"/>
                  <a:gd name="connsiteX11" fmla="*/ 7084499 w 7141652"/>
                  <a:gd name="connsiteY11" fmla="*/ 328109 h 1695431"/>
                  <a:gd name="connsiteX12" fmla="*/ 7130797 w 7141652"/>
                  <a:gd name="connsiteY12" fmla="*/ 837395 h 1695431"/>
                  <a:gd name="connsiteX13" fmla="*/ 7096073 w 7141652"/>
                  <a:gd name="connsiteY13" fmla="*/ 1288807 h 1695431"/>
                  <a:gd name="connsiteX14" fmla="*/ 6690959 w 7141652"/>
                  <a:gd name="connsiteY14" fmla="*/ 1531876 h 1695431"/>
                  <a:gd name="connsiteX15" fmla="*/ 5614514 w 7141652"/>
                  <a:gd name="connsiteY15" fmla="*/ 1497151 h 1695431"/>
                  <a:gd name="connsiteX16" fmla="*/ 4642240 w 7141652"/>
                  <a:gd name="connsiteY16" fmla="*/ 1566600 h 1695431"/>
                  <a:gd name="connsiteX17" fmla="*/ 3693116 w 7141652"/>
                  <a:gd name="connsiteY17" fmla="*/ 1612898 h 1695431"/>
                  <a:gd name="connsiteX18" fmla="*/ 2720843 w 7141652"/>
                  <a:gd name="connsiteY18" fmla="*/ 1578175 h 1695431"/>
                  <a:gd name="connsiteX19" fmla="*/ 1736995 w 7141652"/>
                  <a:gd name="connsiteY19" fmla="*/ 1693921 h 1695431"/>
                  <a:gd name="connsiteX20" fmla="*/ 452205 w 7141652"/>
                  <a:gd name="connsiteY20" fmla="*/ 1636048 h 1695431"/>
                  <a:gd name="connsiteX21" fmla="*/ 47091 w 7141652"/>
                  <a:gd name="connsiteY21" fmla="*/ 1520301 h 1695431"/>
                  <a:gd name="connsiteX22" fmla="*/ 47091 w 7141652"/>
                  <a:gd name="connsiteY22" fmla="*/ 455430 h 1695431"/>
                  <a:gd name="connsiteX23" fmla="*/ 429056 w 7141652"/>
                  <a:gd name="connsiteY23" fmla="*/ 119764 h 1695431"/>
                  <a:gd name="connsiteX0" fmla="*/ 429056 w 7141652"/>
                  <a:gd name="connsiteY0" fmla="*/ 119764 h 1651788"/>
                  <a:gd name="connsiteX1" fmla="*/ 1030939 w 7141652"/>
                  <a:gd name="connsiteY1" fmla="*/ 15592 h 1651788"/>
                  <a:gd name="connsiteX2" fmla="*/ 1436053 w 7141652"/>
                  <a:gd name="connsiteY2" fmla="*/ 108190 h 1651788"/>
                  <a:gd name="connsiteX3" fmla="*/ 2118959 w 7141652"/>
                  <a:gd name="connsiteY3" fmla="*/ 38742 h 1651788"/>
                  <a:gd name="connsiteX4" fmla="*/ 2547223 w 7141652"/>
                  <a:gd name="connsiteY4" fmla="*/ 4017 h 1651788"/>
                  <a:gd name="connsiteX5" fmla="*/ 3068083 w 7141652"/>
                  <a:gd name="connsiteY5" fmla="*/ 131339 h 1651788"/>
                  <a:gd name="connsiteX6" fmla="*/ 3612094 w 7141652"/>
                  <a:gd name="connsiteY6" fmla="*/ 15592 h 1651788"/>
                  <a:gd name="connsiteX7" fmla="*/ 4468620 w 7141652"/>
                  <a:gd name="connsiteY7" fmla="*/ 189212 h 1651788"/>
                  <a:gd name="connsiteX8" fmla="*/ 5290423 w 7141652"/>
                  <a:gd name="connsiteY8" fmla="*/ 142914 h 1651788"/>
                  <a:gd name="connsiteX9" fmla="*/ 6158524 w 7141652"/>
                  <a:gd name="connsiteY9" fmla="*/ 223936 h 1651788"/>
                  <a:gd name="connsiteX10" fmla="*/ 6957177 w 7141652"/>
                  <a:gd name="connsiteY10" fmla="*/ 166063 h 1651788"/>
                  <a:gd name="connsiteX11" fmla="*/ 7084499 w 7141652"/>
                  <a:gd name="connsiteY11" fmla="*/ 328109 h 1651788"/>
                  <a:gd name="connsiteX12" fmla="*/ 7130797 w 7141652"/>
                  <a:gd name="connsiteY12" fmla="*/ 837395 h 1651788"/>
                  <a:gd name="connsiteX13" fmla="*/ 7096073 w 7141652"/>
                  <a:gd name="connsiteY13" fmla="*/ 1288807 h 1651788"/>
                  <a:gd name="connsiteX14" fmla="*/ 6690959 w 7141652"/>
                  <a:gd name="connsiteY14" fmla="*/ 1531876 h 1651788"/>
                  <a:gd name="connsiteX15" fmla="*/ 5614514 w 7141652"/>
                  <a:gd name="connsiteY15" fmla="*/ 1497151 h 1651788"/>
                  <a:gd name="connsiteX16" fmla="*/ 4642240 w 7141652"/>
                  <a:gd name="connsiteY16" fmla="*/ 1566600 h 1651788"/>
                  <a:gd name="connsiteX17" fmla="*/ 3693116 w 7141652"/>
                  <a:gd name="connsiteY17" fmla="*/ 1612898 h 1651788"/>
                  <a:gd name="connsiteX18" fmla="*/ 2720843 w 7141652"/>
                  <a:gd name="connsiteY18" fmla="*/ 1578175 h 1651788"/>
                  <a:gd name="connsiteX19" fmla="*/ 1748570 w 7141652"/>
                  <a:gd name="connsiteY19" fmla="*/ 1531876 h 1651788"/>
                  <a:gd name="connsiteX20" fmla="*/ 452205 w 7141652"/>
                  <a:gd name="connsiteY20" fmla="*/ 1636048 h 1651788"/>
                  <a:gd name="connsiteX21" fmla="*/ 47091 w 7141652"/>
                  <a:gd name="connsiteY21" fmla="*/ 1520301 h 1651788"/>
                  <a:gd name="connsiteX22" fmla="*/ 47091 w 7141652"/>
                  <a:gd name="connsiteY22" fmla="*/ 455430 h 1651788"/>
                  <a:gd name="connsiteX23" fmla="*/ 429056 w 7141652"/>
                  <a:gd name="connsiteY23" fmla="*/ 119764 h 1651788"/>
                  <a:gd name="connsiteX0" fmla="*/ 429056 w 7141652"/>
                  <a:gd name="connsiteY0" fmla="*/ 119764 h 1729578"/>
                  <a:gd name="connsiteX1" fmla="*/ 1030939 w 7141652"/>
                  <a:gd name="connsiteY1" fmla="*/ 15592 h 1729578"/>
                  <a:gd name="connsiteX2" fmla="*/ 1436053 w 7141652"/>
                  <a:gd name="connsiteY2" fmla="*/ 108190 h 1729578"/>
                  <a:gd name="connsiteX3" fmla="*/ 2118959 w 7141652"/>
                  <a:gd name="connsiteY3" fmla="*/ 38742 h 1729578"/>
                  <a:gd name="connsiteX4" fmla="*/ 2547223 w 7141652"/>
                  <a:gd name="connsiteY4" fmla="*/ 4017 h 1729578"/>
                  <a:gd name="connsiteX5" fmla="*/ 3068083 w 7141652"/>
                  <a:gd name="connsiteY5" fmla="*/ 131339 h 1729578"/>
                  <a:gd name="connsiteX6" fmla="*/ 3612094 w 7141652"/>
                  <a:gd name="connsiteY6" fmla="*/ 15592 h 1729578"/>
                  <a:gd name="connsiteX7" fmla="*/ 4468620 w 7141652"/>
                  <a:gd name="connsiteY7" fmla="*/ 189212 h 1729578"/>
                  <a:gd name="connsiteX8" fmla="*/ 5290423 w 7141652"/>
                  <a:gd name="connsiteY8" fmla="*/ 142914 h 1729578"/>
                  <a:gd name="connsiteX9" fmla="*/ 6158524 w 7141652"/>
                  <a:gd name="connsiteY9" fmla="*/ 223936 h 1729578"/>
                  <a:gd name="connsiteX10" fmla="*/ 6957177 w 7141652"/>
                  <a:gd name="connsiteY10" fmla="*/ 166063 h 1729578"/>
                  <a:gd name="connsiteX11" fmla="*/ 7084499 w 7141652"/>
                  <a:gd name="connsiteY11" fmla="*/ 328109 h 1729578"/>
                  <a:gd name="connsiteX12" fmla="*/ 7130797 w 7141652"/>
                  <a:gd name="connsiteY12" fmla="*/ 837395 h 1729578"/>
                  <a:gd name="connsiteX13" fmla="*/ 7096073 w 7141652"/>
                  <a:gd name="connsiteY13" fmla="*/ 1288807 h 1729578"/>
                  <a:gd name="connsiteX14" fmla="*/ 6690959 w 7141652"/>
                  <a:gd name="connsiteY14" fmla="*/ 1531876 h 1729578"/>
                  <a:gd name="connsiteX15" fmla="*/ 5614514 w 7141652"/>
                  <a:gd name="connsiteY15" fmla="*/ 1497151 h 1729578"/>
                  <a:gd name="connsiteX16" fmla="*/ 4642240 w 7141652"/>
                  <a:gd name="connsiteY16" fmla="*/ 1566600 h 1729578"/>
                  <a:gd name="connsiteX17" fmla="*/ 3693116 w 7141652"/>
                  <a:gd name="connsiteY17" fmla="*/ 1612898 h 1729578"/>
                  <a:gd name="connsiteX18" fmla="*/ 2720843 w 7141652"/>
                  <a:gd name="connsiteY18" fmla="*/ 1578175 h 1729578"/>
                  <a:gd name="connsiteX19" fmla="*/ 1598100 w 7141652"/>
                  <a:gd name="connsiteY19" fmla="*/ 1728645 h 1729578"/>
                  <a:gd name="connsiteX20" fmla="*/ 452205 w 7141652"/>
                  <a:gd name="connsiteY20" fmla="*/ 1636048 h 1729578"/>
                  <a:gd name="connsiteX21" fmla="*/ 47091 w 7141652"/>
                  <a:gd name="connsiteY21" fmla="*/ 1520301 h 1729578"/>
                  <a:gd name="connsiteX22" fmla="*/ 47091 w 7141652"/>
                  <a:gd name="connsiteY22" fmla="*/ 455430 h 1729578"/>
                  <a:gd name="connsiteX23" fmla="*/ 429056 w 7141652"/>
                  <a:gd name="connsiteY23" fmla="*/ 119764 h 1729578"/>
                  <a:gd name="connsiteX0" fmla="*/ 429056 w 7141652"/>
                  <a:gd name="connsiteY0" fmla="*/ 119764 h 1732632"/>
                  <a:gd name="connsiteX1" fmla="*/ 1030939 w 7141652"/>
                  <a:gd name="connsiteY1" fmla="*/ 15592 h 1732632"/>
                  <a:gd name="connsiteX2" fmla="*/ 1436053 w 7141652"/>
                  <a:gd name="connsiteY2" fmla="*/ 108190 h 1732632"/>
                  <a:gd name="connsiteX3" fmla="*/ 2118959 w 7141652"/>
                  <a:gd name="connsiteY3" fmla="*/ 38742 h 1732632"/>
                  <a:gd name="connsiteX4" fmla="*/ 2547223 w 7141652"/>
                  <a:gd name="connsiteY4" fmla="*/ 4017 h 1732632"/>
                  <a:gd name="connsiteX5" fmla="*/ 3068083 w 7141652"/>
                  <a:gd name="connsiteY5" fmla="*/ 131339 h 1732632"/>
                  <a:gd name="connsiteX6" fmla="*/ 3612094 w 7141652"/>
                  <a:gd name="connsiteY6" fmla="*/ 15592 h 1732632"/>
                  <a:gd name="connsiteX7" fmla="*/ 4468620 w 7141652"/>
                  <a:gd name="connsiteY7" fmla="*/ 189212 h 1732632"/>
                  <a:gd name="connsiteX8" fmla="*/ 5290423 w 7141652"/>
                  <a:gd name="connsiteY8" fmla="*/ 142914 h 1732632"/>
                  <a:gd name="connsiteX9" fmla="*/ 6158524 w 7141652"/>
                  <a:gd name="connsiteY9" fmla="*/ 223936 h 1732632"/>
                  <a:gd name="connsiteX10" fmla="*/ 6957177 w 7141652"/>
                  <a:gd name="connsiteY10" fmla="*/ 166063 h 1732632"/>
                  <a:gd name="connsiteX11" fmla="*/ 7084499 w 7141652"/>
                  <a:gd name="connsiteY11" fmla="*/ 328109 h 1732632"/>
                  <a:gd name="connsiteX12" fmla="*/ 7130797 w 7141652"/>
                  <a:gd name="connsiteY12" fmla="*/ 837395 h 1732632"/>
                  <a:gd name="connsiteX13" fmla="*/ 7096073 w 7141652"/>
                  <a:gd name="connsiteY13" fmla="*/ 1288807 h 1732632"/>
                  <a:gd name="connsiteX14" fmla="*/ 6690959 w 7141652"/>
                  <a:gd name="connsiteY14" fmla="*/ 1531876 h 1732632"/>
                  <a:gd name="connsiteX15" fmla="*/ 5614514 w 7141652"/>
                  <a:gd name="connsiteY15" fmla="*/ 1497151 h 1732632"/>
                  <a:gd name="connsiteX16" fmla="*/ 4642240 w 7141652"/>
                  <a:gd name="connsiteY16" fmla="*/ 1566600 h 1732632"/>
                  <a:gd name="connsiteX17" fmla="*/ 3693116 w 7141652"/>
                  <a:gd name="connsiteY17" fmla="*/ 1612898 h 1732632"/>
                  <a:gd name="connsiteX18" fmla="*/ 3010210 w 7141652"/>
                  <a:gd name="connsiteY18" fmla="*/ 1705497 h 1732632"/>
                  <a:gd name="connsiteX19" fmla="*/ 1598100 w 7141652"/>
                  <a:gd name="connsiteY19" fmla="*/ 1728645 h 1732632"/>
                  <a:gd name="connsiteX20" fmla="*/ 452205 w 7141652"/>
                  <a:gd name="connsiteY20" fmla="*/ 1636048 h 1732632"/>
                  <a:gd name="connsiteX21" fmla="*/ 47091 w 7141652"/>
                  <a:gd name="connsiteY21" fmla="*/ 1520301 h 1732632"/>
                  <a:gd name="connsiteX22" fmla="*/ 47091 w 7141652"/>
                  <a:gd name="connsiteY22" fmla="*/ 455430 h 1732632"/>
                  <a:gd name="connsiteX23" fmla="*/ 429056 w 7141652"/>
                  <a:gd name="connsiteY23" fmla="*/ 119764 h 1732632"/>
                  <a:gd name="connsiteX0" fmla="*/ 429056 w 7141652"/>
                  <a:gd name="connsiteY0" fmla="*/ 119764 h 1784577"/>
                  <a:gd name="connsiteX1" fmla="*/ 1030939 w 7141652"/>
                  <a:gd name="connsiteY1" fmla="*/ 15592 h 1784577"/>
                  <a:gd name="connsiteX2" fmla="*/ 1436053 w 7141652"/>
                  <a:gd name="connsiteY2" fmla="*/ 108190 h 1784577"/>
                  <a:gd name="connsiteX3" fmla="*/ 2118959 w 7141652"/>
                  <a:gd name="connsiteY3" fmla="*/ 38742 h 1784577"/>
                  <a:gd name="connsiteX4" fmla="*/ 2547223 w 7141652"/>
                  <a:gd name="connsiteY4" fmla="*/ 4017 h 1784577"/>
                  <a:gd name="connsiteX5" fmla="*/ 3068083 w 7141652"/>
                  <a:gd name="connsiteY5" fmla="*/ 131339 h 1784577"/>
                  <a:gd name="connsiteX6" fmla="*/ 3612094 w 7141652"/>
                  <a:gd name="connsiteY6" fmla="*/ 15592 h 1784577"/>
                  <a:gd name="connsiteX7" fmla="*/ 4468620 w 7141652"/>
                  <a:gd name="connsiteY7" fmla="*/ 189212 h 1784577"/>
                  <a:gd name="connsiteX8" fmla="*/ 5290423 w 7141652"/>
                  <a:gd name="connsiteY8" fmla="*/ 142914 h 1784577"/>
                  <a:gd name="connsiteX9" fmla="*/ 6158524 w 7141652"/>
                  <a:gd name="connsiteY9" fmla="*/ 223936 h 1784577"/>
                  <a:gd name="connsiteX10" fmla="*/ 6957177 w 7141652"/>
                  <a:gd name="connsiteY10" fmla="*/ 166063 h 1784577"/>
                  <a:gd name="connsiteX11" fmla="*/ 7084499 w 7141652"/>
                  <a:gd name="connsiteY11" fmla="*/ 328109 h 1784577"/>
                  <a:gd name="connsiteX12" fmla="*/ 7130797 w 7141652"/>
                  <a:gd name="connsiteY12" fmla="*/ 837395 h 1784577"/>
                  <a:gd name="connsiteX13" fmla="*/ 7096073 w 7141652"/>
                  <a:gd name="connsiteY13" fmla="*/ 1288807 h 1784577"/>
                  <a:gd name="connsiteX14" fmla="*/ 6690959 w 7141652"/>
                  <a:gd name="connsiteY14" fmla="*/ 1531876 h 1784577"/>
                  <a:gd name="connsiteX15" fmla="*/ 5614514 w 7141652"/>
                  <a:gd name="connsiteY15" fmla="*/ 1497151 h 1784577"/>
                  <a:gd name="connsiteX16" fmla="*/ 4642240 w 7141652"/>
                  <a:gd name="connsiteY16" fmla="*/ 1566600 h 1784577"/>
                  <a:gd name="connsiteX17" fmla="*/ 3693116 w 7141652"/>
                  <a:gd name="connsiteY17" fmla="*/ 1612898 h 1784577"/>
                  <a:gd name="connsiteX18" fmla="*/ 3010210 w 7141652"/>
                  <a:gd name="connsiteY18" fmla="*/ 1705497 h 1784577"/>
                  <a:gd name="connsiteX19" fmla="*/ 1598100 w 7141652"/>
                  <a:gd name="connsiteY19" fmla="*/ 1728645 h 1784577"/>
                  <a:gd name="connsiteX20" fmla="*/ 394332 w 7141652"/>
                  <a:gd name="connsiteY20" fmla="*/ 1774945 h 1784577"/>
                  <a:gd name="connsiteX21" fmla="*/ 47091 w 7141652"/>
                  <a:gd name="connsiteY21" fmla="*/ 1520301 h 1784577"/>
                  <a:gd name="connsiteX22" fmla="*/ 47091 w 7141652"/>
                  <a:gd name="connsiteY22" fmla="*/ 455430 h 1784577"/>
                  <a:gd name="connsiteX23" fmla="*/ 429056 w 7141652"/>
                  <a:gd name="connsiteY23" fmla="*/ 119764 h 1784577"/>
                  <a:gd name="connsiteX0" fmla="*/ 429056 w 7141652"/>
                  <a:gd name="connsiteY0" fmla="*/ 119764 h 1784577"/>
                  <a:gd name="connsiteX1" fmla="*/ 1030939 w 7141652"/>
                  <a:gd name="connsiteY1" fmla="*/ 15592 h 1784577"/>
                  <a:gd name="connsiteX2" fmla="*/ 1436053 w 7141652"/>
                  <a:gd name="connsiteY2" fmla="*/ 108190 h 1784577"/>
                  <a:gd name="connsiteX3" fmla="*/ 2118959 w 7141652"/>
                  <a:gd name="connsiteY3" fmla="*/ 38742 h 1784577"/>
                  <a:gd name="connsiteX4" fmla="*/ 2547223 w 7141652"/>
                  <a:gd name="connsiteY4" fmla="*/ 4017 h 1784577"/>
                  <a:gd name="connsiteX5" fmla="*/ 3068083 w 7141652"/>
                  <a:gd name="connsiteY5" fmla="*/ 131339 h 1784577"/>
                  <a:gd name="connsiteX6" fmla="*/ 3612094 w 7141652"/>
                  <a:gd name="connsiteY6" fmla="*/ 15592 h 1784577"/>
                  <a:gd name="connsiteX7" fmla="*/ 4468620 w 7141652"/>
                  <a:gd name="connsiteY7" fmla="*/ 189212 h 1784577"/>
                  <a:gd name="connsiteX8" fmla="*/ 5290423 w 7141652"/>
                  <a:gd name="connsiteY8" fmla="*/ 142914 h 1784577"/>
                  <a:gd name="connsiteX9" fmla="*/ 6158524 w 7141652"/>
                  <a:gd name="connsiteY9" fmla="*/ 223936 h 1784577"/>
                  <a:gd name="connsiteX10" fmla="*/ 6957177 w 7141652"/>
                  <a:gd name="connsiteY10" fmla="*/ 166063 h 1784577"/>
                  <a:gd name="connsiteX11" fmla="*/ 7084499 w 7141652"/>
                  <a:gd name="connsiteY11" fmla="*/ 328109 h 1784577"/>
                  <a:gd name="connsiteX12" fmla="*/ 7130797 w 7141652"/>
                  <a:gd name="connsiteY12" fmla="*/ 837395 h 1784577"/>
                  <a:gd name="connsiteX13" fmla="*/ 7096073 w 7141652"/>
                  <a:gd name="connsiteY13" fmla="*/ 1288807 h 1784577"/>
                  <a:gd name="connsiteX14" fmla="*/ 6690959 w 7141652"/>
                  <a:gd name="connsiteY14" fmla="*/ 1531876 h 1784577"/>
                  <a:gd name="connsiteX15" fmla="*/ 5614514 w 7141652"/>
                  <a:gd name="connsiteY15" fmla="*/ 1497151 h 1784577"/>
                  <a:gd name="connsiteX16" fmla="*/ 4642240 w 7141652"/>
                  <a:gd name="connsiteY16" fmla="*/ 1566600 h 1784577"/>
                  <a:gd name="connsiteX17" fmla="*/ 3693116 w 7141652"/>
                  <a:gd name="connsiteY17" fmla="*/ 1612898 h 1784577"/>
                  <a:gd name="connsiteX18" fmla="*/ 3010210 w 7141652"/>
                  <a:gd name="connsiteY18" fmla="*/ 1705497 h 1784577"/>
                  <a:gd name="connsiteX19" fmla="*/ 1412905 w 7141652"/>
                  <a:gd name="connsiteY19" fmla="*/ 1728645 h 1784577"/>
                  <a:gd name="connsiteX20" fmla="*/ 394332 w 7141652"/>
                  <a:gd name="connsiteY20" fmla="*/ 1774945 h 1784577"/>
                  <a:gd name="connsiteX21" fmla="*/ 47091 w 7141652"/>
                  <a:gd name="connsiteY21" fmla="*/ 1520301 h 1784577"/>
                  <a:gd name="connsiteX22" fmla="*/ 47091 w 7141652"/>
                  <a:gd name="connsiteY22" fmla="*/ 455430 h 1784577"/>
                  <a:gd name="connsiteX23" fmla="*/ 429056 w 7141652"/>
                  <a:gd name="connsiteY23" fmla="*/ 119764 h 1784577"/>
                  <a:gd name="connsiteX0" fmla="*/ 429056 w 7141652"/>
                  <a:gd name="connsiteY0" fmla="*/ 119764 h 1785145"/>
                  <a:gd name="connsiteX1" fmla="*/ 1030939 w 7141652"/>
                  <a:gd name="connsiteY1" fmla="*/ 15592 h 1785145"/>
                  <a:gd name="connsiteX2" fmla="*/ 1436053 w 7141652"/>
                  <a:gd name="connsiteY2" fmla="*/ 108190 h 1785145"/>
                  <a:gd name="connsiteX3" fmla="*/ 2118959 w 7141652"/>
                  <a:gd name="connsiteY3" fmla="*/ 38742 h 1785145"/>
                  <a:gd name="connsiteX4" fmla="*/ 2547223 w 7141652"/>
                  <a:gd name="connsiteY4" fmla="*/ 4017 h 1785145"/>
                  <a:gd name="connsiteX5" fmla="*/ 3068083 w 7141652"/>
                  <a:gd name="connsiteY5" fmla="*/ 131339 h 1785145"/>
                  <a:gd name="connsiteX6" fmla="*/ 3612094 w 7141652"/>
                  <a:gd name="connsiteY6" fmla="*/ 15592 h 1785145"/>
                  <a:gd name="connsiteX7" fmla="*/ 4468620 w 7141652"/>
                  <a:gd name="connsiteY7" fmla="*/ 189212 h 1785145"/>
                  <a:gd name="connsiteX8" fmla="*/ 5290423 w 7141652"/>
                  <a:gd name="connsiteY8" fmla="*/ 142914 h 1785145"/>
                  <a:gd name="connsiteX9" fmla="*/ 6158524 w 7141652"/>
                  <a:gd name="connsiteY9" fmla="*/ 223936 h 1785145"/>
                  <a:gd name="connsiteX10" fmla="*/ 6957177 w 7141652"/>
                  <a:gd name="connsiteY10" fmla="*/ 166063 h 1785145"/>
                  <a:gd name="connsiteX11" fmla="*/ 7084499 w 7141652"/>
                  <a:gd name="connsiteY11" fmla="*/ 328109 h 1785145"/>
                  <a:gd name="connsiteX12" fmla="*/ 7130797 w 7141652"/>
                  <a:gd name="connsiteY12" fmla="*/ 837395 h 1785145"/>
                  <a:gd name="connsiteX13" fmla="*/ 7096073 w 7141652"/>
                  <a:gd name="connsiteY13" fmla="*/ 1288807 h 1785145"/>
                  <a:gd name="connsiteX14" fmla="*/ 6690959 w 7141652"/>
                  <a:gd name="connsiteY14" fmla="*/ 1531876 h 1785145"/>
                  <a:gd name="connsiteX15" fmla="*/ 5614514 w 7141652"/>
                  <a:gd name="connsiteY15" fmla="*/ 1497151 h 1785145"/>
                  <a:gd name="connsiteX16" fmla="*/ 4642240 w 7141652"/>
                  <a:gd name="connsiteY16" fmla="*/ 1566600 h 1785145"/>
                  <a:gd name="connsiteX17" fmla="*/ 3693116 w 7141652"/>
                  <a:gd name="connsiteY17" fmla="*/ 1612898 h 1785145"/>
                  <a:gd name="connsiteX18" fmla="*/ 2998635 w 7141652"/>
                  <a:gd name="connsiteY18" fmla="*/ 1670773 h 1785145"/>
                  <a:gd name="connsiteX19" fmla="*/ 1412905 w 7141652"/>
                  <a:gd name="connsiteY19" fmla="*/ 1728645 h 1785145"/>
                  <a:gd name="connsiteX20" fmla="*/ 394332 w 7141652"/>
                  <a:gd name="connsiteY20" fmla="*/ 1774945 h 1785145"/>
                  <a:gd name="connsiteX21" fmla="*/ 47091 w 7141652"/>
                  <a:gd name="connsiteY21" fmla="*/ 1520301 h 1785145"/>
                  <a:gd name="connsiteX22" fmla="*/ 47091 w 7141652"/>
                  <a:gd name="connsiteY22" fmla="*/ 455430 h 1785145"/>
                  <a:gd name="connsiteX23" fmla="*/ 429056 w 7141652"/>
                  <a:gd name="connsiteY23" fmla="*/ 119764 h 1785145"/>
                  <a:gd name="connsiteX0" fmla="*/ 429056 w 7141652"/>
                  <a:gd name="connsiteY0" fmla="*/ 119764 h 1785145"/>
                  <a:gd name="connsiteX1" fmla="*/ 1030939 w 7141652"/>
                  <a:gd name="connsiteY1" fmla="*/ 15592 h 1785145"/>
                  <a:gd name="connsiteX2" fmla="*/ 1436053 w 7141652"/>
                  <a:gd name="connsiteY2" fmla="*/ 108190 h 1785145"/>
                  <a:gd name="connsiteX3" fmla="*/ 2118959 w 7141652"/>
                  <a:gd name="connsiteY3" fmla="*/ 38742 h 1785145"/>
                  <a:gd name="connsiteX4" fmla="*/ 2547223 w 7141652"/>
                  <a:gd name="connsiteY4" fmla="*/ 4017 h 1785145"/>
                  <a:gd name="connsiteX5" fmla="*/ 3068083 w 7141652"/>
                  <a:gd name="connsiteY5" fmla="*/ 131339 h 1785145"/>
                  <a:gd name="connsiteX6" fmla="*/ 3612094 w 7141652"/>
                  <a:gd name="connsiteY6" fmla="*/ 15592 h 1785145"/>
                  <a:gd name="connsiteX7" fmla="*/ 4468620 w 7141652"/>
                  <a:gd name="connsiteY7" fmla="*/ 189212 h 1785145"/>
                  <a:gd name="connsiteX8" fmla="*/ 5290423 w 7141652"/>
                  <a:gd name="connsiteY8" fmla="*/ 142914 h 1785145"/>
                  <a:gd name="connsiteX9" fmla="*/ 6158524 w 7141652"/>
                  <a:gd name="connsiteY9" fmla="*/ 223936 h 1785145"/>
                  <a:gd name="connsiteX10" fmla="*/ 6957177 w 7141652"/>
                  <a:gd name="connsiteY10" fmla="*/ 166063 h 1785145"/>
                  <a:gd name="connsiteX11" fmla="*/ 7084499 w 7141652"/>
                  <a:gd name="connsiteY11" fmla="*/ 328109 h 1785145"/>
                  <a:gd name="connsiteX12" fmla="*/ 7130797 w 7141652"/>
                  <a:gd name="connsiteY12" fmla="*/ 837395 h 1785145"/>
                  <a:gd name="connsiteX13" fmla="*/ 7096073 w 7141652"/>
                  <a:gd name="connsiteY13" fmla="*/ 1288807 h 1785145"/>
                  <a:gd name="connsiteX14" fmla="*/ 6690959 w 7141652"/>
                  <a:gd name="connsiteY14" fmla="*/ 1531876 h 1785145"/>
                  <a:gd name="connsiteX15" fmla="*/ 5614514 w 7141652"/>
                  <a:gd name="connsiteY15" fmla="*/ 1497151 h 1785145"/>
                  <a:gd name="connsiteX16" fmla="*/ 4514918 w 7141652"/>
                  <a:gd name="connsiteY16" fmla="*/ 1555025 h 1785145"/>
                  <a:gd name="connsiteX17" fmla="*/ 3693116 w 7141652"/>
                  <a:gd name="connsiteY17" fmla="*/ 1612898 h 1785145"/>
                  <a:gd name="connsiteX18" fmla="*/ 2998635 w 7141652"/>
                  <a:gd name="connsiteY18" fmla="*/ 1670773 h 1785145"/>
                  <a:gd name="connsiteX19" fmla="*/ 1412905 w 7141652"/>
                  <a:gd name="connsiteY19" fmla="*/ 1728645 h 1785145"/>
                  <a:gd name="connsiteX20" fmla="*/ 394332 w 7141652"/>
                  <a:gd name="connsiteY20" fmla="*/ 1774945 h 1785145"/>
                  <a:gd name="connsiteX21" fmla="*/ 47091 w 7141652"/>
                  <a:gd name="connsiteY21" fmla="*/ 1520301 h 1785145"/>
                  <a:gd name="connsiteX22" fmla="*/ 47091 w 7141652"/>
                  <a:gd name="connsiteY22" fmla="*/ 455430 h 1785145"/>
                  <a:gd name="connsiteX23" fmla="*/ 429056 w 7141652"/>
                  <a:gd name="connsiteY23" fmla="*/ 119764 h 1785145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693116 w 7141652"/>
                  <a:gd name="connsiteY17" fmla="*/ 1612898 h 1788100"/>
                  <a:gd name="connsiteX18" fmla="*/ 3033359 w 7141652"/>
                  <a:gd name="connsiteY18" fmla="*/ 1531876 h 1788100"/>
                  <a:gd name="connsiteX19" fmla="*/ 1412905 w 7141652"/>
                  <a:gd name="connsiteY19" fmla="*/ 1728645 h 1788100"/>
                  <a:gd name="connsiteX20" fmla="*/ 394332 w 7141652"/>
                  <a:gd name="connsiteY20" fmla="*/ 1774945 h 1788100"/>
                  <a:gd name="connsiteX21" fmla="*/ 47091 w 7141652"/>
                  <a:gd name="connsiteY21" fmla="*/ 1520301 h 1788100"/>
                  <a:gd name="connsiteX22" fmla="*/ 47091 w 7141652"/>
                  <a:gd name="connsiteY22" fmla="*/ 455430 h 1788100"/>
                  <a:gd name="connsiteX23" fmla="*/ 429056 w 7141652"/>
                  <a:gd name="connsiteY23" fmla="*/ 119764 h 1788100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760880 w 7141652"/>
                  <a:gd name="connsiteY17" fmla="*/ 1565390 h 1788100"/>
                  <a:gd name="connsiteX18" fmla="*/ 3693116 w 7141652"/>
                  <a:gd name="connsiteY18" fmla="*/ 1612898 h 1788100"/>
                  <a:gd name="connsiteX19" fmla="*/ 3033359 w 7141652"/>
                  <a:gd name="connsiteY19" fmla="*/ 1531876 h 1788100"/>
                  <a:gd name="connsiteX20" fmla="*/ 1412905 w 7141652"/>
                  <a:gd name="connsiteY20" fmla="*/ 1728645 h 1788100"/>
                  <a:gd name="connsiteX21" fmla="*/ 394332 w 7141652"/>
                  <a:gd name="connsiteY21" fmla="*/ 1774945 h 1788100"/>
                  <a:gd name="connsiteX22" fmla="*/ 47091 w 7141652"/>
                  <a:gd name="connsiteY22" fmla="*/ 1520301 h 1788100"/>
                  <a:gd name="connsiteX23" fmla="*/ 47091 w 7141652"/>
                  <a:gd name="connsiteY23" fmla="*/ 455430 h 1788100"/>
                  <a:gd name="connsiteX24" fmla="*/ 429056 w 7141652"/>
                  <a:gd name="connsiteY24" fmla="*/ 119764 h 1788100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760880 w 7141652"/>
                  <a:gd name="connsiteY17" fmla="*/ 1565390 h 1788100"/>
                  <a:gd name="connsiteX18" fmla="*/ 3693116 w 7141652"/>
                  <a:gd name="connsiteY18" fmla="*/ 1612898 h 1788100"/>
                  <a:gd name="connsiteX19" fmla="*/ 3033359 w 7141652"/>
                  <a:gd name="connsiteY19" fmla="*/ 1531876 h 1788100"/>
                  <a:gd name="connsiteX20" fmla="*/ 1412905 w 7141652"/>
                  <a:gd name="connsiteY20" fmla="*/ 1728645 h 1788100"/>
                  <a:gd name="connsiteX21" fmla="*/ 394332 w 7141652"/>
                  <a:gd name="connsiteY21" fmla="*/ 1774945 h 1788100"/>
                  <a:gd name="connsiteX22" fmla="*/ 47091 w 7141652"/>
                  <a:gd name="connsiteY22" fmla="*/ 1520301 h 1788100"/>
                  <a:gd name="connsiteX23" fmla="*/ 47091 w 7141652"/>
                  <a:gd name="connsiteY23" fmla="*/ 455430 h 1788100"/>
                  <a:gd name="connsiteX24" fmla="*/ 429056 w 7141652"/>
                  <a:gd name="connsiteY24" fmla="*/ 119764 h 1788100"/>
                  <a:gd name="connsiteX0" fmla="*/ 429056 w 7141652"/>
                  <a:gd name="connsiteY0" fmla="*/ 119764 h 1775077"/>
                  <a:gd name="connsiteX1" fmla="*/ 1030939 w 7141652"/>
                  <a:gd name="connsiteY1" fmla="*/ 15592 h 1775077"/>
                  <a:gd name="connsiteX2" fmla="*/ 1436053 w 7141652"/>
                  <a:gd name="connsiteY2" fmla="*/ 108190 h 1775077"/>
                  <a:gd name="connsiteX3" fmla="*/ 2118959 w 7141652"/>
                  <a:gd name="connsiteY3" fmla="*/ 38742 h 1775077"/>
                  <a:gd name="connsiteX4" fmla="*/ 2547223 w 7141652"/>
                  <a:gd name="connsiteY4" fmla="*/ 4017 h 1775077"/>
                  <a:gd name="connsiteX5" fmla="*/ 3068083 w 7141652"/>
                  <a:gd name="connsiteY5" fmla="*/ 131339 h 1775077"/>
                  <a:gd name="connsiteX6" fmla="*/ 3612094 w 7141652"/>
                  <a:gd name="connsiteY6" fmla="*/ 15592 h 1775077"/>
                  <a:gd name="connsiteX7" fmla="*/ 4468620 w 7141652"/>
                  <a:gd name="connsiteY7" fmla="*/ 189212 h 1775077"/>
                  <a:gd name="connsiteX8" fmla="*/ 5290423 w 7141652"/>
                  <a:gd name="connsiteY8" fmla="*/ 142914 h 1775077"/>
                  <a:gd name="connsiteX9" fmla="*/ 6158524 w 7141652"/>
                  <a:gd name="connsiteY9" fmla="*/ 223936 h 1775077"/>
                  <a:gd name="connsiteX10" fmla="*/ 6957177 w 7141652"/>
                  <a:gd name="connsiteY10" fmla="*/ 166063 h 1775077"/>
                  <a:gd name="connsiteX11" fmla="*/ 7084499 w 7141652"/>
                  <a:gd name="connsiteY11" fmla="*/ 328109 h 1775077"/>
                  <a:gd name="connsiteX12" fmla="*/ 7130797 w 7141652"/>
                  <a:gd name="connsiteY12" fmla="*/ 837395 h 1775077"/>
                  <a:gd name="connsiteX13" fmla="*/ 7096073 w 7141652"/>
                  <a:gd name="connsiteY13" fmla="*/ 1288807 h 1775077"/>
                  <a:gd name="connsiteX14" fmla="*/ 6690959 w 7141652"/>
                  <a:gd name="connsiteY14" fmla="*/ 1531876 h 1775077"/>
                  <a:gd name="connsiteX15" fmla="*/ 5614514 w 7141652"/>
                  <a:gd name="connsiteY15" fmla="*/ 1497151 h 1775077"/>
                  <a:gd name="connsiteX16" fmla="*/ 4514918 w 7141652"/>
                  <a:gd name="connsiteY16" fmla="*/ 1555025 h 1775077"/>
                  <a:gd name="connsiteX17" fmla="*/ 3760880 w 7141652"/>
                  <a:gd name="connsiteY17" fmla="*/ 1565390 h 1775077"/>
                  <a:gd name="connsiteX18" fmla="*/ 3693116 w 7141652"/>
                  <a:gd name="connsiteY18" fmla="*/ 1612898 h 1775077"/>
                  <a:gd name="connsiteX19" fmla="*/ 3033359 w 7141652"/>
                  <a:gd name="connsiteY19" fmla="*/ 1531876 h 1775077"/>
                  <a:gd name="connsiteX20" fmla="*/ 1470779 w 7141652"/>
                  <a:gd name="connsiteY20" fmla="*/ 1555025 h 1775077"/>
                  <a:gd name="connsiteX21" fmla="*/ 394332 w 7141652"/>
                  <a:gd name="connsiteY21" fmla="*/ 1774945 h 1775077"/>
                  <a:gd name="connsiteX22" fmla="*/ 47091 w 7141652"/>
                  <a:gd name="connsiteY22" fmla="*/ 1520301 h 1775077"/>
                  <a:gd name="connsiteX23" fmla="*/ 47091 w 7141652"/>
                  <a:gd name="connsiteY23" fmla="*/ 455430 h 1775077"/>
                  <a:gd name="connsiteX24" fmla="*/ 429056 w 7141652"/>
                  <a:gd name="connsiteY24" fmla="*/ 119764 h 1775077"/>
                  <a:gd name="connsiteX0" fmla="*/ 429056 w 7141652"/>
                  <a:gd name="connsiteY0" fmla="*/ 119764 h 1616237"/>
                  <a:gd name="connsiteX1" fmla="*/ 1030939 w 7141652"/>
                  <a:gd name="connsiteY1" fmla="*/ 15592 h 1616237"/>
                  <a:gd name="connsiteX2" fmla="*/ 1436053 w 7141652"/>
                  <a:gd name="connsiteY2" fmla="*/ 108190 h 1616237"/>
                  <a:gd name="connsiteX3" fmla="*/ 2118959 w 7141652"/>
                  <a:gd name="connsiteY3" fmla="*/ 38742 h 1616237"/>
                  <a:gd name="connsiteX4" fmla="*/ 2547223 w 7141652"/>
                  <a:gd name="connsiteY4" fmla="*/ 4017 h 1616237"/>
                  <a:gd name="connsiteX5" fmla="*/ 3068083 w 7141652"/>
                  <a:gd name="connsiteY5" fmla="*/ 131339 h 1616237"/>
                  <a:gd name="connsiteX6" fmla="*/ 3612094 w 7141652"/>
                  <a:gd name="connsiteY6" fmla="*/ 15592 h 1616237"/>
                  <a:gd name="connsiteX7" fmla="*/ 4468620 w 7141652"/>
                  <a:gd name="connsiteY7" fmla="*/ 189212 h 1616237"/>
                  <a:gd name="connsiteX8" fmla="*/ 5290423 w 7141652"/>
                  <a:gd name="connsiteY8" fmla="*/ 142914 h 1616237"/>
                  <a:gd name="connsiteX9" fmla="*/ 6158524 w 7141652"/>
                  <a:gd name="connsiteY9" fmla="*/ 223936 h 1616237"/>
                  <a:gd name="connsiteX10" fmla="*/ 6957177 w 7141652"/>
                  <a:gd name="connsiteY10" fmla="*/ 166063 h 1616237"/>
                  <a:gd name="connsiteX11" fmla="*/ 7084499 w 7141652"/>
                  <a:gd name="connsiteY11" fmla="*/ 328109 h 1616237"/>
                  <a:gd name="connsiteX12" fmla="*/ 7130797 w 7141652"/>
                  <a:gd name="connsiteY12" fmla="*/ 837395 h 1616237"/>
                  <a:gd name="connsiteX13" fmla="*/ 7096073 w 7141652"/>
                  <a:gd name="connsiteY13" fmla="*/ 1288807 h 1616237"/>
                  <a:gd name="connsiteX14" fmla="*/ 6690959 w 7141652"/>
                  <a:gd name="connsiteY14" fmla="*/ 1531876 h 1616237"/>
                  <a:gd name="connsiteX15" fmla="*/ 5614514 w 7141652"/>
                  <a:gd name="connsiteY15" fmla="*/ 1497151 h 1616237"/>
                  <a:gd name="connsiteX16" fmla="*/ 4514918 w 7141652"/>
                  <a:gd name="connsiteY16" fmla="*/ 1555025 h 1616237"/>
                  <a:gd name="connsiteX17" fmla="*/ 3760880 w 7141652"/>
                  <a:gd name="connsiteY17" fmla="*/ 1565390 h 1616237"/>
                  <a:gd name="connsiteX18" fmla="*/ 3693116 w 7141652"/>
                  <a:gd name="connsiteY18" fmla="*/ 1612898 h 1616237"/>
                  <a:gd name="connsiteX19" fmla="*/ 3033359 w 7141652"/>
                  <a:gd name="connsiteY19" fmla="*/ 1531876 h 1616237"/>
                  <a:gd name="connsiteX20" fmla="*/ 1470779 w 7141652"/>
                  <a:gd name="connsiteY20" fmla="*/ 1555025 h 1616237"/>
                  <a:gd name="connsiteX21" fmla="*/ 452205 w 7141652"/>
                  <a:gd name="connsiteY21" fmla="*/ 1555026 h 1616237"/>
                  <a:gd name="connsiteX22" fmla="*/ 47091 w 7141652"/>
                  <a:gd name="connsiteY22" fmla="*/ 1520301 h 1616237"/>
                  <a:gd name="connsiteX23" fmla="*/ 47091 w 7141652"/>
                  <a:gd name="connsiteY23" fmla="*/ 455430 h 1616237"/>
                  <a:gd name="connsiteX24" fmla="*/ 429056 w 7141652"/>
                  <a:gd name="connsiteY24" fmla="*/ 119764 h 1616237"/>
                  <a:gd name="connsiteX0" fmla="*/ 402796 w 7115392"/>
                  <a:gd name="connsiteY0" fmla="*/ 119764 h 1613391"/>
                  <a:gd name="connsiteX1" fmla="*/ 1004679 w 7115392"/>
                  <a:gd name="connsiteY1" fmla="*/ 15592 h 1613391"/>
                  <a:gd name="connsiteX2" fmla="*/ 1409793 w 7115392"/>
                  <a:gd name="connsiteY2" fmla="*/ 108190 h 1613391"/>
                  <a:gd name="connsiteX3" fmla="*/ 2092699 w 7115392"/>
                  <a:gd name="connsiteY3" fmla="*/ 38742 h 1613391"/>
                  <a:gd name="connsiteX4" fmla="*/ 2520963 w 7115392"/>
                  <a:gd name="connsiteY4" fmla="*/ 4017 h 1613391"/>
                  <a:gd name="connsiteX5" fmla="*/ 3041823 w 7115392"/>
                  <a:gd name="connsiteY5" fmla="*/ 131339 h 1613391"/>
                  <a:gd name="connsiteX6" fmla="*/ 3585834 w 7115392"/>
                  <a:gd name="connsiteY6" fmla="*/ 15592 h 1613391"/>
                  <a:gd name="connsiteX7" fmla="*/ 4442360 w 7115392"/>
                  <a:gd name="connsiteY7" fmla="*/ 189212 h 1613391"/>
                  <a:gd name="connsiteX8" fmla="*/ 5264163 w 7115392"/>
                  <a:gd name="connsiteY8" fmla="*/ 142914 h 1613391"/>
                  <a:gd name="connsiteX9" fmla="*/ 6132264 w 7115392"/>
                  <a:gd name="connsiteY9" fmla="*/ 223936 h 1613391"/>
                  <a:gd name="connsiteX10" fmla="*/ 6930917 w 7115392"/>
                  <a:gd name="connsiteY10" fmla="*/ 166063 h 1613391"/>
                  <a:gd name="connsiteX11" fmla="*/ 7058239 w 7115392"/>
                  <a:gd name="connsiteY11" fmla="*/ 328109 h 1613391"/>
                  <a:gd name="connsiteX12" fmla="*/ 7104537 w 7115392"/>
                  <a:gd name="connsiteY12" fmla="*/ 837395 h 1613391"/>
                  <a:gd name="connsiteX13" fmla="*/ 7069813 w 7115392"/>
                  <a:gd name="connsiteY13" fmla="*/ 1288807 h 1613391"/>
                  <a:gd name="connsiteX14" fmla="*/ 6664699 w 7115392"/>
                  <a:gd name="connsiteY14" fmla="*/ 1531876 h 1613391"/>
                  <a:gd name="connsiteX15" fmla="*/ 5588254 w 7115392"/>
                  <a:gd name="connsiteY15" fmla="*/ 1497151 h 1613391"/>
                  <a:gd name="connsiteX16" fmla="*/ 4488658 w 7115392"/>
                  <a:gd name="connsiteY16" fmla="*/ 1555025 h 1613391"/>
                  <a:gd name="connsiteX17" fmla="*/ 3734620 w 7115392"/>
                  <a:gd name="connsiteY17" fmla="*/ 1565390 h 1613391"/>
                  <a:gd name="connsiteX18" fmla="*/ 3666856 w 7115392"/>
                  <a:gd name="connsiteY18" fmla="*/ 1612898 h 1613391"/>
                  <a:gd name="connsiteX19" fmla="*/ 3007099 w 7115392"/>
                  <a:gd name="connsiteY19" fmla="*/ 1531876 h 1613391"/>
                  <a:gd name="connsiteX20" fmla="*/ 1444519 w 7115392"/>
                  <a:gd name="connsiteY20" fmla="*/ 1555025 h 1613391"/>
                  <a:gd name="connsiteX21" fmla="*/ 425945 w 7115392"/>
                  <a:gd name="connsiteY21" fmla="*/ 1555026 h 1613391"/>
                  <a:gd name="connsiteX22" fmla="*/ 90279 w 7115392"/>
                  <a:gd name="connsiteY22" fmla="*/ 1346681 h 1613391"/>
                  <a:gd name="connsiteX23" fmla="*/ 20831 w 7115392"/>
                  <a:gd name="connsiteY23" fmla="*/ 455430 h 1613391"/>
                  <a:gd name="connsiteX24" fmla="*/ 402796 w 7115392"/>
                  <a:gd name="connsiteY24" fmla="*/ 119764 h 1613391"/>
                  <a:gd name="connsiteX0" fmla="*/ 787888 w 7141669"/>
                  <a:gd name="connsiteY0" fmla="*/ 212361 h 1613391"/>
                  <a:gd name="connsiteX1" fmla="*/ 1030956 w 7141669"/>
                  <a:gd name="connsiteY1" fmla="*/ 15592 h 1613391"/>
                  <a:gd name="connsiteX2" fmla="*/ 1436070 w 7141669"/>
                  <a:gd name="connsiteY2" fmla="*/ 108190 h 1613391"/>
                  <a:gd name="connsiteX3" fmla="*/ 2118976 w 7141669"/>
                  <a:gd name="connsiteY3" fmla="*/ 38742 h 1613391"/>
                  <a:gd name="connsiteX4" fmla="*/ 2547240 w 7141669"/>
                  <a:gd name="connsiteY4" fmla="*/ 4017 h 1613391"/>
                  <a:gd name="connsiteX5" fmla="*/ 3068100 w 7141669"/>
                  <a:gd name="connsiteY5" fmla="*/ 131339 h 1613391"/>
                  <a:gd name="connsiteX6" fmla="*/ 3612111 w 7141669"/>
                  <a:gd name="connsiteY6" fmla="*/ 15592 h 1613391"/>
                  <a:gd name="connsiteX7" fmla="*/ 4468637 w 7141669"/>
                  <a:gd name="connsiteY7" fmla="*/ 189212 h 1613391"/>
                  <a:gd name="connsiteX8" fmla="*/ 5290440 w 7141669"/>
                  <a:gd name="connsiteY8" fmla="*/ 142914 h 1613391"/>
                  <a:gd name="connsiteX9" fmla="*/ 6158541 w 7141669"/>
                  <a:gd name="connsiteY9" fmla="*/ 223936 h 1613391"/>
                  <a:gd name="connsiteX10" fmla="*/ 6957194 w 7141669"/>
                  <a:gd name="connsiteY10" fmla="*/ 166063 h 1613391"/>
                  <a:gd name="connsiteX11" fmla="*/ 7084516 w 7141669"/>
                  <a:gd name="connsiteY11" fmla="*/ 328109 h 1613391"/>
                  <a:gd name="connsiteX12" fmla="*/ 7130814 w 7141669"/>
                  <a:gd name="connsiteY12" fmla="*/ 837395 h 1613391"/>
                  <a:gd name="connsiteX13" fmla="*/ 7096090 w 7141669"/>
                  <a:gd name="connsiteY13" fmla="*/ 1288807 h 1613391"/>
                  <a:gd name="connsiteX14" fmla="*/ 6690976 w 7141669"/>
                  <a:gd name="connsiteY14" fmla="*/ 1531876 h 1613391"/>
                  <a:gd name="connsiteX15" fmla="*/ 5614531 w 7141669"/>
                  <a:gd name="connsiteY15" fmla="*/ 1497151 h 1613391"/>
                  <a:gd name="connsiteX16" fmla="*/ 4514935 w 7141669"/>
                  <a:gd name="connsiteY16" fmla="*/ 1555025 h 1613391"/>
                  <a:gd name="connsiteX17" fmla="*/ 3760897 w 7141669"/>
                  <a:gd name="connsiteY17" fmla="*/ 1565390 h 1613391"/>
                  <a:gd name="connsiteX18" fmla="*/ 3693133 w 7141669"/>
                  <a:gd name="connsiteY18" fmla="*/ 1612898 h 1613391"/>
                  <a:gd name="connsiteX19" fmla="*/ 3033376 w 7141669"/>
                  <a:gd name="connsiteY19" fmla="*/ 1531876 h 1613391"/>
                  <a:gd name="connsiteX20" fmla="*/ 1470796 w 7141669"/>
                  <a:gd name="connsiteY20" fmla="*/ 1555025 h 1613391"/>
                  <a:gd name="connsiteX21" fmla="*/ 452222 w 7141669"/>
                  <a:gd name="connsiteY21" fmla="*/ 1555026 h 1613391"/>
                  <a:gd name="connsiteX22" fmla="*/ 116556 w 7141669"/>
                  <a:gd name="connsiteY22" fmla="*/ 1346681 h 1613391"/>
                  <a:gd name="connsiteX23" fmla="*/ 47108 w 7141669"/>
                  <a:gd name="connsiteY23" fmla="*/ 455430 h 1613391"/>
                  <a:gd name="connsiteX24" fmla="*/ 787888 w 7141669"/>
                  <a:gd name="connsiteY24" fmla="*/ 212361 h 1613391"/>
                  <a:gd name="connsiteX0" fmla="*/ 787888 w 7141669"/>
                  <a:gd name="connsiteY0" fmla="*/ 212361 h 1613391"/>
                  <a:gd name="connsiteX1" fmla="*/ 1320323 w 7141669"/>
                  <a:gd name="connsiteY1" fmla="*/ 235511 h 1613391"/>
                  <a:gd name="connsiteX2" fmla="*/ 1436070 w 7141669"/>
                  <a:gd name="connsiteY2" fmla="*/ 108190 h 1613391"/>
                  <a:gd name="connsiteX3" fmla="*/ 2118976 w 7141669"/>
                  <a:gd name="connsiteY3" fmla="*/ 38742 h 1613391"/>
                  <a:gd name="connsiteX4" fmla="*/ 2547240 w 7141669"/>
                  <a:gd name="connsiteY4" fmla="*/ 4017 h 1613391"/>
                  <a:gd name="connsiteX5" fmla="*/ 3068100 w 7141669"/>
                  <a:gd name="connsiteY5" fmla="*/ 131339 h 1613391"/>
                  <a:gd name="connsiteX6" fmla="*/ 3612111 w 7141669"/>
                  <a:gd name="connsiteY6" fmla="*/ 15592 h 1613391"/>
                  <a:gd name="connsiteX7" fmla="*/ 4468637 w 7141669"/>
                  <a:gd name="connsiteY7" fmla="*/ 189212 h 1613391"/>
                  <a:gd name="connsiteX8" fmla="*/ 5290440 w 7141669"/>
                  <a:gd name="connsiteY8" fmla="*/ 142914 h 1613391"/>
                  <a:gd name="connsiteX9" fmla="*/ 6158541 w 7141669"/>
                  <a:gd name="connsiteY9" fmla="*/ 223936 h 1613391"/>
                  <a:gd name="connsiteX10" fmla="*/ 6957194 w 7141669"/>
                  <a:gd name="connsiteY10" fmla="*/ 166063 h 1613391"/>
                  <a:gd name="connsiteX11" fmla="*/ 7084516 w 7141669"/>
                  <a:gd name="connsiteY11" fmla="*/ 328109 h 1613391"/>
                  <a:gd name="connsiteX12" fmla="*/ 7130814 w 7141669"/>
                  <a:gd name="connsiteY12" fmla="*/ 837395 h 1613391"/>
                  <a:gd name="connsiteX13" fmla="*/ 7096090 w 7141669"/>
                  <a:gd name="connsiteY13" fmla="*/ 1288807 h 1613391"/>
                  <a:gd name="connsiteX14" fmla="*/ 6690976 w 7141669"/>
                  <a:gd name="connsiteY14" fmla="*/ 1531876 h 1613391"/>
                  <a:gd name="connsiteX15" fmla="*/ 5614531 w 7141669"/>
                  <a:gd name="connsiteY15" fmla="*/ 1497151 h 1613391"/>
                  <a:gd name="connsiteX16" fmla="*/ 4514935 w 7141669"/>
                  <a:gd name="connsiteY16" fmla="*/ 1555025 h 1613391"/>
                  <a:gd name="connsiteX17" fmla="*/ 3760897 w 7141669"/>
                  <a:gd name="connsiteY17" fmla="*/ 1565390 h 1613391"/>
                  <a:gd name="connsiteX18" fmla="*/ 3693133 w 7141669"/>
                  <a:gd name="connsiteY18" fmla="*/ 1612898 h 1613391"/>
                  <a:gd name="connsiteX19" fmla="*/ 3033376 w 7141669"/>
                  <a:gd name="connsiteY19" fmla="*/ 1531876 h 1613391"/>
                  <a:gd name="connsiteX20" fmla="*/ 1470796 w 7141669"/>
                  <a:gd name="connsiteY20" fmla="*/ 1555025 h 1613391"/>
                  <a:gd name="connsiteX21" fmla="*/ 452222 w 7141669"/>
                  <a:gd name="connsiteY21" fmla="*/ 1555026 h 1613391"/>
                  <a:gd name="connsiteX22" fmla="*/ 116556 w 7141669"/>
                  <a:gd name="connsiteY22" fmla="*/ 1346681 h 1613391"/>
                  <a:gd name="connsiteX23" fmla="*/ 47108 w 7141669"/>
                  <a:gd name="connsiteY23" fmla="*/ 455430 h 1613391"/>
                  <a:gd name="connsiteX24" fmla="*/ 787888 w 7141669"/>
                  <a:gd name="connsiteY24" fmla="*/ 212361 h 1613391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1436070 w 7141669"/>
                  <a:gd name="connsiteY2" fmla="*/ 104359 h 1609560"/>
                  <a:gd name="connsiteX3" fmla="*/ 2466217 w 7141669"/>
                  <a:gd name="connsiteY3" fmla="*/ 162232 h 1609560"/>
                  <a:gd name="connsiteX4" fmla="*/ 2547240 w 7141669"/>
                  <a:gd name="connsiteY4" fmla="*/ 186 h 1609560"/>
                  <a:gd name="connsiteX5" fmla="*/ 3068100 w 7141669"/>
                  <a:gd name="connsiteY5" fmla="*/ 127508 h 1609560"/>
                  <a:gd name="connsiteX6" fmla="*/ 3612111 w 7141669"/>
                  <a:gd name="connsiteY6" fmla="*/ 11761 h 1609560"/>
                  <a:gd name="connsiteX7" fmla="*/ 4468637 w 7141669"/>
                  <a:gd name="connsiteY7" fmla="*/ 185381 h 1609560"/>
                  <a:gd name="connsiteX8" fmla="*/ 5290440 w 7141669"/>
                  <a:gd name="connsiteY8" fmla="*/ 139083 h 1609560"/>
                  <a:gd name="connsiteX9" fmla="*/ 6158541 w 7141669"/>
                  <a:gd name="connsiteY9" fmla="*/ 220105 h 1609560"/>
                  <a:gd name="connsiteX10" fmla="*/ 6957194 w 7141669"/>
                  <a:gd name="connsiteY10" fmla="*/ 162232 h 1609560"/>
                  <a:gd name="connsiteX11" fmla="*/ 7084516 w 7141669"/>
                  <a:gd name="connsiteY11" fmla="*/ 324278 h 1609560"/>
                  <a:gd name="connsiteX12" fmla="*/ 7130814 w 7141669"/>
                  <a:gd name="connsiteY12" fmla="*/ 833564 h 1609560"/>
                  <a:gd name="connsiteX13" fmla="*/ 7096090 w 7141669"/>
                  <a:gd name="connsiteY13" fmla="*/ 1284976 h 1609560"/>
                  <a:gd name="connsiteX14" fmla="*/ 6690976 w 7141669"/>
                  <a:gd name="connsiteY14" fmla="*/ 1528045 h 1609560"/>
                  <a:gd name="connsiteX15" fmla="*/ 5614531 w 7141669"/>
                  <a:gd name="connsiteY15" fmla="*/ 1493320 h 1609560"/>
                  <a:gd name="connsiteX16" fmla="*/ 4514935 w 7141669"/>
                  <a:gd name="connsiteY16" fmla="*/ 1551194 h 1609560"/>
                  <a:gd name="connsiteX17" fmla="*/ 3760897 w 7141669"/>
                  <a:gd name="connsiteY17" fmla="*/ 1561559 h 1609560"/>
                  <a:gd name="connsiteX18" fmla="*/ 3693133 w 7141669"/>
                  <a:gd name="connsiteY18" fmla="*/ 1609067 h 1609560"/>
                  <a:gd name="connsiteX19" fmla="*/ 3033376 w 7141669"/>
                  <a:gd name="connsiteY19" fmla="*/ 1528045 h 1609560"/>
                  <a:gd name="connsiteX20" fmla="*/ 1470796 w 7141669"/>
                  <a:gd name="connsiteY20" fmla="*/ 1551194 h 1609560"/>
                  <a:gd name="connsiteX21" fmla="*/ 452222 w 7141669"/>
                  <a:gd name="connsiteY21" fmla="*/ 1551195 h 1609560"/>
                  <a:gd name="connsiteX22" fmla="*/ 116556 w 7141669"/>
                  <a:gd name="connsiteY22" fmla="*/ 1342850 h 1609560"/>
                  <a:gd name="connsiteX23" fmla="*/ 47108 w 7141669"/>
                  <a:gd name="connsiteY23" fmla="*/ 451599 h 1609560"/>
                  <a:gd name="connsiteX24" fmla="*/ 787888 w 7141669"/>
                  <a:gd name="connsiteY24" fmla="*/ 208530 h 1609560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1910632 w 7141669"/>
                  <a:gd name="connsiteY2" fmla="*/ 185382 h 1609560"/>
                  <a:gd name="connsiteX3" fmla="*/ 2466217 w 7141669"/>
                  <a:gd name="connsiteY3" fmla="*/ 162232 h 1609560"/>
                  <a:gd name="connsiteX4" fmla="*/ 2547240 w 7141669"/>
                  <a:gd name="connsiteY4" fmla="*/ 186 h 1609560"/>
                  <a:gd name="connsiteX5" fmla="*/ 3068100 w 7141669"/>
                  <a:gd name="connsiteY5" fmla="*/ 127508 h 1609560"/>
                  <a:gd name="connsiteX6" fmla="*/ 3612111 w 7141669"/>
                  <a:gd name="connsiteY6" fmla="*/ 11761 h 1609560"/>
                  <a:gd name="connsiteX7" fmla="*/ 4468637 w 7141669"/>
                  <a:gd name="connsiteY7" fmla="*/ 185381 h 1609560"/>
                  <a:gd name="connsiteX8" fmla="*/ 5290440 w 7141669"/>
                  <a:gd name="connsiteY8" fmla="*/ 139083 h 1609560"/>
                  <a:gd name="connsiteX9" fmla="*/ 6158541 w 7141669"/>
                  <a:gd name="connsiteY9" fmla="*/ 220105 h 1609560"/>
                  <a:gd name="connsiteX10" fmla="*/ 6957194 w 7141669"/>
                  <a:gd name="connsiteY10" fmla="*/ 162232 h 1609560"/>
                  <a:gd name="connsiteX11" fmla="*/ 7084516 w 7141669"/>
                  <a:gd name="connsiteY11" fmla="*/ 324278 h 1609560"/>
                  <a:gd name="connsiteX12" fmla="*/ 7130814 w 7141669"/>
                  <a:gd name="connsiteY12" fmla="*/ 833564 h 1609560"/>
                  <a:gd name="connsiteX13" fmla="*/ 7096090 w 7141669"/>
                  <a:gd name="connsiteY13" fmla="*/ 1284976 h 1609560"/>
                  <a:gd name="connsiteX14" fmla="*/ 6690976 w 7141669"/>
                  <a:gd name="connsiteY14" fmla="*/ 1528045 h 1609560"/>
                  <a:gd name="connsiteX15" fmla="*/ 5614531 w 7141669"/>
                  <a:gd name="connsiteY15" fmla="*/ 1493320 h 1609560"/>
                  <a:gd name="connsiteX16" fmla="*/ 4514935 w 7141669"/>
                  <a:gd name="connsiteY16" fmla="*/ 1551194 h 1609560"/>
                  <a:gd name="connsiteX17" fmla="*/ 3760897 w 7141669"/>
                  <a:gd name="connsiteY17" fmla="*/ 1561559 h 1609560"/>
                  <a:gd name="connsiteX18" fmla="*/ 3693133 w 7141669"/>
                  <a:gd name="connsiteY18" fmla="*/ 1609067 h 1609560"/>
                  <a:gd name="connsiteX19" fmla="*/ 3033376 w 7141669"/>
                  <a:gd name="connsiteY19" fmla="*/ 1528045 h 1609560"/>
                  <a:gd name="connsiteX20" fmla="*/ 1470796 w 7141669"/>
                  <a:gd name="connsiteY20" fmla="*/ 1551194 h 1609560"/>
                  <a:gd name="connsiteX21" fmla="*/ 452222 w 7141669"/>
                  <a:gd name="connsiteY21" fmla="*/ 1551195 h 1609560"/>
                  <a:gd name="connsiteX22" fmla="*/ 116556 w 7141669"/>
                  <a:gd name="connsiteY22" fmla="*/ 1342850 h 1609560"/>
                  <a:gd name="connsiteX23" fmla="*/ 47108 w 7141669"/>
                  <a:gd name="connsiteY23" fmla="*/ 451599 h 1609560"/>
                  <a:gd name="connsiteX24" fmla="*/ 787888 w 7141669"/>
                  <a:gd name="connsiteY24" fmla="*/ 208530 h 1609560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2466217 w 7141669"/>
                  <a:gd name="connsiteY2" fmla="*/ 162232 h 1609560"/>
                  <a:gd name="connsiteX3" fmla="*/ 2547240 w 7141669"/>
                  <a:gd name="connsiteY3" fmla="*/ 186 h 1609560"/>
                  <a:gd name="connsiteX4" fmla="*/ 3068100 w 7141669"/>
                  <a:gd name="connsiteY4" fmla="*/ 127508 h 1609560"/>
                  <a:gd name="connsiteX5" fmla="*/ 3612111 w 7141669"/>
                  <a:gd name="connsiteY5" fmla="*/ 11761 h 1609560"/>
                  <a:gd name="connsiteX6" fmla="*/ 4468637 w 7141669"/>
                  <a:gd name="connsiteY6" fmla="*/ 185381 h 1609560"/>
                  <a:gd name="connsiteX7" fmla="*/ 5290440 w 7141669"/>
                  <a:gd name="connsiteY7" fmla="*/ 139083 h 1609560"/>
                  <a:gd name="connsiteX8" fmla="*/ 6158541 w 7141669"/>
                  <a:gd name="connsiteY8" fmla="*/ 220105 h 1609560"/>
                  <a:gd name="connsiteX9" fmla="*/ 6957194 w 7141669"/>
                  <a:gd name="connsiteY9" fmla="*/ 162232 h 1609560"/>
                  <a:gd name="connsiteX10" fmla="*/ 7084516 w 7141669"/>
                  <a:gd name="connsiteY10" fmla="*/ 324278 h 1609560"/>
                  <a:gd name="connsiteX11" fmla="*/ 7130814 w 7141669"/>
                  <a:gd name="connsiteY11" fmla="*/ 833564 h 1609560"/>
                  <a:gd name="connsiteX12" fmla="*/ 7096090 w 7141669"/>
                  <a:gd name="connsiteY12" fmla="*/ 1284976 h 1609560"/>
                  <a:gd name="connsiteX13" fmla="*/ 6690976 w 7141669"/>
                  <a:gd name="connsiteY13" fmla="*/ 1528045 h 1609560"/>
                  <a:gd name="connsiteX14" fmla="*/ 5614531 w 7141669"/>
                  <a:gd name="connsiteY14" fmla="*/ 1493320 h 1609560"/>
                  <a:gd name="connsiteX15" fmla="*/ 4514935 w 7141669"/>
                  <a:gd name="connsiteY15" fmla="*/ 1551194 h 1609560"/>
                  <a:gd name="connsiteX16" fmla="*/ 3760897 w 7141669"/>
                  <a:gd name="connsiteY16" fmla="*/ 1561559 h 1609560"/>
                  <a:gd name="connsiteX17" fmla="*/ 3693133 w 7141669"/>
                  <a:gd name="connsiteY17" fmla="*/ 1609067 h 1609560"/>
                  <a:gd name="connsiteX18" fmla="*/ 3033376 w 7141669"/>
                  <a:gd name="connsiteY18" fmla="*/ 1528045 h 1609560"/>
                  <a:gd name="connsiteX19" fmla="*/ 1470796 w 7141669"/>
                  <a:gd name="connsiteY19" fmla="*/ 1551194 h 1609560"/>
                  <a:gd name="connsiteX20" fmla="*/ 452222 w 7141669"/>
                  <a:gd name="connsiteY20" fmla="*/ 1551195 h 1609560"/>
                  <a:gd name="connsiteX21" fmla="*/ 116556 w 7141669"/>
                  <a:gd name="connsiteY21" fmla="*/ 1342850 h 1609560"/>
                  <a:gd name="connsiteX22" fmla="*/ 47108 w 7141669"/>
                  <a:gd name="connsiteY22" fmla="*/ 451599 h 1609560"/>
                  <a:gd name="connsiteX23" fmla="*/ 787888 w 7141669"/>
                  <a:gd name="connsiteY23" fmla="*/ 208530 h 1609560"/>
                  <a:gd name="connsiteX0" fmla="*/ 787888 w 7141669"/>
                  <a:gd name="connsiteY0" fmla="*/ 197421 h 1598451"/>
                  <a:gd name="connsiteX1" fmla="*/ 1320323 w 7141669"/>
                  <a:gd name="connsiteY1" fmla="*/ 220571 h 1598451"/>
                  <a:gd name="connsiteX2" fmla="*/ 2466217 w 7141669"/>
                  <a:gd name="connsiteY2" fmla="*/ 151123 h 1598451"/>
                  <a:gd name="connsiteX3" fmla="*/ 3068100 w 7141669"/>
                  <a:gd name="connsiteY3" fmla="*/ 116399 h 1598451"/>
                  <a:gd name="connsiteX4" fmla="*/ 3612111 w 7141669"/>
                  <a:gd name="connsiteY4" fmla="*/ 652 h 1598451"/>
                  <a:gd name="connsiteX5" fmla="*/ 4468637 w 7141669"/>
                  <a:gd name="connsiteY5" fmla="*/ 174272 h 1598451"/>
                  <a:gd name="connsiteX6" fmla="*/ 5290440 w 7141669"/>
                  <a:gd name="connsiteY6" fmla="*/ 127974 h 1598451"/>
                  <a:gd name="connsiteX7" fmla="*/ 6158541 w 7141669"/>
                  <a:gd name="connsiteY7" fmla="*/ 208996 h 1598451"/>
                  <a:gd name="connsiteX8" fmla="*/ 6957194 w 7141669"/>
                  <a:gd name="connsiteY8" fmla="*/ 151123 h 1598451"/>
                  <a:gd name="connsiteX9" fmla="*/ 7084516 w 7141669"/>
                  <a:gd name="connsiteY9" fmla="*/ 313169 h 1598451"/>
                  <a:gd name="connsiteX10" fmla="*/ 7130814 w 7141669"/>
                  <a:gd name="connsiteY10" fmla="*/ 822455 h 1598451"/>
                  <a:gd name="connsiteX11" fmla="*/ 7096090 w 7141669"/>
                  <a:gd name="connsiteY11" fmla="*/ 1273867 h 1598451"/>
                  <a:gd name="connsiteX12" fmla="*/ 6690976 w 7141669"/>
                  <a:gd name="connsiteY12" fmla="*/ 1516936 h 1598451"/>
                  <a:gd name="connsiteX13" fmla="*/ 5614531 w 7141669"/>
                  <a:gd name="connsiteY13" fmla="*/ 1482211 h 1598451"/>
                  <a:gd name="connsiteX14" fmla="*/ 4514935 w 7141669"/>
                  <a:gd name="connsiteY14" fmla="*/ 1540085 h 1598451"/>
                  <a:gd name="connsiteX15" fmla="*/ 3760897 w 7141669"/>
                  <a:gd name="connsiteY15" fmla="*/ 1550450 h 1598451"/>
                  <a:gd name="connsiteX16" fmla="*/ 3693133 w 7141669"/>
                  <a:gd name="connsiteY16" fmla="*/ 1597958 h 1598451"/>
                  <a:gd name="connsiteX17" fmla="*/ 3033376 w 7141669"/>
                  <a:gd name="connsiteY17" fmla="*/ 1516936 h 1598451"/>
                  <a:gd name="connsiteX18" fmla="*/ 1470796 w 7141669"/>
                  <a:gd name="connsiteY18" fmla="*/ 1540085 h 1598451"/>
                  <a:gd name="connsiteX19" fmla="*/ 452222 w 7141669"/>
                  <a:gd name="connsiteY19" fmla="*/ 1540086 h 1598451"/>
                  <a:gd name="connsiteX20" fmla="*/ 116556 w 7141669"/>
                  <a:gd name="connsiteY20" fmla="*/ 1331741 h 1598451"/>
                  <a:gd name="connsiteX21" fmla="*/ 47108 w 7141669"/>
                  <a:gd name="connsiteY21" fmla="*/ 440490 h 1598451"/>
                  <a:gd name="connsiteX22" fmla="*/ 787888 w 7141669"/>
                  <a:gd name="connsiteY22" fmla="*/ 197421 h 1598451"/>
                  <a:gd name="connsiteX0" fmla="*/ 787888 w 7141669"/>
                  <a:gd name="connsiteY0" fmla="*/ 106476 h 1507506"/>
                  <a:gd name="connsiteX1" fmla="*/ 1320323 w 7141669"/>
                  <a:gd name="connsiteY1" fmla="*/ 129626 h 1507506"/>
                  <a:gd name="connsiteX2" fmla="*/ 2466217 w 7141669"/>
                  <a:gd name="connsiteY2" fmla="*/ 60178 h 1507506"/>
                  <a:gd name="connsiteX3" fmla="*/ 3068100 w 7141669"/>
                  <a:gd name="connsiteY3" fmla="*/ 25454 h 1507506"/>
                  <a:gd name="connsiteX4" fmla="*/ 3878329 w 7141669"/>
                  <a:gd name="connsiteY4" fmla="*/ 2305 h 1507506"/>
                  <a:gd name="connsiteX5" fmla="*/ 4468637 w 7141669"/>
                  <a:gd name="connsiteY5" fmla="*/ 83327 h 1507506"/>
                  <a:gd name="connsiteX6" fmla="*/ 5290440 w 7141669"/>
                  <a:gd name="connsiteY6" fmla="*/ 37029 h 1507506"/>
                  <a:gd name="connsiteX7" fmla="*/ 6158541 w 7141669"/>
                  <a:gd name="connsiteY7" fmla="*/ 118051 h 1507506"/>
                  <a:gd name="connsiteX8" fmla="*/ 6957194 w 7141669"/>
                  <a:gd name="connsiteY8" fmla="*/ 60178 h 1507506"/>
                  <a:gd name="connsiteX9" fmla="*/ 7084516 w 7141669"/>
                  <a:gd name="connsiteY9" fmla="*/ 222224 h 1507506"/>
                  <a:gd name="connsiteX10" fmla="*/ 7130814 w 7141669"/>
                  <a:gd name="connsiteY10" fmla="*/ 731510 h 1507506"/>
                  <a:gd name="connsiteX11" fmla="*/ 7096090 w 7141669"/>
                  <a:gd name="connsiteY11" fmla="*/ 1182922 h 1507506"/>
                  <a:gd name="connsiteX12" fmla="*/ 6690976 w 7141669"/>
                  <a:gd name="connsiteY12" fmla="*/ 1425991 h 1507506"/>
                  <a:gd name="connsiteX13" fmla="*/ 5614531 w 7141669"/>
                  <a:gd name="connsiteY13" fmla="*/ 1391266 h 1507506"/>
                  <a:gd name="connsiteX14" fmla="*/ 4514935 w 7141669"/>
                  <a:gd name="connsiteY14" fmla="*/ 1449140 h 1507506"/>
                  <a:gd name="connsiteX15" fmla="*/ 3760897 w 7141669"/>
                  <a:gd name="connsiteY15" fmla="*/ 1459505 h 1507506"/>
                  <a:gd name="connsiteX16" fmla="*/ 3693133 w 7141669"/>
                  <a:gd name="connsiteY16" fmla="*/ 1507013 h 1507506"/>
                  <a:gd name="connsiteX17" fmla="*/ 3033376 w 7141669"/>
                  <a:gd name="connsiteY17" fmla="*/ 1425991 h 1507506"/>
                  <a:gd name="connsiteX18" fmla="*/ 1470796 w 7141669"/>
                  <a:gd name="connsiteY18" fmla="*/ 1449140 h 1507506"/>
                  <a:gd name="connsiteX19" fmla="*/ 452222 w 7141669"/>
                  <a:gd name="connsiteY19" fmla="*/ 1449141 h 1507506"/>
                  <a:gd name="connsiteX20" fmla="*/ 116556 w 7141669"/>
                  <a:gd name="connsiteY20" fmla="*/ 1240796 h 1507506"/>
                  <a:gd name="connsiteX21" fmla="*/ 47108 w 7141669"/>
                  <a:gd name="connsiteY21" fmla="*/ 349545 h 1507506"/>
                  <a:gd name="connsiteX22" fmla="*/ 787888 w 7141669"/>
                  <a:gd name="connsiteY22" fmla="*/ 106476 h 1507506"/>
                  <a:gd name="connsiteX0" fmla="*/ 787888 w 7141669"/>
                  <a:gd name="connsiteY0" fmla="*/ 106476 h 1464573"/>
                  <a:gd name="connsiteX1" fmla="*/ 1320323 w 7141669"/>
                  <a:gd name="connsiteY1" fmla="*/ 129626 h 1464573"/>
                  <a:gd name="connsiteX2" fmla="*/ 2466217 w 7141669"/>
                  <a:gd name="connsiteY2" fmla="*/ 60178 h 1464573"/>
                  <a:gd name="connsiteX3" fmla="*/ 3068100 w 7141669"/>
                  <a:gd name="connsiteY3" fmla="*/ 25454 h 1464573"/>
                  <a:gd name="connsiteX4" fmla="*/ 3878329 w 7141669"/>
                  <a:gd name="connsiteY4" fmla="*/ 2305 h 1464573"/>
                  <a:gd name="connsiteX5" fmla="*/ 4468637 w 7141669"/>
                  <a:gd name="connsiteY5" fmla="*/ 83327 h 1464573"/>
                  <a:gd name="connsiteX6" fmla="*/ 5290440 w 7141669"/>
                  <a:gd name="connsiteY6" fmla="*/ 37029 h 1464573"/>
                  <a:gd name="connsiteX7" fmla="*/ 6158541 w 7141669"/>
                  <a:gd name="connsiteY7" fmla="*/ 118051 h 1464573"/>
                  <a:gd name="connsiteX8" fmla="*/ 6957194 w 7141669"/>
                  <a:gd name="connsiteY8" fmla="*/ 60178 h 1464573"/>
                  <a:gd name="connsiteX9" fmla="*/ 7084516 w 7141669"/>
                  <a:gd name="connsiteY9" fmla="*/ 222224 h 1464573"/>
                  <a:gd name="connsiteX10" fmla="*/ 7130814 w 7141669"/>
                  <a:gd name="connsiteY10" fmla="*/ 731510 h 1464573"/>
                  <a:gd name="connsiteX11" fmla="*/ 7096090 w 7141669"/>
                  <a:gd name="connsiteY11" fmla="*/ 1182922 h 1464573"/>
                  <a:gd name="connsiteX12" fmla="*/ 6690976 w 7141669"/>
                  <a:gd name="connsiteY12" fmla="*/ 1425991 h 1464573"/>
                  <a:gd name="connsiteX13" fmla="*/ 5614531 w 7141669"/>
                  <a:gd name="connsiteY13" fmla="*/ 1391266 h 1464573"/>
                  <a:gd name="connsiteX14" fmla="*/ 4514935 w 7141669"/>
                  <a:gd name="connsiteY14" fmla="*/ 1449140 h 1464573"/>
                  <a:gd name="connsiteX15" fmla="*/ 3760897 w 7141669"/>
                  <a:gd name="connsiteY15" fmla="*/ 1459505 h 1464573"/>
                  <a:gd name="connsiteX16" fmla="*/ 3033376 w 7141669"/>
                  <a:gd name="connsiteY16" fmla="*/ 1425991 h 1464573"/>
                  <a:gd name="connsiteX17" fmla="*/ 1470796 w 7141669"/>
                  <a:gd name="connsiteY17" fmla="*/ 1449140 h 1464573"/>
                  <a:gd name="connsiteX18" fmla="*/ 452222 w 7141669"/>
                  <a:gd name="connsiteY18" fmla="*/ 1449141 h 1464573"/>
                  <a:gd name="connsiteX19" fmla="*/ 116556 w 7141669"/>
                  <a:gd name="connsiteY19" fmla="*/ 1240796 h 1464573"/>
                  <a:gd name="connsiteX20" fmla="*/ 47108 w 7141669"/>
                  <a:gd name="connsiteY20" fmla="*/ 349545 h 1464573"/>
                  <a:gd name="connsiteX21" fmla="*/ 787888 w 7141669"/>
                  <a:gd name="connsiteY21" fmla="*/ 106476 h 146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1669" h="1464573">
                    <a:moveTo>
                      <a:pt x="787888" y="106476"/>
                    </a:moveTo>
                    <a:cubicBezTo>
                      <a:pt x="1000091" y="69823"/>
                      <a:pt x="1040602" y="137342"/>
                      <a:pt x="1320323" y="129626"/>
                    </a:cubicBezTo>
                    <a:cubicBezTo>
                      <a:pt x="1600044" y="121910"/>
                      <a:pt x="2174921" y="77540"/>
                      <a:pt x="2466217" y="60178"/>
                    </a:cubicBezTo>
                    <a:cubicBezTo>
                      <a:pt x="2757513" y="42816"/>
                      <a:pt x="2832748" y="35099"/>
                      <a:pt x="3068100" y="25454"/>
                    </a:cubicBezTo>
                    <a:cubicBezTo>
                      <a:pt x="3303452" y="15809"/>
                      <a:pt x="3644906" y="-7340"/>
                      <a:pt x="3878329" y="2305"/>
                    </a:cubicBezTo>
                    <a:cubicBezTo>
                      <a:pt x="4111752" y="11950"/>
                      <a:pt x="4233285" y="77540"/>
                      <a:pt x="4468637" y="83327"/>
                    </a:cubicBezTo>
                    <a:cubicBezTo>
                      <a:pt x="4703989" y="89114"/>
                      <a:pt x="5008789" y="31242"/>
                      <a:pt x="5290440" y="37029"/>
                    </a:cubicBezTo>
                    <a:cubicBezTo>
                      <a:pt x="5572091" y="42816"/>
                      <a:pt x="5880749" y="114193"/>
                      <a:pt x="6158541" y="118051"/>
                    </a:cubicBezTo>
                    <a:cubicBezTo>
                      <a:pt x="6436333" y="121909"/>
                      <a:pt x="6802865" y="42816"/>
                      <a:pt x="6957194" y="60178"/>
                    </a:cubicBezTo>
                    <a:cubicBezTo>
                      <a:pt x="7111523" y="77540"/>
                      <a:pt x="7055579" y="110335"/>
                      <a:pt x="7084516" y="222224"/>
                    </a:cubicBezTo>
                    <a:cubicBezTo>
                      <a:pt x="7113453" y="334113"/>
                      <a:pt x="7128885" y="571394"/>
                      <a:pt x="7130814" y="731510"/>
                    </a:cubicBezTo>
                    <a:cubicBezTo>
                      <a:pt x="7132743" y="891626"/>
                      <a:pt x="7169396" y="1067175"/>
                      <a:pt x="7096090" y="1182922"/>
                    </a:cubicBezTo>
                    <a:cubicBezTo>
                      <a:pt x="7022784" y="1298669"/>
                      <a:pt x="6937903" y="1391267"/>
                      <a:pt x="6690976" y="1425991"/>
                    </a:cubicBezTo>
                    <a:cubicBezTo>
                      <a:pt x="6444050" y="1460715"/>
                      <a:pt x="5977204" y="1387408"/>
                      <a:pt x="5614531" y="1391266"/>
                    </a:cubicBezTo>
                    <a:cubicBezTo>
                      <a:pt x="5251858" y="1395124"/>
                      <a:pt x="4823874" y="1437767"/>
                      <a:pt x="4514935" y="1449140"/>
                    </a:cubicBezTo>
                    <a:cubicBezTo>
                      <a:pt x="4205996" y="1460513"/>
                      <a:pt x="4007824" y="1463363"/>
                      <a:pt x="3760897" y="1459505"/>
                    </a:cubicBezTo>
                    <a:cubicBezTo>
                      <a:pt x="3513971" y="1455647"/>
                      <a:pt x="3415059" y="1427718"/>
                      <a:pt x="3033376" y="1425991"/>
                    </a:cubicBezTo>
                    <a:cubicBezTo>
                      <a:pt x="2662987" y="1416346"/>
                      <a:pt x="1900988" y="1445282"/>
                      <a:pt x="1470796" y="1449140"/>
                    </a:cubicBezTo>
                    <a:cubicBezTo>
                      <a:pt x="1131271" y="1449140"/>
                      <a:pt x="677929" y="1483865"/>
                      <a:pt x="452222" y="1449141"/>
                    </a:cubicBezTo>
                    <a:cubicBezTo>
                      <a:pt x="226515" y="1414417"/>
                      <a:pt x="184075" y="1437565"/>
                      <a:pt x="116556" y="1240796"/>
                    </a:cubicBezTo>
                    <a:cubicBezTo>
                      <a:pt x="49037" y="1044027"/>
                      <a:pt x="-64781" y="538598"/>
                      <a:pt x="47108" y="349545"/>
                    </a:cubicBezTo>
                    <a:cubicBezTo>
                      <a:pt x="158997" y="160492"/>
                      <a:pt x="575686" y="143129"/>
                      <a:pt x="787888" y="106476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lgDash"/>
                  </a:ln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4671142" y="1817834"/>
                <a:ext cx="7162892" cy="1540522"/>
                <a:chOff x="4759970" y="1727889"/>
                <a:chExt cx="7162892" cy="1540522"/>
              </a:xfrm>
            </p:grpSpPr>
            <p:sp>
              <p:nvSpPr>
                <p:cNvPr id="85" name="Freeform 84"/>
                <p:cNvSpPr/>
                <p:nvPr/>
              </p:nvSpPr>
              <p:spPr>
                <a:xfrm>
                  <a:off x="4781193" y="1727889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440894 w 7158956"/>
                    <a:gd name="connsiteY15" fmla="*/ 1323531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637663 w 7158956"/>
                    <a:gd name="connsiteY15" fmla="*/ 1485576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485576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624472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14514 w 7141652"/>
                    <a:gd name="connsiteY15" fmla="*/ 1497151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695947"/>
                    <a:gd name="connsiteX1" fmla="*/ 1030939 w 7141652"/>
                    <a:gd name="connsiteY1" fmla="*/ 15592 h 1695947"/>
                    <a:gd name="connsiteX2" fmla="*/ 1436053 w 7141652"/>
                    <a:gd name="connsiteY2" fmla="*/ 108190 h 1695947"/>
                    <a:gd name="connsiteX3" fmla="*/ 2118959 w 7141652"/>
                    <a:gd name="connsiteY3" fmla="*/ 38742 h 1695947"/>
                    <a:gd name="connsiteX4" fmla="*/ 2547223 w 7141652"/>
                    <a:gd name="connsiteY4" fmla="*/ 4017 h 1695947"/>
                    <a:gd name="connsiteX5" fmla="*/ 3068083 w 7141652"/>
                    <a:gd name="connsiteY5" fmla="*/ 131339 h 1695947"/>
                    <a:gd name="connsiteX6" fmla="*/ 3612094 w 7141652"/>
                    <a:gd name="connsiteY6" fmla="*/ 15592 h 1695947"/>
                    <a:gd name="connsiteX7" fmla="*/ 4468620 w 7141652"/>
                    <a:gd name="connsiteY7" fmla="*/ 189212 h 1695947"/>
                    <a:gd name="connsiteX8" fmla="*/ 5290423 w 7141652"/>
                    <a:gd name="connsiteY8" fmla="*/ 142914 h 1695947"/>
                    <a:gd name="connsiteX9" fmla="*/ 6158524 w 7141652"/>
                    <a:gd name="connsiteY9" fmla="*/ 223936 h 1695947"/>
                    <a:gd name="connsiteX10" fmla="*/ 6957177 w 7141652"/>
                    <a:gd name="connsiteY10" fmla="*/ 166063 h 1695947"/>
                    <a:gd name="connsiteX11" fmla="*/ 7084499 w 7141652"/>
                    <a:gd name="connsiteY11" fmla="*/ 328109 h 1695947"/>
                    <a:gd name="connsiteX12" fmla="*/ 7130797 w 7141652"/>
                    <a:gd name="connsiteY12" fmla="*/ 837395 h 1695947"/>
                    <a:gd name="connsiteX13" fmla="*/ 7096073 w 7141652"/>
                    <a:gd name="connsiteY13" fmla="*/ 1288807 h 1695947"/>
                    <a:gd name="connsiteX14" fmla="*/ 6690959 w 7141652"/>
                    <a:gd name="connsiteY14" fmla="*/ 1531876 h 1695947"/>
                    <a:gd name="connsiteX15" fmla="*/ 5614514 w 7141652"/>
                    <a:gd name="connsiteY15" fmla="*/ 1497151 h 1695947"/>
                    <a:gd name="connsiteX16" fmla="*/ 4642240 w 7141652"/>
                    <a:gd name="connsiteY16" fmla="*/ 1566600 h 1695947"/>
                    <a:gd name="connsiteX17" fmla="*/ 3693116 w 7141652"/>
                    <a:gd name="connsiteY17" fmla="*/ 1612898 h 1695947"/>
                    <a:gd name="connsiteX18" fmla="*/ 2234706 w 7141652"/>
                    <a:gd name="connsiteY18" fmla="*/ 1566600 h 1695947"/>
                    <a:gd name="connsiteX19" fmla="*/ 1736995 w 7141652"/>
                    <a:gd name="connsiteY19" fmla="*/ 1693921 h 1695947"/>
                    <a:gd name="connsiteX20" fmla="*/ 452205 w 7141652"/>
                    <a:gd name="connsiteY20" fmla="*/ 1636048 h 1695947"/>
                    <a:gd name="connsiteX21" fmla="*/ 47091 w 7141652"/>
                    <a:gd name="connsiteY21" fmla="*/ 1520301 h 1695947"/>
                    <a:gd name="connsiteX22" fmla="*/ 47091 w 7141652"/>
                    <a:gd name="connsiteY22" fmla="*/ 455430 h 1695947"/>
                    <a:gd name="connsiteX23" fmla="*/ 429056 w 7141652"/>
                    <a:gd name="connsiteY23" fmla="*/ 119764 h 1695947"/>
                    <a:gd name="connsiteX0" fmla="*/ 429056 w 7141652"/>
                    <a:gd name="connsiteY0" fmla="*/ 119764 h 1695431"/>
                    <a:gd name="connsiteX1" fmla="*/ 1030939 w 7141652"/>
                    <a:gd name="connsiteY1" fmla="*/ 15592 h 1695431"/>
                    <a:gd name="connsiteX2" fmla="*/ 1436053 w 7141652"/>
                    <a:gd name="connsiteY2" fmla="*/ 108190 h 1695431"/>
                    <a:gd name="connsiteX3" fmla="*/ 2118959 w 7141652"/>
                    <a:gd name="connsiteY3" fmla="*/ 38742 h 1695431"/>
                    <a:gd name="connsiteX4" fmla="*/ 2547223 w 7141652"/>
                    <a:gd name="connsiteY4" fmla="*/ 4017 h 1695431"/>
                    <a:gd name="connsiteX5" fmla="*/ 3068083 w 7141652"/>
                    <a:gd name="connsiteY5" fmla="*/ 131339 h 1695431"/>
                    <a:gd name="connsiteX6" fmla="*/ 3612094 w 7141652"/>
                    <a:gd name="connsiteY6" fmla="*/ 15592 h 1695431"/>
                    <a:gd name="connsiteX7" fmla="*/ 4468620 w 7141652"/>
                    <a:gd name="connsiteY7" fmla="*/ 189212 h 1695431"/>
                    <a:gd name="connsiteX8" fmla="*/ 5290423 w 7141652"/>
                    <a:gd name="connsiteY8" fmla="*/ 142914 h 1695431"/>
                    <a:gd name="connsiteX9" fmla="*/ 6158524 w 7141652"/>
                    <a:gd name="connsiteY9" fmla="*/ 223936 h 1695431"/>
                    <a:gd name="connsiteX10" fmla="*/ 6957177 w 7141652"/>
                    <a:gd name="connsiteY10" fmla="*/ 166063 h 1695431"/>
                    <a:gd name="connsiteX11" fmla="*/ 7084499 w 7141652"/>
                    <a:gd name="connsiteY11" fmla="*/ 328109 h 1695431"/>
                    <a:gd name="connsiteX12" fmla="*/ 7130797 w 7141652"/>
                    <a:gd name="connsiteY12" fmla="*/ 837395 h 1695431"/>
                    <a:gd name="connsiteX13" fmla="*/ 7096073 w 7141652"/>
                    <a:gd name="connsiteY13" fmla="*/ 1288807 h 1695431"/>
                    <a:gd name="connsiteX14" fmla="*/ 6690959 w 7141652"/>
                    <a:gd name="connsiteY14" fmla="*/ 1531876 h 1695431"/>
                    <a:gd name="connsiteX15" fmla="*/ 5614514 w 7141652"/>
                    <a:gd name="connsiteY15" fmla="*/ 1497151 h 1695431"/>
                    <a:gd name="connsiteX16" fmla="*/ 4642240 w 7141652"/>
                    <a:gd name="connsiteY16" fmla="*/ 1566600 h 1695431"/>
                    <a:gd name="connsiteX17" fmla="*/ 3693116 w 7141652"/>
                    <a:gd name="connsiteY17" fmla="*/ 1612898 h 1695431"/>
                    <a:gd name="connsiteX18" fmla="*/ 2720843 w 7141652"/>
                    <a:gd name="connsiteY18" fmla="*/ 1578175 h 1695431"/>
                    <a:gd name="connsiteX19" fmla="*/ 1736995 w 7141652"/>
                    <a:gd name="connsiteY19" fmla="*/ 1693921 h 1695431"/>
                    <a:gd name="connsiteX20" fmla="*/ 452205 w 7141652"/>
                    <a:gd name="connsiteY20" fmla="*/ 1636048 h 1695431"/>
                    <a:gd name="connsiteX21" fmla="*/ 47091 w 7141652"/>
                    <a:gd name="connsiteY21" fmla="*/ 1520301 h 1695431"/>
                    <a:gd name="connsiteX22" fmla="*/ 47091 w 7141652"/>
                    <a:gd name="connsiteY22" fmla="*/ 455430 h 1695431"/>
                    <a:gd name="connsiteX23" fmla="*/ 429056 w 7141652"/>
                    <a:gd name="connsiteY23" fmla="*/ 119764 h 1695431"/>
                    <a:gd name="connsiteX0" fmla="*/ 429056 w 7141652"/>
                    <a:gd name="connsiteY0" fmla="*/ 119764 h 1651788"/>
                    <a:gd name="connsiteX1" fmla="*/ 1030939 w 7141652"/>
                    <a:gd name="connsiteY1" fmla="*/ 15592 h 1651788"/>
                    <a:gd name="connsiteX2" fmla="*/ 1436053 w 7141652"/>
                    <a:gd name="connsiteY2" fmla="*/ 108190 h 1651788"/>
                    <a:gd name="connsiteX3" fmla="*/ 2118959 w 7141652"/>
                    <a:gd name="connsiteY3" fmla="*/ 38742 h 1651788"/>
                    <a:gd name="connsiteX4" fmla="*/ 2547223 w 7141652"/>
                    <a:gd name="connsiteY4" fmla="*/ 4017 h 1651788"/>
                    <a:gd name="connsiteX5" fmla="*/ 3068083 w 7141652"/>
                    <a:gd name="connsiteY5" fmla="*/ 131339 h 1651788"/>
                    <a:gd name="connsiteX6" fmla="*/ 3612094 w 7141652"/>
                    <a:gd name="connsiteY6" fmla="*/ 15592 h 1651788"/>
                    <a:gd name="connsiteX7" fmla="*/ 4468620 w 7141652"/>
                    <a:gd name="connsiteY7" fmla="*/ 189212 h 1651788"/>
                    <a:gd name="connsiteX8" fmla="*/ 5290423 w 7141652"/>
                    <a:gd name="connsiteY8" fmla="*/ 142914 h 1651788"/>
                    <a:gd name="connsiteX9" fmla="*/ 6158524 w 7141652"/>
                    <a:gd name="connsiteY9" fmla="*/ 223936 h 1651788"/>
                    <a:gd name="connsiteX10" fmla="*/ 6957177 w 7141652"/>
                    <a:gd name="connsiteY10" fmla="*/ 166063 h 1651788"/>
                    <a:gd name="connsiteX11" fmla="*/ 7084499 w 7141652"/>
                    <a:gd name="connsiteY11" fmla="*/ 328109 h 1651788"/>
                    <a:gd name="connsiteX12" fmla="*/ 7130797 w 7141652"/>
                    <a:gd name="connsiteY12" fmla="*/ 837395 h 1651788"/>
                    <a:gd name="connsiteX13" fmla="*/ 7096073 w 7141652"/>
                    <a:gd name="connsiteY13" fmla="*/ 1288807 h 1651788"/>
                    <a:gd name="connsiteX14" fmla="*/ 6690959 w 7141652"/>
                    <a:gd name="connsiteY14" fmla="*/ 1531876 h 1651788"/>
                    <a:gd name="connsiteX15" fmla="*/ 5614514 w 7141652"/>
                    <a:gd name="connsiteY15" fmla="*/ 1497151 h 1651788"/>
                    <a:gd name="connsiteX16" fmla="*/ 4642240 w 7141652"/>
                    <a:gd name="connsiteY16" fmla="*/ 1566600 h 1651788"/>
                    <a:gd name="connsiteX17" fmla="*/ 3693116 w 7141652"/>
                    <a:gd name="connsiteY17" fmla="*/ 1612898 h 1651788"/>
                    <a:gd name="connsiteX18" fmla="*/ 2720843 w 7141652"/>
                    <a:gd name="connsiteY18" fmla="*/ 1578175 h 1651788"/>
                    <a:gd name="connsiteX19" fmla="*/ 1748570 w 7141652"/>
                    <a:gd name="connsiteY19" fmla="*/ 1531876 h 1651788"/>
                    <a:gd name="connsiteX20" fmla="*/ 452205 w 7141652"/>
                    <a:gd name="connsiteY20" fmla="*/ 1636048 h 1651788"/>
                    <a:gd name="connsiteX21" fmla="*/ 47091 w 7141652"/>
                    <a:gd name="connsiteY21" fmla="*/ 1520301 h 1651788"/>
                    <a:gd name="connsiteX22" fmla="*/ 47091 w 7141652"/>
                    <a:gd name="connsiteY22" fmla="*/ 455430 h 1651788"/>
                    <a:gd name="connsiteX23" fmla="*/ 429056 w 7141652"/>
                    <a:gd name="connsiteY23" fmla="*/ 119764 h 1651788"/>
                    <a:gd name="connsiteX0" fmla="*/ 429056 w 7141652"/>
                    <a:gd name="connsiteY0" fmla="*/ 119764 h 1729578"/>
                    <a:gd name="connsiteX1" fmla="*/ 1030939 w 7141652"/>
                    <a:gd name="connsiteY1" fmla="*/ 15592 h 1729578"/>
                    <a:gd name="connsiteX2" fmla="*/ 1436053 w 7141652"/>
                    <a:gd name="connsiteY2" fmla="*/ 108190 h 1729578"/>
                    <a:gd name="connsiteX3" fmla="*/ 2118959 w 7141652"/>
                    <a:gd name="connsiteY3" fmla="*/ 38742 h 1729578"/>
                    <a:gd name="connsiteX4" fmla="*/ 2547223 w 7141652"/>
                    <a:gd name="connsiteY4" fmla="*/ 4017 h 1729578"/>
                    <a:gd name="connsiteX5" fmla="*/ 3068083 w 7141652"/>
                    <a:gd name="connsiteY5" fmla="*/ 131339 h 1729578"/>
                    <a:gd name="connsiteX6" fmla="*/ 3612094 w 7141652"/>
                    <a:gd name="connsiteY6" fmla="*/ 15592 h 1729578"/>
                    <a:gd name="connsiteX7" fmla="*/ 4468620 w 7141652"/>
                    <a:gd name="connsiteY7" fmla="*/ 189212 h 1729578"/>
                    <a:gd name="connsiteX8" fmla="*/ 5290423 w 7141652"/>
                    <a:gd name="connsiteY8" fmla="*/ 142914 h 1729578"/>
                    <a:gd name="connsiteX9" fmla="*/ 6158524 w 7141652"/>
                    <a:gd name="connsiteY9" fmla="*/ 223936 h 1729578"/>
                    <a:gd name="connsiteX10" fmla="*/ 6957177 w 7141652"/>
                    <a:gd name="connsiteY10" fmla="*/ 166063 h 1729578"/>
                    <a:gd name="connsiteX11" fmla="*/ 7084499 w 7141652"/>
                    <a:gd name="connsiteY11" fmla="*/ 328109 h 1729578"/>
                    <a:gd name="connsiteX12" fmla="*/ 7130797 w 7141652"/>
                    <a:gd name="connsiteY12" fmla="*/ 837395 h 1729578"/>
                    <a:gd name="connsiteX13" fmla="*/ 7096073 w 7141652"/>
                    <a:gd name="connsiteY13" fmla="*/ 1288807 h 1729578"/>
                    <a:gd name="connsiteX14" fmla="*/ 6690959 w 7141652"/>
                    <a:gd name="connsiteY14" fmla="*/ 1531876 h 1729578"/>
                    <a:gd name="connsiteX15" fmla="*/ 5614514 w 7141652"/>
                    <a:gd name="connsiteY15" fmla="*/ 1497151 h 1729578"/>
                    <a:gd name="connsiteX16" fmla="*/ 4642240 w 7141652"/>
                    <a:gd name="connsiteY16" fmla="*/ 1566600 h 1729578"/>
                    <a:gd name="connsiteX17" fmla="*/ 3693116 w 7141652"/>
                    <a:gd name="connsiteY17" fmla="*/ 1612898 h 1729578"/>
                    <a:gd name="connsiteX18" fmla="*/ 2720843 w 7141652"/>
                    <a:gd name="connsiteY18" fmla="*/ 1578175 h 1729578"/>
                    <a:gd name="connsiteX19" fmla="*/ 1598100 w 7141652"/>
                    <a:gd name="connsiteY19" fmla="*/ 1728645 h 1729578"/>
                    <a:gd name="connsiteX20" fmla="*/ 452205 w 7141652"/>
                    <a:gd name="connsiteY20" fmla="*/ 1636048 h 1729578"/>
                    <a:gd name="connsiteX21" fmla="*/ 47091 w 7141652"/>
                    <a:gd name="connsiteY21" fmla="*/ 1520301 h 1729578"/>
                    <a:gd name="connsiteX22" fmla="*/ 47091 w 7141652"/>
                    <a:gd name="connsiteY22" fmla="*/ 455430 h 1729578"/>
                    <a:gd name="connsiteX23" fmla="*/ 429056 w 7141652"/>
                    <a:gd name="connsiteY23" fmla="*/ 119764 h 1729578"/>
                    <a:gd name="connsiteX0" fmla="*/ 429056 w 7141652"/>
                    <a:gd name="connsiteY0" fmla="*/ 119764 h 1732632"/>
                    <a:gd name="connsiteX1" fmla="*/ 1030939 w 7141652"/>
                    <a:gd name="connsiteY1" fmla="*/ 15592 h 1732632"/>
                    <a:gd name="connsiteX2" fmla="*/ 1436053 w 7141652"/>
                    <a:gd name="connsiteY2" fmla="*/ 108190 h 1732632"/>
                    <a:gd name="connsiteX3" fmla="*/ 2118959 w 7141652"/>
                    <a:gd name="connsiteY3" fmla="*/ 38742 h 1732632"/>
                    <a:gd name="connsiteX4" fmla="*/ 2547223 w 7141652"/>
                    <a:gd name="connsiteY4" fmla="*/ 4017 h 1732632"/>
                    <a:gd name="connsiteX5" fmla="*/ 3068083 w 7141652"/>
                    <a:gd name="connsiteY5" fmla="*/ 131339 h 1732632"/>
                    <a:gd name="connsiteX6" fmla="*/ 3612094 w 7141652"/>
                    <a:gd name="connsiteY6" fmla="*/ 15592 h 1732632"/>
                    <a:gd name="connsiteX7" fmla="*/ 4468620 w 7141652"/>
                    <a:gd name="connsiteY7" fmla="*/ 189212 h 1732632"/>
                    <a:gd name="connsiteX8" fmla="*/ 5290423 w 7141652"/>
                    <a:gd name="connsiteY8" fmla="*/ 142914 h 1732632"/>
                    <a:gd name="connsiteX9" fmla="*/ 6158524 w 7141652"/>
                    <a:gd name="connsiteY9" fmla="*/ 223936 h 1732632"/>
                    <a:gd name="connsiteX10" fmla="*/ 6957177 w 7141652"/>
                    <a:gd name="connsiteY10" fmla="*/ 166063 h 1732632"/>
                    <a:gd name="connsiteX11" fmla="*/ 7084499 w 7141652"/>
                    <a:gd name="connsiteY11" fmla="*/ 328109 h 1732632"/>
                    <a:gd name="connsiteX12" fmla="*/ 7130797 w 7141652"/>
                    <a:gd name="connsiteY12" fmla="*/ 837395 h 1732632"/>
                    <a:gd name="connsiteX13" fmla="*/ 7096073 w 7141652"/>
                    <a:gd name="connsiteY13" fmla="*/ 1288807 h 1732632"/>
                    <a:gd name="connsiteX14" fmla="*/ 6690959 w 7141652"/>
                    <a:gd name="connsiteY14" fmla="*/ 1531876 h 1732632"/>
                    <a:gd name="connsiteX15" fmla="*/ 5614514 w 7141652"/>
                    <a:gd name="connsiteY15" fmla="*/ 1497151 h 1732632"/>
                    <a:gd name="connsiteX16" fmla="*/ 4642240 w 7141652"/>
                    <a:gd name="connsiteY16" fmla="*/ 1566600 h 1732632"/>
                    <a:gd name="connsiteX17" fmla="*/ 3693116 w 7141652"/>
                    <a:gd name="connsiteY17" fmla="*/ 1612898 h 1732632"/>
                    <a:gd name="connsiteX18" fmla="*/ 3010210 w 7141652"/>
                    <a:gd name="connsiteY18" fmla="*/ 1705497 h 1732632"/>
                    <a:gd name="connsiteX19" fmla="*/ 1598100 w 7141652"/>
                    <a:gd name="connsiteY19" fmla="*/ 1728645 h 1732632"/>
                    <a:gd name="connsiteX20" fmla="*/ 452205 w 7141652"/>
                    <a:gd name="connsiteY20" fmla="*/ 1636048 h 1732632"/>
                    <a:gd name="connsiteX21" fmla="*/ 47091 w 7141652"/>
                    <a:gd name="connsiteY21" fmla="*/ 1520301 h 1732632"/>
                    <a:gd name="connsiteX22" fmla="*/ 47091 w 7141652"/>
                    <a:gd name="connsiteY22" fmla="*/ 455430 h 1732632"/>
                    <a:gd name="connsiteX23" fmla="*/ 429056 w 7141652"/>
                    <a:gd name="connsiteY23" fmla="*/ 119764 h 1732632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598100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412905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642240 w 7141652"/>
                    <a:gd name="connsiteY16" fmla="*/ 1566600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514918 w 7141652"/>
                    <a:gd name="connsiteY16" fmla="*/ 1555025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693116 w 7141652"/>
                    <a:gd name="connsiteY17" fmla="*/ 1612898 h 1788100"/>
                    <a:gd name="connsiteX18" fmla="*/ 3033359 w 7141652"/>
                    <a:gd name="connsiteY18" fmla="*/ 1531876 h 1788100"/>
                    <a:gd name="connsiteX19" fmla="*/ 1412905 w 7141652"/>
                    <a:gd name="connsiteY19" fmla="*/ 1728645 h 1788100"/>
                    <a:gd name="connsiteX20" fmla="*/ 394332 w 7141652"/>
                    <a:gd name="connsiteY20" fmla="*/ 1774945 h 1788100"/>
                    <a:gd name="connsiteX21" fmla="*/ 47091 w 7141652"/>
                    <a:gd name="connsiteY21" fmla="*/ 1520301 h 1788100"/>
                    <a:gd name="connsiteX22" fmla="*/ 47091 w 7141652"/>
                    <a:gd name="connsiteY22" fmla="*/ 455430 h 1788100"/>
                    <a:gd name="connsiteX23" fmla="*/ 429056 w 7141652"/>
                    <a:gd name="connsiteY23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75077"/>
                    <a:gd name="connsiteX1" fmla="*/ 1030939 w 7141652"/>
                    <a:gd name="connsiteY1" fmla="*/ 15592 h 1775077"/>
                    <a:gd name="connsiteX2" fmla="*/ 1436053 w 7141652"/>
                    <a:gd name="connsiteY2" fmla="*/ 108190 h 1775077"/>
                    <a:gd name="connsiteX3" fmla="*/ 2118959 w 7141652"/>
                    <a:gd name="connsiteY3" fmla="*/ 38742 h 1775077"/>
                    <a:gd name="connsiteX4" fmla="*/ 2547223 w 7141652"/>
                    <a:gd name="connsiteY4" fmla="*/ 4017 h 1775077"/>
                    <a:gd name="connsiteX5" fmla="*/ 3068083 w 7141652"/>
                    <a:gd name="connsiteY5" fmla="*/ 131339 h 1775077"/>
                    <a:gd name="connsiteX6" fmla="*/ 3612094 w 7141652"/>
                    <a:gd name="connsiteY6" fmla="*/ 15592 h 1775077"/>
                    <a:gd name="connsiteX7" fmla="*/ 4468620 w 7141652"/>
                    <a:gd name="connsiteY7" fmla="*/ 189212 h 1775077"/>
                    <a:gd name="connsiteX8" fmla="*/ 5290423 w 7141652"/>
                    <a:gd name="connsiteY8" fmla="*/ 142914 h 1775077"/>
                    <a:gd name="connsiteX9" fmla="*/ 6158524 w 7141652"/>
                    <a:gd name="connsiteY9" fmla="*/ 223936 h 1775077"/>
                    <a:gd name="connsiteX10" fmla="*/ 6957177 w 7141652"/>
                    <a:gd name="connsiteY10" fmla="*/ 166063 h 1775077"/>
                    <a:gd name="connsiteX11" fmla="*/ 7084499 w 7141652"/>
                    <a:gd name="connsiteY11" fmla="*/ 328109 h 1775077"/>
                    <a:gd name="connsiteX12" fmla="*/ 7130797 w 7141652"/>
                    <a:gd name="connsiteY12" fmla="*/ 837395 h 1775077"/>
                    <a:gd name="connsiteX13" fmla="*/ 7096073 w 7141652"/>
                    <a:gd name="connsiteY13" fmla="*/ 1288807 h 1775077"/>
                    <a:gd name="connsiteX14" fmla="*/ 6690959 w 7141652"/>
                    <a:gd name="connsiteY14" fmla="*/ 1531876 h 1775077"/>
                    <a:gd name="connsiteX15" fmla="*/ 5614514 w 7141652"/>
                    <a:gd name="connsiteY15" fmla="*/ 1497151 h 1775077"/>
                    <a:gd name="connsiteX16" fmla="*/ 4514918 w 7141652"/>
                    <a:gd name="connsiteY16" fmla="*/ 1555025 h 1775077"/>
                    <a:gd name="connsiteX17" fmla="*/ 3760880 w 7141652"/>
                    <a:gd name="connsiteY17" fmla="*/ 1565390 h 1775077"/>
                    <a:gd name="connsiteX18" fmla="*/ 3693116 w 7141652"/>
                    <a:gd name="connsiteY18" fmla="*/ 1612898 h 1775077"/>
                    <a:gd name="connsiteX19" fmla="*/ 3033359 w 7141652"/>
                    <a:gd name="connsiteY19" fmla="*/ 1531876 h 1775077"/>
                    <a:gd name="connsiteX20" fmla="*/ 1470779 w 7141652"/>
                    <a:gd name="connsiteY20" fmla="*/ 1555025 h 1775077"/>
                    <a:gd name="connsiteX21" fmla="*/ 394332 w 7141652"/>
                    <a:gd name="connsiteY21" fmla="*/ 1774945 h 1775077"/>
                    <a:gd name="connsiteX22" fmla="*/ 47091 w 7141652"/>
                    <a:gd name="connsiteY22" fmla="*/ 1520301 h 1775077"/>
                    <a:gd name="connsiteX23" fmla="*/ 47091 w 7141652"/>
                    <a:gd name="connsiteY23" fmla="*/ 455430 h 1775077"/>
                    <a:gd name="connsiteX24" fmla="*/ 429056 w 7141652"/>
                    <a:gd name="connsiteY24" fmla="*/ 119764 h 1775077"/>
                    <a:gd name="connsiteX0" fmla="*/ 429056 w 7141652"/>
                    <a:gd name="connsiteY0" fmla="*/ 119764 h 1616237"/>
                    <a:gd name="connsiteX1" fmla="*/ 1030939 w 7141652"/>
                    <a:gd name="connsiteY1" fmla="*/ 15592 h 1616237"/>
                    <a:gd name="connsiteX2" fmla="*/ 1436053 w 7141652"/>
                    <a:gd name="connsiteY2" fmla="*/ 108190 h 1616237"/>
                    <a:gd name="connsiteX3" fmla="*/ 2118959 w 7141652"/>
                    <a:gd name="connsiteY3" fmla="*/ 38742 h 1616237"/>
                    <a:gd name="connsiteX4" fmla="*/ 2547223 w 7141652"/>
                    <a:gd name="connsiteY4" fmla="*/ 4017 h 1616237"/>
                    <a:gd name="connsiteX5" fmla="*/ 3068083 w 7141652"/>
                    <a:gd name="connsiteY5" fmla="*/ 131339 h 1616237"/>
                    <a:gd name="connsiteX6" fmla="*/ 3612094 w 7141652"/>
                    <a:gd name="connsiteY6" fmla="*/ 15592 h 1616237"/>
                    <a:gd name="connsiteX7" fmla="*/ 4468620 w 7141652"/>
                    <a:gd name="connsiteY7" fmla="*/ 189212 h 1616237"/>
                    <a:gd name="connsiteX8" fmla="*/ 5290423 w 7141652"/>
                    <a:gd name="connsiteY8" fmla="*/ 142914 h 1616237"/>
                    <a:gd name="connsiteX9" fmla="*/ 6158524 w 7141652"/>
                    <a:gd name="connsiteY9" fmla="*/ 223936 h 1616237"/>
                    <a:gd name="connsiteX10" fmla="*/ 6957177 w 7141652"/>
                    <a:gd name="connsiteY10" fmla="*/ 166063 h 1616237"/>
                    <a:gd name="connsiteX11" fmla="*/ 7084499 w 7141652"/>
                    <a:gd name="connsiteY11" fmla="*/ 328109 h 1616237"/>
                    <a:gd name="connsiteX12" fmla="*/ 7130797 w 7141652"/>
                    <a:gd name="connsiteY12" fmla="*/ 837395 h 1616237"/>
                    <a:gd name="connsiteX13" fmla="*/ 7096073 w 7141652"/>
                    <a:gd name="connsiteY13" fmla="*/ 1288807 h 1616237"/>
                    <a:gd name="connsiteX14" fmla="*/ 6690959 w 7141652"/>
                    <a:gd name="connsiteY14" fmla="*/ 1531876 h 1616237"/>
                    <a:gd name="connsiteX15" fmla="*/ 5614514 w 7141652"/>
                    <a:gd name="connsiteY15" fmla="*/ 1497151 h 1616237"/>
                    <a:gd name="connsiteX16" fmla="*/ 4514918 w 7141652"/>
                    <a:gd name="connsiteY16" fmla="*/ 1555025 h 1616237"/>
                    <a:gd name="connsiteX17" fmla="*/ 3760880 w 7141652"/>
                    <a:gd name="connsiteY17" fmla="*/ 1565390 h 1616237"/>
                    <a:gd name="connsiteX18" fmla="*/ 3693116 w 7141652"/>
                    <a:gd name="connsiteY18" fmla="*/ 1612898 h 1616237"/>
                    <a:gd name="connsiteX19" fmla="*/ 3033359 w 7141652"/>
                    <a:gd name="connsiteY19" fmla="*/ 1531876 h 1616237"/>
                    <a:gd name="connsiteX20" fmla="*/ 1470779 w 7141652"/>
                    <a:gd name="connsiteY20" fmla="*/ 1555025 h 1616237"/>
                    <a:gd name="connsiteX21" fmla="*/ 452205 w 7141652"/>
                    <a:gd name="connsiteY21" fmla="*/ 1555026 h 1616237"/>
                    <a:gd name="connsiteX22" fmla="*/ 47091 w 7141652"/>
                    <a:gd name="connsiteY22" fmla="*/ 1520301 h 1616237"/>
                    <a:gd name="connsiteX23" fmla="*/ 47091 w 7141652"/>
                    <a:gd name="connsiteY23" fmla="*/ 455430 h 1616237"/>
                    <a:gd name="connsiteX24" fmla="*/ 429056 w 7141652"/>
                    <a:gd name="connsiteY24" fmla="*/ 119764 h 1616237"/>
                    <a:gd name="connsiteX0" fmla="*/ 402796 w 7115392"/>
                    <a:gd name="connsiteY0" fmla="*/ 119764 h 1613391"/>
                    <a:gd name="connsiteX1" fmla="*/ 1004679 w 7115392"/>
                    <a:gd name="connsiteY1" fmla="*/ 15592 h 1613391"/>
                    <a:gd name="connsiteX2" fmla="*/ 1409793 w 7115392"/>
                    <a:gd name="connsiteY2" fmla="*/ 108190 h 1613391"/>
                    <a:gd name="connsiteX3" fmla="*/ 2092699 w 7115392"/>
                    <a:gd name="connsiteY3" fmla="*/ 38742 h 1613391"/>
                    <a:gd name="connsiteX4" fmla="*/ 2520963 w 7115392"/>
                    <a:gd name="connsiteY4" fmla="*/ 4017 h 1613391"/>
                    <a:gd name="connsiteX5" fmla="*/ 3041823 w 7115392"/>
                    <a:gd name="connsiteY5" fmla="*/ 131339 h 1613391"/>
                    <a:gd name="connsiteX6" fmla="*/ 3585834 w 7115392"/>
                    <a:gd name="connsiteY6" fmla="*/ 15592 h 1613391"/>
                    <a:gd name="connsiteX7" fmla="*/ 4442360 w 7115392"/>
                    <a:gd name="connsiteY7" fmla="*/ 189212 h 1613391"/>
                    <a:gd name="connsiteX8" fmla="*/ 5264163 w 7115392"/>
                    <a:gd name="connsiteY8" fmla="*/ 142914 h 1613391"/>
                    <a:gd name="connsiteX9" fmla="*/ 6132264 w 7115392"/>
                    <a:gd name="connsiteY9" fmla="*/ 223936 h 1613391"/>
                    <a:gd name="connsiteX10" fmla="*/ 6930917 w 7115392"/>
                    <a:gd name="connsiteY10" fmla="*/ 166063 h 1613391"/>
                    <a:gd name="connsiteX11" fmla="*/ 7058239 w 7115392"/>
                    <a:gd name="connsiteY11" fmla="*/ 328109 h 1613391"/>
                    <a:gd name="connsiteX12" fmla="*/ 7104537 w 7115392"/>
                    <a:gd name="connsiteY12" fmla="*/ 837395 h 1613391"/>
                    <a:gd name="connsiteX13" fmla="*/ 7069813 w 7115392"/>
                    <a:gd name="connsiteY13" fmla="*/ 1288807 h 1613391"/>
                    <a:gd name="connsiteX14" fmla="*/ 6664699 w 7115392"/>
                    <a:gd name="connsiteY14" fmla="*/ 1531876 h 1613391"/>
                    <a:gd name="connsiteX15" fmla="*/ 5588254 w 7115392"/>
                    <a:gd name="connsiteY15" fmla="*/ 1497151 h 1613391"/>
                    <a:gd name="connsiteX16" fmla="*/ 4488658 w 7115392"/>
                    <a:gd name="connsiteY16" fmla="*/ 1555025 h 1613391"/>
                    <a:gd name="connsiteX17" fmla="*/ 3734620 w 7115392"/>
                    <a:gd name="connsiteY17" fmla="*/ 1565390 h 1613391"/>
                    <a:gd name="connsiteX18" fmla="*/ 3666856 w 7115392"/>
                    <a:gd name="connsiteY18" fmla="*/ 1612898 h 1613391"/>
                    <a:gd name="connsiteX19" fmla="*/ 3007099 w 7115392"/>
                    <a:gd name="connsiteY19" fmla="*/ 1531876 h 1613391"/>
                    <a:gd name="connsiteX20" fmla="*/ 1444519 w 7115392"/>
                    <a:gd name="connsiteY20" fmla="*/ 1555025 h 1613391"/>
                    <a:gd name="connsiteX21" fmla="*/ 425945 w 7115392"/>
                    <a:gd name="connsiteY21" fmla="*/ 1555026 h 1613391"/>
                    <a:gd name="connsiteX22" fmla="*/ 90279 w 7115392"/>
                    <a:gd name="connsiteY22" fmla="*/ 1346681 h 1613391"/>
                    <a:gd name="connsiteX23" fmla="*/ 20831 w 7115392"/>
                    <a:gd name="connsiteY23" fmla="*/ 455430 h 1613391"/>
                    <a:gd name="connsiteX24" fmla="*/ 402796 w 7115392"/>
                    <a:gd name="connsiteY24" fmla="*/ 119764 h 1613391"/>
                    <a:gd name="connsiteX0" fmla="*/ 787888 w 7141669"/>
                    <a:gd name="connsiteY0" fmla="*/ 212361 h 1613391"/>
                    <a:gd name="connsiteX1" fmla="*/ 1030956 w 7141669"/>
                    <a:gd name="connsiteY1" fmla="*/ 15592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12361 h 1613391"/>
                    <a:gd name="connsiteX1" fmla="*/ 1320323 w 7141669"/>
                    <a:gd name="connsiteY1" fmla="*/ 235511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436070 w 7141669"/>
                    <a:gd name="connsiteY2" fmla="*/ 104359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910632 w 7141669"/>
                    <a:gd name="connsiteY2" fmla="*/ 185382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2466217 w 7141669"/>
                    <a:gd name="connsiteY2" fmla="*/ 162232 h 1609560"/>
                    <a:gd name="connsiteX3" fmla="*/ 2547240 w 7141669"/>
                    <a:gd name="connsiteY3" fmla="*/ 186 h 1609560"/>
                    <a:gd name="connsiteX4" fmla="*/ 3068100 w 7141669"/>
                    <a:gd name="connsiteY4" fmla="*/ 127508 h 1609560"/>
                    <a:gd name="connsiteX5" fmla="*/ 3612111 w 7141669"/>
                    <a:gd name="connsiteY5" fmla="*/ 11761 h 1609560"/>
                    <a:gd name="connsiteX6" fmla="*/ 4468637 w 7141669"/>
                    <a:gd name="connsiteY6" fmla="*/ 185381 h 1609560"/>
                    <a:gd name="connsiteX7" fmla="*/ 5290440 w 7141669"/>
                    <a:gd name="connsiteY7" fmla="*/ 139083 h 1609560"/>
                    <a:gd name="connsiteX8" fmla="*/ 6158541 w 7141669"/>
                    <a:gd name="connsiteY8" fmla="*/ 220105 h 1609560"/>
                    <a:gd name="connsiteX9" fmla="*/ 6957194 w 7141669"/>
                    <a:gd name="connsiteY9" fmla="*/ 162232 h 1609560"/>
                    <a:gd name="connsiteX10" fmla="*/ 7084516 w 7141669"/>
                    <a:gd name="connsiteY10" fmla="*/ 324278 h 1609560"/>
                    <a:gd name="connsiteX11" fmla="*/ 7130814 w 7141669"/>
                    <a:gd name="connsiteY11" fmla="*/ 833564 h 1609560"/>
                    <a:gd name="connsiteX12" fmla="*/ 7096090 w 7141669"/>
                    <a:gd name="connsiteY12" fmla="*/ 1284976 h 1609560"/>
                    <a:gd name="connsiteX13" fmla="*/ 6690976 w 7141669"/>
                    <a:gd name="connsiteY13" fmla="*/ 1528045 h 1609560"/>
                    <a:gd name="connsiteX14" fmla="*/ 5614531 w 7141669"/>
                    <a:gd name="connsiteY14" fmla="*/ 1493320 h 1609560"/>
                    <a:gd name="connsiteX15" fmla="*/ 4514935 w 7141669"/>
                    <a:gd name="connsiteY15" fmla="*/ 1551194 h 1609560"/>
                    <a:gd name="connsiteX16" fmla="*/ 3760897 w 7141669"/>
                    <a:gd name="connsiteY16" fmla="*/ 1561559 h 1609560"/>
                    <a:gd name="connsiteX17" fmla="*/ 3693133 w 7141669"/>
                    <a:gd name="connsiteY17" fmla="*/ 1609067 h 1609560"/>
                    <a:gd name="connsiteX18" fmla="*/ 3033376 w 7141669"/>
                    <a:gd name="connsiteY18" fmla="*/ 1528045 h 1609560"/>
                    <a:gd name="connsiteX19" fmla="*/ 1470796 w 7141669"/>
                    <a:gd name="connsiteY19" fmla="*/ 1551194 h 1609560"/>
                    <a:gd name="connsiteX20" fmla="*/ 452222 w 7141669"/>
                    <a:gd name="connsiteY20" fmla="*/ 1551195 h 1609560"/>
                    <a:gd name="connsiteX21" fmla="*/ 116556 w 7141669"/>
                    <a:gd name="connsiteY21" fmla="*/ 1342850 h 1609560"/>
                    <a:gd name="connsiteX22" fmla="*/ 47108 w 7141669"/>
                    <a:gd name="connsiteY22" fmla="*/ 451599 h 1609560"/>
                    <a:gd name="connsiteX23" fmla="*/ 787888 w 7141669"/>
                    <a:gd name="connsiteY23" fmla="*/ 208530 h 1609560"/>
                    <a:gd name="connsiteX0" fmla="*/ 787888 w 7141669"/>
                    <a:gd name="connsiteY0" fmla="*/ 197421 h 1598451"/>
                    <a:gd name="connsiteX1" fmla="*/ 1320323 w 7141669"/>
                    <a:gd name="connsiteY1" fmla="*/ 220571 h 1598451"/>
                    <a:gd name="connsiteX2" fmla="*/ 2466217 w 7141669"/>
                    <a:gd name="connsiteY2" fmla="*/ 151123 h 1598451"/>
                    <a:gd name="connsiteX3" fmla="*/ 3068100 w 7141669"/>
                    <a:gd name="connsiteY3" fmla="*/ 116399 h 1598451"/>
                    <a:gd name="connsiteX4" fmla="*/ 3612111 w 7141669"/>
                    <a:gd name="connsiteY4" fmla="*/ 652 h 1598451"/>
                    <a:gd name="connsiteX5" fmla="*/ 4468637 w 7141669"/>
                    <a:gd name="connsiteY5" fmla="*/ 174272 h 1598451"/>
                    <a:gd name="connsiteX6" fmla="*/ 5290440 w 7141669"/>
                    <a:gd name="connsiteY6" fmla="*/ 127974 h 1598451"/>
                    <a:gd name="connsiteX7" fmla="*/ 6158541 w 7141669"/>
                    <a:gd name="connsiteY7" fmla="*/ 208996 h 1598451"/>
                    <a:gd name="connsiteX8" fmla="*/ 6957194 w 7141669"/>
                    <a:gd name="connsiteY8" fmla="*/ 151123 h 1598451"/>
                    <a:gd name="connsiteX9" fmla="*/ 7084516 w 7141669"/>
                    <a:gd name="connsiteY9" fmla="*/ 313169 h 1598451"/>
                    <a:gd name="connsiteX10" fmla="*/ 7130814 w 7141669"/>
                    <a:gd name="connsiteY10" fmla="*/ 822455 h 1598451"/>
                    <a:gd name="connsiteX11" fmla="*/ 7096090 w 7141669"/>
                    <a:gd name="connsiteY11" fmla="*/ 1273867 h 1598451"/>
                    <a:gd name="connsiteX12" fmla="*/ 6690976 w 7141669"/>
                    <a:gd name="connsiteY12" fmla="*/ 1516936 h 1598451"/>
                    <a:gd name="connsiteX13" fmla="*/ 5614531 w 7141669"/>
                    <a:gd name="connsiteY13" fmla="*/ 1482211 h 1598451"/>
                    <a:gd name="connsiteX14" fmla="*/ 4514935 w 7141669"/>
                    <a:gd name="connsiteY14" fmla="*/ 1540085 h 1598451"/>
                    <a:gd name="connsiteX15" fmla="*/ 3760897 w 7141669"/>
                    <a:gd name="connsiteY15" fmla="*/ 1550450 h 1598451"/>
                    <a:gd name="connsiteX16" fmla="*/ 3693133 w 7141669"/>
                    <a:gd name="connsiteY16" fmla="*/ 1597958 h 1598451"/>
                    <a:gd name="connsiteX17" fmla="*/ 3033376 w 7141669"/>
                    <a:gd name="connsiteY17" fmla="*/ 1516936 h 1598451"/>
                    <a:gd name="connsiteX18" fmla="*/ 1470796 w 7141669"/>
                    <a:gd name="connsiteY18" fmla="*/ 1540085 h 1598451"/>
                    <a:gd name="connsiteX19" fmla="*/ 452222 w 7141669"/>
                    <a:gd name="connsiteY19" fmla="*/ 1540086 h 1598451"/>
                    <a:gd name="connsiteX20" fmla="*/ 116556 w 7141669"/>
                    <a:gd name="connsiteY20" fmla="*/ 1331741 h 1598451"/>
                    <a:gd name="connsiteX21" fmla="*/ 47108 w 7141669"/>
                    <a:gd name="connsiteY21" fmla="*/ 440490 h 1598451"/>
                    <a:gd name="connsiteX22" fmla="*/ 787888 w 7141669"/>
                    <a:gd name="connsiteY22" fmla="*/ 197421 h 1598451"/>
                    <a:gd name="connsiteX0" fmla="*/ 787888 w 7141669"/>
                    <a:gd name="connsiteY0" fmla="*/ 106476 h 1507506"/>
                    <a:gd name="connsiteX1" fmla="*/ 1320323 w 7141669"/>
                    <a:gd name="connsiteY1" fmla="*/ 129626 h 1507506"/>
                    <a:gd name="connsiteX2" fmla="*/ 2466217 w 7141669"/>
                    <a:gd name="connsiteY2" fmla="*/ 60178 h 1507506"/>
                    <a:gd name="connsiteX3" fmla="*/ 3068100 w 7141669"/>
                    <a:gd name="connsiteY3" fmla="*/ 25454 h 1507506"/>
                    <a:gd name="connsiteX4" fmla="*/ 3878329 w 7141669"/>
                    <a:gd name="connsiteY4" fmla="*/ 2305 h 1507506"/>
                    <a:gd name="connsiteX5" fmla="*/ 4468637 w 7141669"/>
                    <a:gd name="connsiteY5" fmla="*/ 83327 h 1507506"/>
                    <a:gd name="connsiteX6" fmla="*/ 5290440 w 7141669"/>
                    <a:gd name="connsiteY6" fmla="*/ 37029 h 1507506"/>
                    <a:gd name="connsiteX7" fmla="*/ 6158541 w 7141669"/>
                    <a:gd name="connsiteY7" fmla="*/ 118051 h 1507506"/>
                    <a:gd name="connsiteX8" fmla="*/ 6957194 w 7141669"/>
                    <a:gd name="connsiteY8" fmla="*/ 60178 h 1507506"/>
                    <a:gd name="connsiteX9" fmla="*/ 7084516 w 7141669"/>
                    <a:gd name="connsiteY9" fmla="*/ 222224 h 1507506"/>
                    <a:gd name="connsiteX10" fmla="*/ 7130814 w 7141669"/>
                    <a:gd name="connsiteY10" fmla="*/ 731510 h 1507506"/>
                    <a:gd name="connsiteX11" fmla="*/ 7096090 w 7141669"/>
                    <a:gd name="connsiteY11" fmla="*/ 1182922 h 1507506"/>
                    <a:gd name="connsiteX12" fmla="*/ 6690976 w 7141669"/>
                    <a:gd name="connsiteY12" fmla="*/ 1425991 h 1507506"/>
                    <a:gd name="connsiteX13" fmla="*/ 5614531 w 7141669"/>
                    <a:gd name="connsiteY13" fmla="*/ 1391266 h 1507506"/>
                    <a:gd name="connsiteX14" fmla="*/ 4514935 w 7141669"/>
                    <a:gd name="connsiteY14" fmla="*/ 1449140 h 1507506"/>
                    <a:gd name="connsiteX15" fmla="*/ 3760897 w 7141669"/>
                    <a:gd name="connsiteY15" fmla="*/ 1459505 h 1507506"/>
                    <a:gd name="connsiteX16" fmla="*/ 3693133 w 7141669"/>
                    <a:gd name="connsiteY16" fmla="*/ 1507013 h 1507506"/>
                    <a:gd name="connsiteX17" fmla="*/ 3033376 w 7141669"/>
                    <a:gd name="connsiteY17" fmla="*/ 1425991 h 1507506"/>
                    <a:gd name="connsiteX18" fmla="*/ 1470796 w 7141669"/>
                    <a:gd name="connsiteY18" fmla="*/ 1449140 h 1507506"/>
                    <a:gd name="connsiteX19" fmla="*/ 452222 w 7141669"/>
                    <a:gd name="connsiteY19" fmla="*/ 1449141 h 1507506"/>
                    <a:gd name="connsiteX20" fmla="*/ 116556 w 7141669"/>
                    <a:gd name="connsiteY20" fmla="*/ 1240796 h 1507506"/>
                    <a:gd name="connsiteX21" fmla="*/ 47108 w 7141669"/>
                    <a:gd name="connsiteY21" fmla="*/ 349545 h 1507506"/>
                    <a:gd name="connsiteX22" fmla="*/ 787888 w 7141669"/>
                    <a:gd name="connsiteY22" fmla="*/ 106476 h 1507506"/>
                    <a:gd name="connsiteX0" fmla="*/ 787888 w 7141669"/>
                    <a:gd name="connsiteY0" fmla="*/ 106476 h 1464573"/>
                    <a:gd name="connsiteX1" fmla="*/ 1320323 w 7141669"/>
                    <a:gd name="connsiteY1" fmla="*/ 129626 h 1464573"/>
                    <a:gd name="connsiteX2" fmla="*/ 2466217 w 7141669"/>
                    <a:gd name="connsiteY2" fmla="*/ 60178 h 1464573"/>
                    <a:gd name="connsiteX3" fmla="*/ 3068100 w 7141669"/>
                    <a:gd name="connsiteY3" fmla="*/ 25454 h 1464573"/>
                    <a:gd name="connsiteX4" fmla="*/ 3878329 w 7141669"/>
                    <a:gd name="connsiteY4" fmla="*/ 2305 h 1464573"/>
                    <a:gd name="connsiteX5" fmla="*/ 4468637 w 7141669"/>
                    <a:gd name="connsiteY5" fmla="*/ 83327 h 1464573"/>
                    <a:gd name="connsiteX6" fmla="*/ 5290440 w 7141669"/>
                    <a:gd name="connsiteY6" fmla="*/ 37029 h 1464573"/>
                    <a:gd name="connsiteX7" fmla="*/ 6158541 w 7141669"/>
                    <a:gd name="connsiteY7" fmla="*/ 118051 h 1464573"/>
                    <a:gd name="connsiteX8" fmla="*/ 6957194 w 7141669"/>
                    <a:gd name="connsiteY8" fmla="*/ 60178 h 1464573"/>
                    <a:gd name="connsiteX9" fmla="*/ 7084516 w 7141669"/>
                    <a:gd name="connsiteY9" fmla="*/ 222224 h 1464573"/>
                    <a:gd name="connsiteX10" fmla="*/ 7130814 w 7141669"/>
                    <a:gd name="connsiteY10" fmla="*/ 731510 h 1464573"/>
                    <a:gd name="connsiteX11" fmla="*/ 7096090 w 7141669"/>
                    <a:gd name="connsiteY11" fmla="*/ 1182922 h 1464573"/>
                    <a:gd name="connsiteX12" fmla="*/ 6690976 w 7141669"/>
                    <a:gd name="connsiteY12" fmla="*/ 1425991 h 1464573"/>
                    <a:gd name="connsiteX13" fmla="*/ 5614531 w 7141669"/>
                    <a:gd name="connsiteY13" fmla="*/ 1391266 h 1464573"/>
                    <a:gd name="connsiteX14" fmla="*/ 4514935 w 7141669"/>
                    <a:gd name="connsiteY14" fmla="*/ 1449140 h 1464573"/>
                    <a:gd name="connsiteX15" fmla="*/ 3760897 w 7141669"/>
                    <a:gd name="connsiteY15" fmla="*/ 1459505 h 1464573"/>
                    <a:gd name="connsiteX16" fmla="*/ 3033376 w 7141669"/>
                    <a:gd name="connsiteY16" fmla="*/ 1425991 h 1464573"/>
                    <a:gd name="connsiteX17" fmla="*/ 1470796 w 7141669"/>
                    <a:gd name="connsiteY17" fmla="*/ 1449140 h 1464573"/>
                    <a:gd name="connsiteX18" fmla="*/ 452222 w 7141669"/>
                    <a:gd name="connsiteY18" fmla="*/ 1449141 h 1464573"/>
                    <a:gd name="connsiteX19" fmla="*/ 116556 w 7141669"/>
                    <a:gd name="connsiteY19" fmla="*/ 1240796 h 1464573"/>
                    <a:gd name="connsiteX20" fmla="*/ 47108 w 7141669"/>
                    <a:gd name="connsiteY20" fmla="*/ 349545 h 1464573"/>
                    <a:gd name="connsiteX21" fmla="*/ 787888 w 7141669"/>
                    <a:gd name="connsiteY21" fmla="*/ 106476 h 146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</a:endParaRPr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4759970" y="1803838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440894 w 7158956"/>
                    <a:gd name="connsiteY15" fmla="*/ 1323531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637663 w 7158956"/>
                    <a:gd name="connsiteY15" fmla="*/ 1485576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485576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624472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14514 w 7141652"/>
                    <a:gd name="connsiteY15" fmla="*/ 1497151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695947"/>
                    <a:gd name="connsiteX1" fmla="*/ 1030939 w 7141652"/>
                    <a:gd name="connsiteY1" fmla="*/ 15592 h 1695947"/>
                    <a:gd name="connsiteX2" fmla="*/ 1436053 w 7141652"/>
                    <a:gd name="connsiteY2" fmla="*/ 108190 h 1695947"/>
                    <a:gd name="connsiteX3" fmla="*/ 2118959 w 7141652"/>
                    <a:gd name="connsiteY3" fmla="*/ 38742 h 1695947"/>
                    <a:gd name="connsiteX4" fmla="*/ 2547223 w 7141652"/>
                    <a:gd name="connsiteY4" fmla="*/ 4017 h 1695947"/>
                    <a:gd name="connsiteX5" fmla="*/ 3068083 w 7141652"/>
                    <a:gd name="connsiteY5" fmla="*/ 131339 h 1695947"/>
                    <a:gd name="connsiteX6" fmla="*/ 3612094 w 7141652"/>
                    <a:gd name="connsiteY6" fmla="*/ 15592 h 1695947"/>
                    <a:gd name="connsiteX7" fmla="*/ 4468620 w 7141652"/>
                    <a:gd name="connsiteY7" fmla="*/ 189212 h 1695947"/>
                    <a:gd name="connsiteX8" fmla="*/ 5290423 w 7141652"/>
                    <a:gd name="connsiteY8" fmla="*/ 142914 h 1695947"/>
                    <a:gd name="connsiteX9" fmla="*/ 6158524 w 7141652"/>
                    <a:gd name="connsiteY9" fmla="*/ 223936 h 1695947"/>
                    <a:gd name="connsiteX10" fmla="*/ 6957177 w 7141652"/>
                    <a:gd name="connsiteY10" fmla="*/ 166063 h 1695947"/>
                    <a:gd name="connsiteX11" fmla="*/ 7084499 w 7141652"/>
                    <a:gd name="connsiteY11" fmla="*/ 328109 h 1695947"/>
                    <a:gd name="connsiteX12" fmla="*/ 7130797 w 7141652"/>
                    <a:gd name="connsiteY12" fmla="*/ 837395 h 1695947"/>
                    <a:gd name="connsiteX13" fmla="*/ 7096073 w 7141652"/>
                    <a:gd name="connsiteY13" fmla="*/ 1288807 h 1695947"/>
                    <a:gd name="connsiteX14" fmla="*/ 6690959 w 7141652"/>
                    <a:gd name="connsiteY14" fmla="*/ 1531876 h 1695947"/>
                    <a:gd name="connsiteX15" fmla="*/ 5614514 w 7141652"/>
                    <a:gd name="connsiteY15" fmla="*/ 1497151 h 1695947"/>
                    <a:gd name="connsiteX16" fmla="*/ 4642240 w 7141652"/>
                    <a:gd name="connsiteY16" fmla="*/ 1566600 h 1695947"/>
                    <a:gd name="connsiteX17" fmla="*/ 3693116 w 7141652"/>
                    <a:gd name="connsiteY17" fmla="*/ 1612898 h 1695947"/>
                    <a:gd name="connsiteX18" fmla="*/ 2234706 w 7141652"/>
                    <a:gd name="connsiteY18" fmla="*/ 1566600 h 1695947"/>
                    <a:gd name="connsiteX19" fmla="*/ 1736995 w 7141652"/>
                    <a:gd name="connsiteY19" fmla="*/ 1693921 h 1695947"/>
                    <a:gd name="connsiteX20" fmla="*/ 452205 w 7141652"/>
                    <a:gd name="connsiteY20" fmla="*/ 1636048 h 1695947"/>
                    <a:gd name="connsiteX21" fmla="*/ 47091 w 7141652"/>
                    <a:gd name="connsiteY21" fmla="*/ 1520301 h 1695947"/>
                    <a:gd name="connsiteX22" fmla="*/ 47091 w 7141652"/>
                    <a:gd name="connsiteY22" fmla="*/ 455430 h 1695947"/>
                    <a:gd name="connsiteX23" fmla="*/ 429056 w 7141652"/>
                    <a:gd name="connsiteY23" fmla="*/ 119764 h 1695947"/>
                    <a:gd name="connsiteX0" fmla="*/ 429056 w 7141652"/>
                    <a:gd name="connsiteY0" fmla="*/ 119764 h 1695431"/>
                    <a:gd name="connsiteX1" fmla="*/ 1030939 w 7141652"/>
                    <a:gd name="connsiteY1" fmla="*/ 15592 h 1695431"/>
                    <a:gd name="connsiteX2" fmla="*/ 1436053 w 7141652"/>
                    <a:gd name="connsiteY2" fmla="*/ 108190 h 1695431"/>
                    <a:gd name="connsiteX3" fmla="*/ 2118959 w 7141652"/>
                    <a:gd name="connsiteY3" fmla="*/ 38742 h 1695431"/>
                    <a:gd name="connsiteX4" fmla="*/ 2547223 w 7141652"/>
                    <a:gd name="connsiteY4" fmla="*/ 4017 h 1695431"/>
                    <a:gd name="connsiteX5" fmla="*/ 3068083 w 7141652"/>
                    <a:gd name="connsiteY5" fmla="*/ 131339 h 1695431"/>
                    <a:gd name="connsiteX6" fmla="*/ 3612094 w 7141652"/>
                    <a:gd name="connsiteY6" fmla="*/ 15592 h 1695431"/>
                    <a:gd name="connsiteX7" fmla="*/ 4468620 w 7141652"/>
                    <a:gd name="connsiteY7" fmla="*/ 189212 h 1695431"/>
                    <a:gd name="connsiteX8" fmla="*/ 5290423 w 7141652"/>
                    <a:gd name="connsiteY8" fmla="*/ 142914 h 1695431"/>
                    <a:gd name="connsiteX9" fmla="*/ 6158524 w 7141652"/>
                    <a:gd name="connsiteY9" fmla="*/ 223936 h 1695431"/>
                    <a:gd name="connsiteX10" fmla="*/ 6957177 w 7141652"/>
                    <a:gd name="connsiteY10" fmla="*/ 166063 h 1695431"/>
                    <a:gd name="connsiteX11" fmla="*/ 7084499 w 7141652"/>
                    <a:gd name="connsiteY11" fmla="*/ 328109 h 1695431"/>
                    <a:gd name="connsiteX12" fmla="*/ 7130797 w 7141652"/>
                    <a:gd name="connsiteY12" fmla="*/ 837395 h 1695431"/>
                    <a:gd name="connsiteX13" fmla="*/ 7096073 w 7141652"/>
                    <a:gd name="connsiteY13" fmla="*/ 1288807 h 1695431"/>
                    <a:gd name="connsiteX14" fmla="*/ 6690959 w 7141652"/>
                    <a:gd name="connsiteY14" fmla="*/ 1531876 h 1695431"/>
                    <a:gd name="connsiteX15" fmla="*/ 5614514 w 7141652"/>
                    <a:gd name="connsiteY15" fmla="*/ 1497151 h 1695431"/>
                    <a:gd name="connsiteX16" fmla="*/ 4642240 w 7141652"/>
                    <a:gd name="connsiteY16" fmla="*/ 1566600 h 1695431"/>
                    <a:gd name="connsiteX17" fmla="*/ 3693116 w 7141652"/>
                    <a:gd name="connsiteY17" fmla="*/ 1612898 h 1695431"/>
                    <a:gd name="connsiteX18" fmla="*/ 2720843 w 7141652"/>
                    <a:gd name="connsiteY18" fmla="*/ 1578175 h 1695431"/>
                    <a:gd name="connsiteX19" fmla="*/ 1736995 w 7141652"/>
                    <a:gd name="connsiteY19" fmla="*/ 1693921 h 1695431"/>
                    <a:gd name="connsiteX20" fmla="*/ 452205 w 7141652"/>
                    <a:gd name="connsiteY20" fmla="*/ 1636048 h 1695431"/>
                    <a:gd name="connsiteX21" fmla="*/ 47091 w 7141652"/>
                    <a:gd name="connsiteY21" fmla="*/ 1520301 h 1695431"/>
                    <a:gd name="connsiteX22" fmla="*/ 47091 w 7141652"/>
                    <a:gd name="connsiteY22" fmla="*/ 455430 h 1695431"/>
                    <a:gd name="connsiteX23" fmla="*/ 429056 w 7141652"/>
                    <a:gd name="connsiteY23" fmla="*/ 119764 h 1695431"/>
                    <a:gd name="connsiteX0" fmla="*/ 429056 w 7141652"/>
                    <a:gd name="connsiteY0" fmla="*/ 119764 h 1651788"/>
                    <a:gd name="connsiteX1" fmla="*/ 1030939 w 7141652"/>
                    <a:gd name="connsiteY1" fmla="*/ 15592 h 1651788"/>
                    <a:gd name="connsiteX2" fmla="*/ 1436053 w 7141652"/>
                    <a:gd name="connsiteY2" fmla="*/ 108190 h 1651788"/>
                    <a:gd name="connsiteX3" fmla="*/ 2118959 w 7141652"/>
                    <a:gd name="connsiteY3" fmla="*/ 38742 h 1651788"/>
                    <a:gd name="connsiteX4" fmla="*/ 2547223 w 7141652"/>
                    <a:gd name="connsiteY4" fmla="*/ 4017 h 1651788"/>
                    <a:gd name="connsiteX5" fmla="*/ 3068083 w 7141652"/>
                    <a:gd name="connsiteY5" fmla="*/ 131339 h 1651788"/>
                    <a:gd name="connsiteX6" fmla="*/ 3612094 w 7141652"/>
                    <a:gd name="connsiteY6" fmla="*/ 15592 h 1651788"/>
                    <a:gd name="connsiteX7" fmla="*/ 4468620 w 7141652"/>
                    <a:gd name="connsiteY7" fmla="*/ 189212 h 1651788"/>
                    <a:gd name="connsiteX8" fmla="*/ 5290423 w 7141652"/>
                    <a:gd name="connsiteY8" fmla="*/ 142914 h 1651788"/>
                    <a:gd name="connsiteX9" fmla="*/ 6158524 w 7141652"/>
                    <a:gd name="connsiteY9" fmla="*/ 223936 h 1651788"/>
                    <a:gd name="connsiteX10" fmla="*/ 6957177 w 7141652"/>
                    <a:gd name="connsiteY10" fmla="*/ 166063 h 1651788"/>
                    <a:gd name="connsiteX11" fmla="*/ 7084499 w 7141652"/>
                    <a:gd name="connsiteY11" fmla="*/ 328109 h 1651788"/>
                    <a:gd name="connsiteX12" fmla="*/ 7130797 w 7141652"/>
                    <a:gd name="connsiteY12" fmla="*/ 837395 h 1651788"/>
                    <a:gd name="connsiteX13" fmla="*/ 7096073 w 7141652"/>
                    <a:gd name="connsiteY13" fmla="*/ 1288807 h 1651788"/>
                    <a:gd name="connsiteX14" fmla="*/ 6690959 w 7141652"/>
                    <a:gd name="connsiteY14" fmla="*/ 1531876 h 1651788"/>
                    <a:gd name="connsiteX15" fmla="*/ 5614514 w 7141652"/>
                    <a:gd name="connsiteY15" fmla="*/ 1497151 h 1651788"/>
                    <a:gd name="connsiteX16" fmla="*/ 4642240 w 7141652"/>
                    <a:gd name="connsiteY16" fmla="*/ 1566600 h 1651788"/>
                    <a:gd name="connsiteX17" fmla="*/ 3693116 w 7141652"/>
                    <a:gd name="connsiteY17" fmla="*/ 1612898 h 1651788"/>
                    <a:gd name="connsiteX18" fmla="*/ 2720843 w 7141652"/>
                    <a:gd name="connsiteY18" fmla="*/ 1578175 h 1651788"/>
                    <a:gd name="connsiteX19" fmla="*/ 1748570 w 7141652"/>
                    <a:gd name="connsiteY19" fmla="*/ 1531876 h 1651788"/>
                    <a:gd name="connsiteX20" fmla="*/ 452205 w 7141652"/>
                    <a:gd name="connsiteY20" fmla="*/ 1636048 h 1651788"/>
                    <a:gd name="connsiteX21" fmla="*/ 47091 w 7141652"/>
                    <a:gd name="connsiteY21" fmla="*/ 1520301 h 1651788"/>
                    <a:gd name="connsiteX22" fmla="*/ 47091 w 7141652"/>
                    <a:gd name="connsiteY22" fmla="*/ 455430 h 1651788"/>
                    <a:gd name="connsiteX23" fmla="*/ 429056 w 7141652"/>
                    <a:gd name="connsiteY23" fmla="*/ 119764 h 1651788"/>
                    <a:gd name="connsiteX0" fmla="*/ 429056 w 7141652"/>
                    <a:gd name="connsiteY0" fmla="*/ 119764 h 1729578"/>
                    <a:gd name="connsiteX1" fmla="*/ 1030939 w 7141652"/>
                    <a:gd name="connsiteY1" fmla="*/ 15592 h 1729578"/>
                    <a:gd name="connsiteX2" fmla="*/ 1436053 w 7141652"/>
                    <a:gd name="connsiteY2" fmla="*/ 108190 h 1729578"/>
                    <a:gd name="connsiteX3" fmla="*/ 2118959 w 7141652"/>
                    <a:gd name="connsiteY3" fmla="*/ 38742 h 1729578"/>
                    <a:gd name="connsiteX4" fmla="*/ 2547223 w 7141652"/>
                    <a:gd name="connsiteY4" fmla="*/ 4017 h 1729578"/>
                    <a:gd name="connsiteX5" fmla="*/ 3068083 w 7141652"/>
                    <a:gd name="connsiteY5" fmla="*/ 131339 h 1729578"/>
                    <a:gd name="connsiteX6" fmla="*/ 3612094 w 7141652"/>
                    <a:gd name="connsiteY6" fmla="*/ 15592 h 1729578"/>
                    <a:gd name="connsiteX7" fmla="*/ 4468620 w 7141652"/>
                    <a:gd name="connsiteY7" fmla="*/ 189212 h 1729578"/>
                    <a:gd name="connsiteX8" fmla="*/ 5290423 w 7141652"/>
                    <a:gd name="connsiteY8" fmla="*/ 142914 h 1729578"/>
                    <a:gd name="connsiteX9" fmla="*/ 6158524 w 7141652"/>
                    <a:gd name="connsiteY9" fmla="*/ 223936 h 1729578"/>
                    <a:gd name="connsiteX10" fmla="*/ 6957177 w 7141652"/>
                    <a:gd name="connsiteY10" fmla="*/ 166063 h 1729578"/>
                    <a:gd name="connsiteX11" fmla="*/ 7084499 w 7141652"/>
                    <a:gd name="connsiteY11" fmla="*/ 328109 h 1729578"/>
                    <a:gd name="connsiteX12" fmla="*/ 7130797 w 7141652"/>
                    <a:gd name="connsiteY12" fmla="*/ 837395 h 1729578"/>
                    <a:gd name="connsiteX13" fmla="*/ 7096073 w 7141652"/>
                    <a:gd name="connsiteY13" fmla="*/ 1288807 h 1729578"/>
                    <a:gd name="connsiteX14" fmla="*/ 6690959 w 7141652"/>
                    <a:gd name="connsiteY14" fmla="*/ 1531876 h 1729578"/>
                    <a:gd name="connsiteX15" fmla="*/ 5614514 w 7141652"/>
                    <a:gd name="connsiteY15" fmla="*/ 1497151 h 1729578"/>
                    <a:gd name="connsiteX16" fmla="*/ 4642240 w 7141652"/>
                    <a:gd name="connsiteY16" fmla="*/ 1566600 h 1729578"/>
                    <a:gd name="connsiteX17" fmla="*/ 3693116 w 7141652"/>
                    <a:gd name="connsiteY17" fmla="*/ 1612898 h 1729578"/>
                    <a:gd name="connsiteX18" fmla="*/ 2720843 w 7141652"/>
                    <a:gd name="connsiteY18" fmla="*/ 1578175 h 1729578"/>
                    <a:gd name="connsiteX19" fmla="*/ 1598100 w 7141652"/>
                    <a:gd name="connsiteY19" fmla="*/ 1728645 h 1729578"/>
                    <a:gd name="connsiteX20" fmla="*/ 452205 w 7141652"/>
                    <a:gd name="connsiteY20" fmla="*/ 1636048 h 1729578"/>
                    <a:gd name="connsiteX21" fmla="*/ 47091 w 7141652"/>
                    <a:gd name="connsiteY21" fmla="*/ 1520301 h 1729578"/>
                    <a:gd name="connsiteX22" fmla="*/ 47091 w 7141652"/>
                    <a:gd name="connsiteY22" fmla="*/ 455430 h 1729578"/>
                    <a:gd name="connsiteX23" fmla="*/ 429056 w 7141652"/>
                    <a:gd name="connsiteY23" fmla="*/ 119764 h 1729578"/>
                    <a:gd name="connsiteX0" fmla="*/ 429056 w 7141652"/>
                    <a:gd name="connsiteY0" fmla="*/ 119764 h 1732632"/>
                    <a:gd name="connsiteX1" fmla="*/ 1030939 w 7141652"/>
                    <a:gd name="connsiteY1" fmla="*/ 15592 h 1732632"/>
                    <a:gd name="connsiteX2" fmla="*/ 1436053 w 7141652"/>
                    <a:gd name="connsiteY2" fmla="*/ 108190 h 1732632"/>
                    <a:gd name="connsiteX3" fmla="*/ 2118959 w 7141652"/>
                    <a:gd name="connsiteY3" fmla="*/ 38742 h 1732632"/>
                    <a:gd name="connsiteX4" fmla="*/ 2547223 w 7141652"/>
                    <a:gd name="connsiteY4" fmla="*/ 4017 h 1732632"/>
                    <a:gd name="connsiteX5" fmla="*/ 3068083 w 7141652"/>
                    <a:gd name="connsiteY5" fmla="*/ 131339 h 1732632"/>
                    <a:gd name="connsiteX6" fmla="*/ 3612094 w 7141652"/>
                    <a:gd name="connsiteY6" fmla="*/ 15592 h 1732632"/>
                    <a:gd name="connsiteX7" fmla="*/ 4468620 w 7141652"/>
                    <a:gd name="connsiteY7" fmla="*/ 189212 h 1732632"/>
                    <a:gd name="connsiteX8" fmla="*/ 5290423 w 7141652"/>
                    <a:gd name="connsiteY8" fmla="*/ 142914 h 1732632"/>
                    <a:gd name="connsiteX9" fmla="*/ 6158524 w 7141652"/>
                    <a:gd name="connsiteY9" fmla="*/ 223936 h 1732632"/>
                    <a:gd name="connsiteX10" fmla="*/ 6957177 w 7141652"/>
                    <a:gd name="connsiteY10" fmla="*/ 166063 h 1732632"/>
                    <a:gd name="connsiteX11" fmla="*/ 7084499 w 7141652"/>
                    <a:gd name="connsiteY11" fmla="*/ 328109 h 1732632"/>
                    <a:gd name="connsiteX12" fmla="*/ 7130797 w 7141652"/>
                    <a:gd name="connsiteY12" fmla="*/ 837395 h 1732632"/>
                    <a:gd name="connsiteX13" fmla="*/ 7096073 w 7141652"/>
                    <a:gd name="connsiteY13" fmla="*/ 1288807 h 1732632"/>
                    <a:gd name="connsiteX14" fmla="*/ 6690959 w 7141652"/>
                    <a:gd name="connsiteY14" fmla="*/ 1531876 h 1732632"/>
                    <a:gd name="connsiteX15" fmla="*/ 5614514 w 7141652"/>
                    <a:gd name="connsiteY15" fmla="*/ 1497151 h 1732632"/>
                    <a:gd name="connsiteX16" fmla="*/ 4642240 w 7141652"/>
                    <a:gd name="connsiteY16" fmla="*/ 1566600 h 1732632"/>
                    <a:gd name="connsiteX17" fmla="*/ 3693116 w 7141652"/>
                    <a:gd name="connsiteY17" fmla="*/ 1612898 h 1732632"/>
                    <a:gd name="connsiteX18" fmla="*/ 3010210 w 7141652"/>
                    <a:gd name="connsiteY18" fmla="*/ 1705497 h 1732632"/>
                    <a:gd name="connsiteX19" fmla="*/ 1598100 w 7141652"/>
                    <a:gd name="connsiteY19" fmla="*/ 1728645 h 1732632"/>
                    <a:gd name="connsiteX20" fmla="*/ 452205 w 7141652"/>
                    <a:gd name="connsiteY20" fmla="*/ 1636048 h 1732632"/>
                    <a:gd name="connsiteX21" fmla="*/ 47091 w 7141652"/>
                    <a:gd name="connsiteY21" fmla="*/ 1520301 h 1732632"/>
                    <a:gd name="connsiteX22" fmla="*/ 47091 w 7141652"/>
                    <a:gd name="connsiteY22" fmla="*/ 455430 h 1732632"/>
                    <a:gd name="connsiteX23" fmla="*/ 429056 w 7141652"/>
                    <a:gd name="connsiteY23" fmla="*/ 119764 h 1732632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598100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412905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642240 w 7141652"/>
                    <a:gd name="connsiteY16" fmla="*/ 1566600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514918 w 7141652"/>
                    <a:gd name="connsiteY16" fmla="*/ 1555025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693116 w 7141652"/>
                    <a:gd name="connsiteY17" fmla="*/ 1612898 h 1788100"/>
                    <a:gd name="connsiteX18" fmla="*/ 3033359 w 7141652"/>
                    <a:gd name="connsiteY18" fmla="*/ 1531876 h 1788100"/>
                    <a:gd name="connsiteX19" fmla="*/ 1412905 w 7141652"/>
                    <a:gd name="connsiteY19" fmla="*/ 1728645 h 1788100"/>
                    <a:gd name="connsiteX20" fmla="*/ 394332 w 7141652"/>
                    <a:gd name="connsiteY20" fmla="*/ 1774945 h 1788100"/>
                    <a:gd name="connsiteX21" fmla="*/ 47091 w 7141652"/>
                    <a:gd name="connsiteY21" fmla="*/ 1520301 h 1788100"/>
                    <a:gd name="connsiteX22" fmla="*/ 47091 w 7141652"/>
                    <a:gd name="connsiteY22" fmla="*/ 455430 h 1788100"/>
                    <a:gd name="connsiteX23" fmla="*/ 429056 w 7141652"/>
                    <a:gd name="connsiteY23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75077"/>
                    <a:gd name="connsiteX1" fmla="*/ 1030939 w 7141652"/>
                    <a:gd name="connsiteY1" fmla="*/ 15592 h 1775077"/>
                    <a:gd name="connsiteX2" fmla="*/ 1436053 w 7141652"/>
                    <a:gd name="connsiteY2" fmla="*/ 108190 h 1775077"/>
                    <a:gd name="connsiteX3" fmla="*/ 2118959 w 7141652"/>
                    <a:gd name="connsiteY3" fmla="*/ 38742 h 1775077"/>
                    <a:gd name="connsiteX4" fmla="*/ 2547223 w 7141652"/>
                    <a:gd name="connsiteY4" fmla="*/ 4017 h 1775077"/>
                    <a:gd name="connsiteX5" fmla="*/ 3068083 w 7141652"/>
                    <a:gd name="connsiteY5" fmla="*/ 131339 h 1775077"/>
                    <a:gd name="connsiteX6" fmla="*/ 3612094 w 7141652"/>
                    <a:gd name="connsiteY6" fmla="*/ 15592 h 1775077"/>
                    <a:gd name="connsiteX7" fmla="*/ 4468620 w 7141652"/>
                    <a:gd name="connsiteY7" fmla="*/ 189212 h 1775077"/>
                    <a:gd name="connsiteX8" fmla="*/ 5290423 w 7141652"/>
                    <a:gd name="connsiteY8" fmla="*/ 142914 h 1775077"/>
                    <a:gd name="connsiteX9" fmla="*/ 6158524 w 7141652"/>
                    <a:gd name="connsiteY9" fmla="*/ 223936 h 1775077"/>
                    <a:gd name="connsiteX10" fmla="*/ 6957177 w 7141652"/>
                    <a:gd name="connsiteY10" fmla="*/ 166063 h 1775077"/>
                    <a:gd name="connsiteX11" fmla="*/ 7084499 w 7141652"/>
                    <a:gd name="connsiteY11" fmla="*/ 328109 h 1775077"/>
                    <a:gd name="connsiteX12" fmla="*/ 7130797 w 7141652"/>
                    <a:gd name="connsiteY12" fmla="*/ 837395 h 1775077"/>
                    <a:gd name="connsiteX13" fmla="*/ 7096073 w 7141652"/>
                    <a:gd name="connsiteY13" fmla="*/ 1288807 h 1775077"/>
                    <a:gd name="connsiteX14" fmla="*/ 6690959 w 7141652"/>
                    <a:gd name="connsiteY14" fmla="*/ 1531876 h 1775077"/>
                    <a:gd name="connsiteX15" fmla="*/ 5614514 w 7141652"/>
                    <a:gd name="connsiteY15" fmla="*/ 1497151 h 1775077"/>
                    <a:gd name="connsiteX16" fmla="*/ 4514918 w 7141652"/>
                    <a:gd name="connsiteY16" fmla="*/ 1555025 h 1775077"/>
                    <a:gd name="connsiteX17" fmla="*/ 3760880 w 7141652"/>
                    <a:gd name="connsiteY17" fmla="*/ 1565390 h 1775077"/>
                    <a:gd name="connsiteX18" fmla="*/ 3693116 w 7141652"/>
                    <a:gd name="connsiteY18" fmla="*/ 1612898 h 1775077"/>
                    <a:gd name="connsiteX19" fmla="*/ 3033359 w 7141652"/>
                    <a:gd name="connsiteY19" fmla="*/ 1531876 h 1775077"/>
                    <a:gd name="connsiteX20" fmla="*/ 1470779 w 7141652"/>
                    <a:gd name="connsiteY20" fmla="*/ 1555025 h 1775077"/>
                    <a:gd name="connsiteX21" fmla="*/ 394332 w 7141652"/>
                    <a:gd name="connsiteY21" fmla="*/ 1774945 h 1775077"/>
                    <a:gd name="connsiteX22" fmla="*/ 47091 w 7141652"/>
                    <a:gd name="connsiteY22" fmla="*/ 1520301 h 1775077"/>
                    <a:gd name="connsiteX23" fmla="*/ 47091 w 7141652"/>
                    <a:gd name="connsiteY23" fmla="*/ 455430 h 1775077"/>
                    <a:gd name="connsiteX24" fmla="*/ 429056 w 7141652"/>
                    <a:gd name="connsiteY24" fmla="*/ 119764 h 1775077"/>
                    <a:gd name="connsiteX0" fmla="*/ 429056 w 7141652"/>
                    <a:gd name="connsiteY0" fmla="*/ 119764 h 1616237"/>
                    <a:gd name="connsiteX1" fmla="*/ 1030939 w 7141652"/>
                    <a:gd name="connsiteY1" fmla="*/ 15592 h 1616237"/>
                    <a:gd name="connsiteX2" fmla="*/ 1436053 w 7141652"/>
                    <a:gd name="connsiteY2" fmla="*/ 108190 h 1616237"/>
                    <a:gd name="connsiteX3" fmla="*/ 2118959 w 7141652"/>
                    <a:gd name="connsiteY3" fmla="*/ 38742 h 1616237"/>
                    <a:gd name="connsiteX4" fmla="*/ 2547223 w 7141652"/>
                    <a:gd name="connsiteY4" fmla="*/ 4017 h 1616237"/>
                    <a:gd name="connsiteX5" fmla="*/ 3068083 w 7141652"/>
                    <a:gd name="connsiteY5" fmla="*/ 131339 h 1616237"/>
                    <a:gd name="connsiteX6" fmla="*/ 3612094 w 7141652"/>
                    <a:gd name="connsiteY6" fmla="*/ 15592 h 1616237"/>
                    <a:gd name="connsiteX7" fmla="*/ 4468620 w 7141652"/>
                    <a:gd name="connsiteY7" fmla="*/ 189212 h 1616237"/>
                    <a:gd name="connsiteX8" fmla="*/ 5290423 w 7141652"/>
                    <a:gd name="connsiteY8" fmla="*/ 142914 h 1616237"/>
                    <a:gd name="connsiteX9" fmla="*/ 6158524 w 7141652"/>
                    <a:gd name="connsiteY9" fmla="*/ 223936 h 1616237"/>
                    <a:gd name="connsiteX10" fmla="*/ 6957177 w 7141652"/>
                    <a:gd name="connsiteY10" fmla="*/ 166063 h 1616237"/>
                    <a:gd name="connsiteX11" fmla="*/ 7084499 w 7141652"/>
                    <a:gd name="connsiteY11" fmla="*/ 328109 h 1616237"/>
                    <a:gd name="connsiteX12" fmla="*/ 7130797 w 7141652"/>
                    <a:gd name="connsiteY12" fmla="*/ 837395 h 1616237"/>
                    <a:gd name="connsiteX13" fmla="*/ 7096073 w 7141652"/>
                    <a:gd name="connsiteY13" fmla="*/ 1288807 h 1616237"/>
                    <a:gd name="connsiteX14" fmla="*/ 6690959 w 7141652"/>
                    <a:gd name="connsiteY14" fmla="*/ 1531876 h 1616237"/>
                    <a:gd name="connsiteX15" fmla="*/ 5614514 w 7141652"/>
                    <a:gd name="connsiteY15" fmla="*/ 1497151 h 1616237"/>
                    <a:gd name="connsiteX16" fmla="*/ 4514918 w 7141652"/>
                    <a:gd name="connsiteY16" fmla="*/ 1555025 h 1616237"/>
                    <a:gd name="connsiteX17" fmla="*/ 3760880 w 7141652"/>
                    <a:gd name="connsiteY17" fmla="*/ 1565390 h 1616237"/>
                    <a:gd name="connsiteX18" fmla="*/ 3693116 w 7141652"/>
                    <a:gd name="connsiteY18" fmla="*/ 1612898 h 1616237"/>
                    <a:gd name="connsiteX19" fmla="*/ 3033359 w 7141652"/>
                    <a:gd name="connsiteY19" fmla="*/ 1531876 h 1616237"/>
                    <a:gd name="connsiteX20" fmla="*/ 1470779 w 7141652"/>
                    <a:gd name="connsiteY20" fmla="*/ 1555025 h 1616237"/>
                    <a:gd name="connsiteX21" fmla="*/ 452205 w 7141652"/>
                    <a:gd name="connsiteY21" fmla="*/ 1555026 h 1616237"/>
                    <a:gd name="connsiteX22" fmla="*/ 47091 w 7141652"/>
                    <a:gd name="connsiteY22" fmla="*/ 1520301 h 1616237"/>
                    <a:gd name="connsiteX23" fmla="*/ 47091 w 7141652"/>
                    <a:gd name="connsiteY23" fmla="*/ 455430 h 1616237"/>
                    <a:gd name="connsiteX24" fmla="*/ 429056 w 7141652"/>
                    <a:gd name="connsiteY24" fmla="*/ 119764 h 1616237"/>
                    <a:gd name="connsiteX0" fmla="*/ 402796 w 7115392"/>
                    <a:gd name="connsiteY0" fmla="*/ 119764 h 1613391"/>
                    <a:gd name="connsiteX1" fmla="*/ 1004679 w 7115392"/>
                    <a:gd name="connsiteY1" fmla="*/ 15592 h 1613391"/>
                    <a:gd name="connsiteX2" fmla="*/ 1409793 w 7115392"/>
                    <a:gd name="connsiteY2" fmla="*/ 108190 h 1613391"/>
                    <a:gd name="connsiteX3" fmla="*/ 2092699 w 7115392"/>
                    <a:gd name="connsiteY3" fmla="*/ 38742 h 1613391"/>
                    <a:gd name="connsiteX4" fmla="*/ 2520963 w 7115392"/>
                    <a:gd name="connsiteY4" fmla="*/ 4017 h 1613391"/>
                    <a:gd name="connsiteX5" fmla="*/ 3041823 w 7115392"/>
                    <a:gd name="connsiteY5" fmla="*/ 131339 h 1613391"/>
                    <a:gd name="connsiteX6" fmla="*/ 3585834 w 7115392"/>
                    <a:gd name="connsiteY6" fmla="*/ 15592 h 1613391"/>
                    <a:gd name="connsiteX7" fmla="*/ 4442360 w 7115392"/>
                    <a:gd name="connsiteY7" fmla="*/ 189212 h 1613391"/>
                    <a:gd name="connsiteX8" fmla="*/ 5264163 w 7115392"/>
                    <a:gd name="connsiteY8" fmla="*/ 142914 h 1613391"/>
                    <a:gd name="connsiteX9" fmla="*/ 6132264 w 7115392"/>
                    <a:gd name="connsiteY9" fmla="*/ 223936 h 1613391"/>
                    <a:gd name="connsiteX10" fmla="*/ 6930917 w 7115392"/>
                    <a:gd name="connsiteY10" fmla="*/ 166063 h 1613391"/>
                    <a:gd name="connsiteX11" fmla="*/ 7058239 w 7115392"/>
                    <a:gd name="connsiteY11" fmla="*/ 328109 h 1613391"/>
                    <a:gd name="connsiteX12" fmla="*/ 7104537 w 7115392"/>
                    <a:gd name="connsiteY12" fmla="*/ 837395 h 1613391"/>
                    <a:gd name="connsiteX13" fmla="*/ 7069813 w 7115392"/>
                    <a:gd name="connsiteY13" fmla="*/ 1288807 h 1613391"/>
                    <a:gd name="connsiteX14" fmla="*/ 6664699 w 7115392"/>
                    <a:gd name="connsiteY14" fmla="*/ 1531876 h 1613391"/>
                    <a:gd name="connsiteX15" fmla="*/ 5588254 w 7115392"/>
                    <a:gd name="connsiteY15" fmla="*/ 1497151 h 1613391"/>
                    <a:gd name="connsiteX16" fmla="*/ 4488658 w 7115392"/>
                    <a:gd name="connsiteY16" fmla="*/ 1555025 h 1613391"/>
                    <a:gd name="connsiteX17" fmla="*/ 3734620 w 7115392"/>
                    <a:gd name="connsiteY17" fmla="*/ 1565390 h 1613391"/>
                    <a:gd name="connsiteX18" fmla="*/ 3666856 w 7115392"/>
                    <a:gd name="connsiteY18" fmla="*/ 1612898 h 1613391"/>
                    <a:gd name="connsiteX19" fmla="*/ 3007099 w 7115392"/>
                    <a:gd name="connsiteY19" fmla="*/ 1531876 h 1613391"/>
                    <a:gd name="connsiteX20" fmla="*/ 1444519 w 7115392"/>
                    <a:gd name="connsiteY20" fmla="*/ 1555025 h 1613391"/>
                    <a:gd name="connsiteX21" fmla="*/ 425945 w 7115392"/>
                    <a:gd name="connsiteY21" fmla="*/ 1555026 h 1613391"/>
                    <a:gd name="connsiteX22" fmla="*/ 90279 w 7115392"/>
                    <a:gd name="connsiteY22" fmla="*/ 1346681 h 1613391"/>
                    <a:gd name="connsiteX23" fmla="*/ 20831 w 7115392"/>
                    <a:gd name="connsiteY23" fmla="*/ 455430 h 1613391"/>
                    <a:gd name="connsiteX24" fmla="*/ 402796 w 7115392"/>
                    <a:gd name="connsiteY24" fmla="*/ 119764 h 1613391"/>
                    <a:gd name="connsiteX0" fmla="*/ 787888 w 7141669"/>
                    <a:gd name="connsiteY0" fmla="*/ 212361 h 1613391"/>
                    <a:gd name="connsiteX1" fmla="*/ 1030956 w 7141669"/>
                    <a:gd name="connsiteY1" fmla="*/ 15592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12361 h 1613391"/>
                    <a:gd name="connsiteX1" fmla="*/ 1320323 w 7141669"/>
                    <a:gd name="connsiteY1" fmla="*/ 235511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436070 w 7141669"/>
                    <a:gd name="connsiteY2" fmla="*/ 104359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910632 w 7141669"/>
                    <a:gd name="connsiteY2" fmla="*/ 185382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2466217 w 7141669"/>
                    <a:gd name="connsiteY2" fmla="*/ 162232 h 1609560"/>
                    <a:gd name="connsiteX3" fmla="*/ 2547240 w 7141669"/>
                    <a:gd name="connsiteY3" fmla="*/ 186 h 1609560"/>
                    <a:gd name="connsiteX4" fmla="*/ 3068100 w 7141669"/>
                    <a:gd name="connsiteY4" fmla="*/ 127508 h 1609560"/>
                    <a:gd name="connsiteX5" fmla="*/ 3612111 w 7141669"/>
                    <a:gd name="connsiteY5" fmla="*/ 11761 h 1609560"/>
                    <a:gd name="connsiteX6" fmla="*/ 4468637 w 7141669"/>
                    <a:gd name="connsiteY6" fmla="*/ 185381 h 1609560"/>
                    <a:gd name="connsiteX7" fmla="*/ 5290440 w 7141669"/>
                    <a:gd name="connsiteY7" fmla="*/ 139083 h 1609560"/>
                    <a:gd name="connsiteX8" fmla="*/ 6158541 w 7141669"/>
                    <a:gd name="connsiteY8" fmla="*/ 220105 h 1609560"/>
                    <a:gd name="connsiteX9" fmla="*/ 6957194 w 7141669"/>
                    <a:gd name="connsiteY9" fmla="*/ 162232 h 1609560"/>
                    <a:gd name="connsiteX10" fmla="*/ 7084516 w 7141669"/>
                    <a:gd name="connsiteY10" fmla="*/ 324278 h 1609560"/>
                    <a:gd name="connsiteX11" fmla="*/ 7130814 w 7141669"/>
                    <a:gd name="connsiteY11" fmla="*/ 833564 h 1609560"/>
                    <a:gd name="connsiteX12" fmla="*/ 7096090 w 7141669"/>
                    <a:gd name="connsiteY12" fmla="*/ 1284976 h 1609560"/>
                    <a:gd name="connsiteX13" fmla="*/ 6690976 w 7141669"/>
                    <a:gd name="connsiteY13" fmla="*/ 1528045 h 1609560"/>
                    <a:gd name="connsiteX14" fmla="*/ 5614531 w 7141669"/>
                    <a:gd name="connsiteY14" fmla="*/ 1493320 h 1609560"/>
                    <a:gd name="connsiteX15" fmla="*/ 4514935 w 7141669"/>
                    <a:gd name="connsiteY15" fmla="*/ 1551194 h 1609560"/>
                    <a:gd name="connsiteX16" fmla="*/ 3760897 w 7141669"/>
                    <a:gd name="connsiteY16" fmla="*/ 1561559 h 1609560"/>
                    <a:gd name="connsiteX17" fmla="*/ 3693133 w 7141669"/>
                    <a:gd name="connsiteY17" fmla="*/ 1609067 h 1609560"/>
                    <a:gd name="connsiteX18" fmla="*/ 3033376 w 7141669"/>
                    <a:gd name="connsiteY18" fmla="*/ 1528045 h 1609560"/>
                    <a:gd name="connsiteX19" fmla="*/ 1470796 w 7141669"/>
                    <a:gd name="connsiteY19" fmla="*/ 1551194 h 1609560"/>
                    <a:gd name="connsiteX20" fmla="*/ 452222 w 7141669"/>
                    <a:gd name="connsiteY20" fmla="*/ 1551195 h 1609560"/>
                    <a:gd name="connsiteX21" fmla="*/ 116556 w 7141669"/>
                    <a:gd name="connsiteY21" fmla="*/ 1342850 h 1609560"/>
                    <a:gd name="connsiteX22" fmla="*/ 47108 w 7141669"/>
                    <a:gd name="connsiteY22" fmla="*/ 451599 h 1609560"/>
                    <a:gd name="connsiteX23" fmla="*/ 787888 w 7141669"/>
                    <a:gd name="connsiteY23" fmla="*/ 208530 h 1609560"/>
                    <a:gd name="connsiteX0" fmla="*/ 787888 w 7141669"/>
                    <a:gd name="connsiteY0" fmla="*/ 197421 h 1598451"/>
                    <a:gd name="connsiteX1" fmla="*/ 1320323 w 7141669"/>
                    <a:gd name="connsiteY1" fmla="*/ 220571 h 1598451"/>
                    <a:gd name="connsiteX2" fmla="*/ 2466217 w 7141669"/>
                    <a:gd name="connsiteY2" fmla="*/ 151123 h 1598451"/>
                    <a:gd name="connsiteX3" fmla="*/ 3068100 w 7141669"/>
                    <a:gd name="connsiteY3" fmla="*/ 116399 h 1598451"/>
                    <a:gd name="connsiteX4" fmla="*/ 3612111 w 7141669"/>
                    <a:gd name="connsiteY4" fmla="*/ 652 h 1598451"/>
                    <a:gd name="connsiteX5" fmla="*/ 4468637 w 7141669"/>
                    <a:gd name="connsiteY5" fmla="*/ 174272 h 1598451"/>
                    <a:gd name="connsiteX6" fmla="*/ 5290440 w 7141669"/>
                    <a:gd name="connsiteY6" fmla="*/ 127974 h 1598451"/>
                    <a:gd name="connsiteX7" fmla="*/ 6158541 w 7141669"/>
                    <a:gd name="connsiteY7" fmla="*/ 208996 h 1598451"/>
                    <a:gd name="connsiteX8" fmla="*/ 6957194 w 7141669"/>
                    <a:gd name="connsiteY8" fmla="*/ 151123 h 1598451"/>
                    <a:gd name="connsiteX9" fmla="*/ 7084516 w 7141669"/>
                    <a:gd name="connsiteY9" fmla="*/ 313169 h 1598451"/>
                    <a:gd name="connsiteX10" fmla="*/ 7130814 w 7141669"/>
                    <a:gd name="connsiteY10" fmla="*/ 822455 h 1598451"/>
                    <a:gd name="connsiteX11" fmla="*/ 7096090 w 7141669"/>
                    <a:gd name="connsiteY11" fmla="*/ 1273867 h 1598451"/>
                    <a:gd name="connsiteX12" fmla="*/ 6690976 w 7141669"/>
                    <a:gd name="connsiteY12" fmla="*/ 1516936 h 1598451"/>
                    <a:gd name="connsiteX13" fmla="*/ 5614531 w 7141669"/>
                    <a:gd name="connsiteY13" fmla="*/ 1482211 h 1598451"/>
                    <a:gd name="connsiteX14" fmla="*/ 4514935 w 7141669"/>
                    <a:gd name="connsiteY14" fmla="*/ 1540085 h 1598451"/>
                    <a:gd name="connsiteX15" fmla="*/ 3760897 w 7141669"/>
                    <a:gd name="connsiteY15" fmla="*/ 1550450 h 1598451"/>
                    <a:gd name="connsiteX16" fmla="*/ 3693133 w 7141669"/>
                    <a:gd name="connsiteY16" fmla="*/ 1597958 h 1598451"/>
                    <a:gd name="connsiteX17" fmla="*/ 3033376 w 7141669"/>
                    <a:gd name="connsiteY17" fmla="*/ 1516936 h 1598451"/>
                    <a:gd name="connsiteX18" fmla="*/ 1470796 w 7141669"/>
                    <a:gd name="connsiteY18" fmla="*/ 1540085 h 1598451"/>
                    <a:gd name="connsiteX19" fmla="*/ 452222 w 7141669"/>
                    <a:gd name="connsiteY19" fmla="*/ 1540086 h 1598451"/>
                    <a:gd name="connsiteX20" fmla="*/ 116556 w 7141669"/>
                    <a:gd name="connsiteY20" fmla="*/ 1331741 h 1598451"/>
                    <a:gd name="connsiteX21" fmla="*/ 47108 w 7141669"/>
                    <a:gd name="connsiteY21" fmla="*/ 440490 h 1598451"/>
                    <a:gd name="connsiteX22" fmla="*/ 787888 w 7141669"/>
                    <a:gd name="connsiteY22" fmla="*/ 197421 h 1598451"/>
                    <a:gd name="connsiteX0" fmla="*/ 787888 w 7141669"/>
                    <a:gd name="connsiteY0" fmla="*/ 106476 h 1507506"/>
                    <a:gd name="connsiteX1" fmla="*/ 1320323 w 7141669"/>
                    <a:gd name="connsiteY1" fmla="*/ 129626 h 1507506"/>
                    <a:gd name="connsiteX2" fmla="*/ 2466217 w 7141669"/>
                    <a:gd name="connsiteY2" fmla="*/ 60178 h 1507506"/>
                    <a:gd name="connsiteX3" fmla="*/ 3068100 w 7141669"/>
                    <a:gd name="connsiteY3" fmla="*/ 25454 h 1507506"/>
                    <a:gd name="connsiteX4" fmla="*/ 3878329 w 7141669"/>
                    <a:gd name="connsiteY4" fmla="*/ 2305 h 1507506"/>
                    <a:gd name="connsiteX5" fmla="*/ 4468637 w 7141669"/>
                    <a:gd name="connsiteY5" fmla="*/ 83327 h 1507506"/>
                    <a:gd name="connsiteX6" fmla="*/ 5290440 w 7141669"/>
                    <a:gd name="connsiteY6" fmla="*/ 37029 h 1507506"/>
                    <a:gd name="connsiteX7" fmla="*/ 6158541 w 7141669"/>
                    <a:gd name="connsiteY7" fmla="*/ 118051 h 1507506"/>
                    <a:gd name="connsiteX8" fmla="*/ 6957194 w 7141669"/>
                    <a:gd name="connsiteY8" fmla="*/ 60178 h 1507506"/>
                    <a:gd name="connsiteX9" fmla="*/ 7084516 w 7141669"/>
                    <a:gd name="connsiteY9" fmla="*/ 222224 h 1507506"/>
                    <a:gd name="connsiteX10" fmla="*/ 7130814 w 7141669"/>
                    <a:gd name="connsiteY10" fmla="*/ 731510 h 1507506"/>
                    <a:gd name="connsiteX11" fmla="*/ 7096090 w 7141669"/>
                    <a:gd name="connsiteY11" fmla="*/ 1182922 h 1507506"/>
                    <a:gd name="connsiteX12" fmla="*/ 6690976 w 7141669"/>
                    <a:gd name="connsiteY12" fmla="*/ 1425991 h 1507506"/>
                    <a:gd name="connsiteX13" fmla="*/ 5614531 w 7141669"/>
                    <a:gd name="connsiteY13" fmla="*/ 1391266 h 1507506"/>
                    <a:gd name="connsiteX14" fmla="*/ 4514935 w 7141669"/>
                    <a:gd name="connsiteY14" fmla="*/ 1449140 h 1507506"/>
                    <a:gd name="connsiteX15" fmla="*/ 3760897 w 7141669"/>
                    <a:gd name="connsiteY15" fmla="*/ 1459505 h 1507506"/>
                    <a:gd name="connsiteX16" fmla="*/ 3693133 w 7141669"/>
                    <a:gd name="connsiteY16" fmla="*/ 1507013 h 1507506"/>
                    <a:gd name="connsiteX17" fmla="*/ 3033376 w 7141669"/>
                    <a:gd name="connsiteY17" fmla="*/ 1425991 h 1507506"/>
                    <a:gd name="connsiteX18" fmla="*/ 1470796 w 7141669"/>
                    <a:gd name="connsiteY18" fmla="*/ 1449140 h 1507506"/>
                    <a:gd name="connsiteX19" fmla="*/ 452222 w 7141669"/>
                    <a:gd name="connsiteY19" fmla="*/ 1449141 h 1507506"/>
                    <a:gd name="connsiteX20" fmla="*/ 116556 w 7141669"/>
                    <a:gd name="connsiteY20" fmla="*/ 1240796 h 1507506"/>
                    <a:gd name="connsiteX21" fmla="*/ 47108 w 7141669"/>
                    <a:gd name="connsiteY21" fmla="*/ 349545 h 1507506"/>
                    <a:gd name="connsiteX22" fmla="*/ 787888 w 7141669"/>
                    <a:gd name="connsiteY22" fmla="*/ 106476 h 1507506"/>
                    <a:gd name="connsiteX0" fmla="*/ 787888 w 7141669"/>
                    <a:gd name="connsiteY0" fmla="*/ 106476 h 1464573"/>
                    <a:gd name="connsiteX1" fmla="*/ 1320323 w 7141669"/>
                    <a:gd name="connsiteY1" fmla="*/ 129626 h 1464573"/>
                    <a:gd name="connsiteX2" fmla="*/ 2466217 w 7141669"/>
                    <a:gd name="connsiteY2" fmla="*/ 60178 h 1464573"/>
                    <a:gd name="connsiteX3" fmla="*/ 3068100 w 7141669"/>
                    <a:gd name="connsiteY3" fmla="*/ 25454 h 1464573"/>
                    <a:gd name="connsiteX4" fmla="*/ 3878329 w 7141669"/>
                    <a:gd name="connsiteY4" fmla="*/ 2305 h 1464573"/>
                    <a:gd name="connsiteX5" fmla="*/ 4468637 w 7141669"/>
                    <a:gd name="connsiteY5" fmla="*/ 83327 h 1464573"/>
                    <a:gd name="connsiteX6" fmla="*/ 5290440 w 7141669"/>
                    <a:gd name="connsiteY6" fmla="*/ 37029 h 1464573"/>
                    <a:gd name="connsiteX7" fmla="*/ 6158541 w 7141669"/>
                    <a:gd name="connsiteY7" fmla="*/ 118051 h 1464573"/>
                    <a:gd name="connsiteX8" fmla="*/ 6957194 w 7141669"/>
                    <a:gd name="connsiteY8" fmla="*/ 60178 h 1464573"/>
                    <a:gd name="connsiteX9" fmla="*/ 7084516 w 7141669"/>
                    <a:gd name="connsiteY9" fmla="*/ 222224 h 1464573"/>
                    <a:gd name="connsiteX10" fmla="*/ 7130814 w 7141669"/>
                    <a:gd name="connsiteY10" fmla="*/ 731510 h 1464573"/>
                    <a:gd name="connsiteX11" fmla="*/ 7096090 w 7141669"/>
                    <a:gd name="connsiteY11" fmla="*/ 1182922 h 1464573"/>
                    <a:gd name="connsiteX12" fmla="*/ 6690976 w 7141669"/>
                    <a:gd name="connsiteY12" fmla="*/ 1425991 h 1464573"/>
                    <a:gd name="connsiteX13" fmla="*/ 5614531 w 7141669"/>
                    <a:gd name="connsiteY13" fmla="*/ 1391266 h 1464573"/>
                    <a:gd name="connsiteX14" fmla="*/ 4514935 w 7141669"/>
                    <a:gd name="connsiteY14" fmla="*/ 1449140 h 1464573"/>
                    <a:gd name="connsiteX15" fmla="*/ 3760897 w 7141669"/>
                    <a:gd name="connsiteY15" fmla="*/ 1459505 h 1464573"/>
                    <a:gd name="connsiteX16" fmla="*/ 3033376 w 7141669"/>
                    <a:gd name="connsiteY16" fmla="*/ 1425991 h 1464573"/>
                    <a:gd name="connsiteX17" fmla="*/ 1470796 w 7141669"/>
                    <a:gd name="connsiteY17" fmla="*/ 1449140 h 1464573"/>
                    <a:gd name="connsiteX18" fmla="*/ 452222 w 7141669"/>
                    <a:gd name="connsiteY18" fmla="*/ 1449141 h 1464573"/>
                    <a:gd name="connsiteX19" fmla="*/ 116556 w 7141669"/>
                    <a:gd name="connsiteY19" fmla="*/ 1240796 h 1464573"/>
                    <a:gd name="connsiteX20" fmla="*/ 47108 w 7141669"/>
                    <a:gd name="connsiteY20" fmla="*/ 349545 h 1464573"/>
                    <a:gd name="connsiteX21" fmla="*/ 787888 w 7141669"/>
                    <a:gd name="connsiteY21" fmla="*/ 106476 h 146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</a:endParaRPr>
                </a:p>
              </p:txBody>
            </p:sp>
          </p:grpSp>
        </p:grpSp>
        <p:sp>
          <p:nvSpPr>
            <p:cNvPr id="68" name="Rectangle 67"/>
            <p:cNvSpPr/>
            <p:nvPr/>
          </p:nvSpPr>
          <p:spPr>
            <a:xfrm>
              <a:off x="4671142" y="4052028"/>
              <a:ext cx="70464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dirty="0" err="1">
                  <a:latin typeface="Geneva"/>
                </a:rPr>
                <a:t>Giải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được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các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bài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toán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đơn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giản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có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nội</a:t>
              </a:r>
              <a:r>
                <a:rPr lang="en-US" altLang="en-US" sz="3600" dirty="0">
                  <a:latin typeface="Geneva"/>
                </a:rPr>
                <a:t> dung </a:t>
              </a:r>
              <a:r>
                <a:rPr lang="en-US" altLang="en-US" sz="3600" dirty="0" err="1">
                  <a:latin typeface="Geneva"/>
                </a:rPr>
                <a:t>tìm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tỉ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số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phần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trăm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của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hai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số</a:t>
              </a:r>
              <a:r>
                <a:rPr lang="vi-VN" altLang="en-US" sz="3600" dirty="0">
                  <a:latin typeface="Geneva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71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-1804796" y="-191881"/>
            <a:ext cx="6184843" cy="8710172"/>
            <a:chOff x="3446310" y="-2054768"/>
            <a:chExt cx="10147248" cy="8436522"/>
          </a:xfrm>
        </p:grpSpPr>
        <p:pic>
          <p:nvPicPr>
            <p:cNvPr id="72" name="图片 4">
              <a:extLst>
                <a:ext uri="{FF2B5EF4-FFF2-40B4-BE49-F238E27FC236}">
                  <a16:creationId xmlns=""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29" y="-2054768"/>
              <a:ext cx="7958929" cy="6858004"/>
            </a:xfrm>
            <a:prstGeom prst="rect">
              <a:avLst/>
            </a:prstGeom>
          </p:spPr>
        </p:pic>
        <p:pic>
          <p:nvPicPr>
            <p:cNvPr id="73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5" y="5648329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2" y="430187"/>
              <a:ext cx="455560" cy="607414"/>
            </a:xfrm>
            <a:prstGeom prst="rect">
              <a:avLst/>
            </a:prstGeom>
          </p:spPr>
        </p:pic>
        <p:pic>
          <p:nvPicPr>
            <p:cNvPr id="75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5" y="2025823"/>
              <a:ext cx="896088" cy="1006135"/>
            </a:xfrm>
            <a:prstGeom prst="rect">
              <a:avLst/>
            </a:prstGeom>
          </p:spPr>
        </p:pic>
        <p:pic>
          <p:nvPicPr>
            <p:cNvPr id="76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71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8" cy="654050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5F35FB4-9C8E-43BD-A2FD-070610D9CB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22" y="2263542"/>
            <a:ext cx="633848" cy="63384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75F35FB4-9C8E-43BD-A2FD-070610D9CB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87" y="4417595"/>
            <a:ext cx="633848" cy="63384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510315" y="1909271"/>
            <a:ext cx="5032502" cy="4297619"/>
            <a:chOff x="-1624138" y="1537083"/>
            <a:chExt cx="6767763" cy="5719841"/>
          </a:xfrm>
        </p:grpSpPr>
        <p:grpSp>
          <p:nvGrpSpPr>
            <p:cNvPr id="52" name="Group 51"/>
            <p:cNvGrpSpPr/>
            <p:nvPr/>
          </p:nvGrpSpPr>
          <p:grpSpPr>
            <a:xfrm>
              <a:off x="-1624138" y="1537083"/>
              <a:ext cx="6767763" cy="5719841"/>
              <a:chOff x="-214564" y="127507"/>
              <a:chExt cx="6767763" cy="5719841"/>
            </a:xfrm>
          </p:grpSpPr>
          <p:pic>
            <p:nvPicPr>
              <p:cNvPr id="55" name="图片 3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14564" y="1335506"/>
                <a:ext cx="6767763" cy="4511842"/>
              </a:xfrm>
              <a:prstGeom prst="rect">
                <a:avLst/>
              </a:prstGeom>
            </p:spPr>
          </p:pic>
          <p:grpSp>
            <p:nvGrpSpPr>
              <p:cNvPr id="56" name="PA_库_组合 1166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951971" y="127507"/>
                <a:ext cx="2650671" cy="3463920"/>
                <a:chOff x="5607594" y="164244"/>
                <a:chExt cx="4996531" cy="6529510"/>
              </a:xfrm>
            </p:grpSpPr>
            <p:sp>
              <p:nvSpPr>
                <p:cNvPr id="57" name="Freeform 6"/>
                <p:cNvSpPr>
                  <a:spLocks/>
                </p:cNvSpPr>
                <p:nvPr/>
              </p:nvSpPr>
              <p:spPr bwMode="auto">
                <a:xfrm>
                  <a:off x="7859147" y="164244"/>
                  <a:ext cx="934157" cy="6467231"/>
                </a:xfrm>
                <a:custGeom>
                  <a:avLst/>
                  <a:gdLst>
                    <a:gd name="T0" fmla="*/ 81 w 118"/>
                    <a:gd name="T1" fmla="*/ 30 h 817"/>
                    <a:gd name="T2" fmla="*/ 24 w 118"/>
                    <a:gd name="T3" fmla="*/ 50 h 817"/>
                    <a:gd name="T4" fmla="*/ 22 w 118"/>
                    <a:gd name="T5" fmla="*/ 548 h 817"/>
                    <a:gd name="T6" fmla="*/ 18 w 118"/>
                    <a:gd name="T7" fmla="*/ 650 h 817"/>
                    <a:gd name="T8" fmla="*/ 24 w 118"/>
                    <a:gd name="T9" fmla="*/ 787 h 817"/>
                    <a:gd name="T10" fmla="*/ 77 w 118"/>
                    <a:gd name="T11" fmla="*/ 764 h 817"/>
                    <a:gd name="T12" fmla="*/ 76 w 118"/>
                    <a:gd name="T13" fmla="*/ 655 h 817"/>
                    <a:gd name="T14" fmla="*/ 77 w 118"/>
                    <a:gd name="T15" fmla="*/ 540 h 817"/>
                    <a:gd name="T16" fmla="*/ 82 w 118"/>
                    <a:gd name="T17" fmla="*/ 31 h 817"/>
                    <a:gd name="T18" fmla="*/ 81 w 118"/>
                    <a:gd name="T19" fmla="*/ 3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817">
                      <a:moveTo>
                        <a:pt x="81" y="30"/>
                      </a:moveTo>
                      <a:cubicBezTo>
                        <a:pt x="57" y="10"/>
                        <a:pt x="26" y="0"/>
                        <a:pt x="24" y="50"/>
                      </a:cubicBezTo>
                      <a:cubicBezTo>
                        <a:pt x="23" y="83"/>
                        <a:pt x="23" y="515"/>
                        <a:pt x="22" y="548"/>
                      </a:cubicBezTo>
                      <a:cubicBezTo>
                        <a:pt x="20" y="582"/>
                        <a:pt x="18" y="616"/>
                        <a:pt x="18" y="650"/>
                      </a:cubicBezTo>
                      <a:cubicBezTo>
                        <a:pt x="18" y="692"/>
                        <a:pt x="0" y="750"/>
                        <a:pt x="24" y="787"/>
                      </a:cubicBezTo>
                      <a:cubicBezTo>
                        <a:pt x="45" y="817"/>
                        <a:pt x="75" y="805"/>
                        <a:pt x="77" y="764"/>
                      </a:cubicBezTo>
                      <a:cubicBezTo>
                        <a:pt x="78" y="728"/>
                        <a:pt x="75" y="691"/>
                        <a:pt x="76" y="655"/>
                      </a:cubicBezTo>
                      <a:cubicBezTo>
                        <a:pt x="77" y="617"/>
                        <a:pt x="72" y="577"/>
                        <a:pt x="77" y="540"/>
                      </a:cubicBezTo>
                      <a:cubicBezTo>
                        <a:pt x="84" y="499"/>
                        <a:pt x="118" y="64"/>
                        <a:pt x="82" y="31"/>
                      </a:cubicBezTo>
                      <a:cubicBezTo>
                        <a:pt x="82" y="31"/>
                        <a:pt x="81" y="31"/>
                        <a:pt x="81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7"/>
                <p:cNvSpPr>
                  <a:spLocks/>
                </p:cNvSpPr>
                <p:nvPr/>
              </p:nvSpPr>
              <p:spPr bwMode="auto">
                <a:xfrm>
                  <a:off x="7931004" y="188198"/>
                  <a:ext cx="728162" cy="6505556"/>
                </a:xfrm>
                <a:custGeom>
                  <a:avLst/>
                  <a:gdLst>
                    <a:gd name="T0" fmla="*/ 74 w 92"/>
                    <a:gd name="T1" fmla="*/ 27 h 822"/>
                    <a:gd name="T2" fmla="*/ 26 w 92"/>
                    <a:gd name="T3" fmla="*/ 13 h 822"/>
                    <a:gd name="T4" fmla="*/ 13 w 92"/>
                    <a:gd name="T5" fmla="*/ 66 h 822"/>
                    <a:gd name="T6" fmla="*/ 12 w 92"/>
                    <a:gd name="T7" fmla="*/ 228 h 822"/>
                    <a:gd name="T8" fmla="*/ 9 w 92"/>
                    <a:gd name="T9" fmla="*/ 569 h 822"/>
                    <a:gd name="T10" fmla="*/ 6 w 92"/>
                    <a:gd name="T11" fmla="*/ 658 h 822"/>
                    <a:gd name="T12" fmla="*/ 0 w 92"/>
                    <a:gd name="T13" fmla="*/ 736 h 822"/>
                    <a:gd name="T14" fmla="*/ 43 w 92"/>
                    <a:gd name="T15" fmla="*/ 801 h 822"/>
                    <a:gd name="T16" fmla="*/ 66 w 92"/>
                    <a:gd name="T17" fmla="*/ 782 h 822"/>
                    <a:gd name="T18" fmla="*/ 70 w 92"/>
                    <a:gd name="T19" fmla="*/ 746 h 822"/>
                    <a:gd name="T20" fmla="*/ 70 w 92"/>
                    <a:gd name="T21" fmla="*/ 691 h 822"/>
                    <a:gd name="T22" fmla="*/ 71 w 92"/>
                    <a:gd name="T23" fmla="*/ 532 h 822"/>
                    <a:gd name="T24" fmla="*/ 92 w 92"/>
                    <a:gd name="T25" fmla="*/ 183 h 822"/>
                    <a:gd name="T26" fmla="*/ 89 w 92"/>
                    <a:gd name="T27" fmla="*/ 79 h 822"/>
                    <a:gd name="T28" fmla="*/ 74 w 92"/>
                    <a:gd name="T29" fmla="*/ 27 h 822"/>
                    <a:gd name="T30" fmla="*/ 69 w 92"/>
                    <a:gd name="T31" fmla="*/ 27 h 822"/>
                    <a:gd name="T32" fmla="*/ 82 w 92"/>
                    <a:gd name="T33" fmla="*/ 66 h 822"/>
                    <a:gd name="T34" fmla="*/ 87 w 92"/>
                    <a:gd name="T35" fmla="*/ 144 h 822"/>
                    <a:gd name="T36" fmla="*/ 81 w 92"/>
                    <a:gd name="T37" fmla="*/ 352 h 822"/>
                    <a:gd name="T38" fmla="*/ 68 w 92"/>
                    <a:gd name="T39" fmla="*/ 516 h 822"/>
                    <a:gd name="T40" fmla="*/ 64 w 92"/>
                    <a:gd name="T41" fmla="*/ 613 h 822"/>
                    <a:gd name="T42" fmla="*/ 65 w 92"/>
                    <a:gd name="T43" fmla="*/ 707 h 822"/>
                    <a:gd name="T44" fmla="*/ 57 w 92"/>
                    <a:gd name="T45" fmla="*/ 790 h 822"/>
                    <a:gd name="T46" fmla="*/ 8 w 92"/>
                    <a:gd name="T47" fmla="*/ 758 h 822"/>
                    <a:gd name="T48" fmla="*/ 9 w 92"/>
                    <a:gd name="T49" fmla="*/ 680 h 822"/>
                    <a:gd name="T50" fmla="*/ 15 w 92"/>
                    <a:gd name="T51" fmla="*/ 539 h 822"/>
                    <a:gd name="T52" fmla="*/ 16 w 92"/>
                    <a:gd name="T53" fmla="*/ 400 h 822"/>
                    <a:gd name="T54" fmla="*/ 18 w 92"/>
                    <a:gd name="T55" fmla="*/ 52 h 822"/>
                    <a:gd name="T56" fmla="*/ 23 w 92"/>
                    <a:gd name="T57" fmla="*/ 22 h 822"/>
                    <a:gd name="T58" fmla="*/ 69 w 92"/>
                    <a:gd name="T59" fmla="*/ 27 h 822"/>
                    <a:gd name="T60" fmla="*/ 74 w 92"/>
                    <a:gd name="T61" fmla="*/ 27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" h="822">
                      <a:moveTo>
                        <a:pt x="74" y="27"/>
                      </a:moveTo>
                      <a:cubicBezTo>
                        <a:pt x="61" y="16"/>
                        <a:pt x="44" y="5"/>
                        <a:pt x="26" y="13"/>
                      </a:cubicBezTo>
                      <a:cubicBezTo>
                        <a:pt x="9" y="21"/>
                        <a:pt x="13" y="50"/>
                        <a:pt x="13" y="66"/>
                      </a:cubicBezTo>
                      <a:cubicBezTo>
                        <a:pt x="12" y="120"/>
                        <a:pt x="12" y="174"/>
                        <a:pt x="12" y="228"/>
                      </a:cubicBezTo>
                      <a:cubicBezTo>
                        <a:pt x="11" y="341"/>
                        <a:pt x="14" y="455"/>
                        <a:pt x="9" y="569"/>
                      </a:cubicBezTo>
                      <a:cubicBezTo>
                        <a:pt x="8" y="598"/>
                        <a:pt x="8" y="628"/>
                        <a:pt x="6" y="658"/>
                      </a:cubicBezTo>
                      <a:cubicBezTo>
                        <a:pt x="5" y="684"/>
                        <a:pt x="0" y="709"/>
                        <a:pt x="0" y="736"/>
                      </a:cubicBezTo>
                      <a:cubicBezTo>
                        <a:pt x="0" y="759"/>
                        <a:pt x="11" y="806"/>
                        <a:pt x="43" y="801"/>
                      </a:cubicBezTo>
                      <a:cubicBezTo>
                        <a:pt x="55" y="799"/>
                        <a:pt x="61" y="792"/>
                        <a:pt x="66" y="782"/>
                      </a:cubicBezTo>
                      <a:cubicBezTo>
                        <a:pt x="71" y="771"/>
                        <a:pt x="70" y="757"/>
                        <a:pt x="70" y="746"/>
                      </a:cubicBezTo>
                      <a:cubicBezTo>
                        <a:pt x="71" y="727"/>
                        <a:pt x="70" y="709"/>
                        <a:pt x="70" y="691"/>
                      </a:cubicBezTo>
                      <a:cubicBezTo>
                        <a:pt x="69" y="638"/>
                        <a:pt x="65" y="584"/>
                        <a:pt x="71" y="532"/>
                      </a:cubicBezTo>
                      <a:cubicBezTo>
                        <a:pt x="86" y="416"/>
                        <a:pt x="91" y="298"/>
                        <a:pt x="92" y="183"/>
                      </a:cubicBezTo>
                      <a:cubicBezTo>
                        <a:pt x="92" y="148"/>
                        <a:pt x="92" y="113"/>
                        <a:pt x="89" y="79"/>
                      </a:cubicBezTo>
                      <a:cubicBezTo>
                        <a:pt x="87" y="63"/>
                        <a:pt x="87" y="38"/>
                        <a:pt x="74" y="27"/>
                      </a:cubicBezTo>
                      <a:cubicBezTo>
                        <a:pt x="73" y="26"/>
                        <a:pt x="70" y="28"/>
                        <a:pt x="69" y="27"/>
                      </a:cubicBezTo>
                      <a:cubicBezTo>
                        <a:pt x="80" y="36"/>
                        <a:pt x="81" y="54"/>
                        <a:pt x="82" y="66"/>
                      </a:cubicBezTo>
                      <a:cubicBezTo>
                        <a:pt x="86" y="92"/>
                        <a:pt x="86" y="118"/>
                        <a:pt x="87" y="144"/>
                      </a:cubicBezTo>
                      <a:cubicBezTo>
                        <a:pt x="88" y="214"/>
                        <a:pt x="85" y="283"/>
                        <a:pt x="81" y="352"/>
                      </a:cubicBezTo>
                      <a:cubicBezTo>
                        <a:pt x="77" y="407"/>
                        <a:pt x="74" y="462"/>
                        <a:pt x="68" y="516"/>
                      </a:cubicBezTo>
                      <a:cubicBezTo>
                        <a:pt x="65" y="549"/>
                        <a:pt x="63" y="581"/>
                        <a:pt x="64" y="613"/>
                      </a:cubicBezTo>
                      <a:cubicBezTo>
                        <a:pt x="65" y="645"/>
                        <a:pt x="64" y="676"/>
                        <a:pt x="65" y="707"/>
                      </a:cubicBezTo>
                      <a:cubicBezTo>
                        <a:pt x="66" y="733"/>
                        <a:pt x="71" y="767"/>
                        <a:pt x="57" y="790"/>
                      </a:cubicBezTo>
                      <a:cubicBezTo>
                        <a:pt x="37" y="822"/>
                        <a:pt x="12" y="775"/>
                        <a:pt x="8" y="758"/>
                      </a:cubicBezTo>
                      <a:cubicBezTo>
                        <a:pt x="2" y="733"/>
                        <a:pt x="6" y="706"/>
                        <a:pt x="9" y="680"/>
                      </a:cubicBezTo>
                      <a:cubicBezTo>
                        <a:pt x="14" y="634"/>
                        <a:pt x="14" y="586"/>
                        <a:pt x="15" y="539"/>
                      </a:cubicBezTo>
                      <a:cubicBezTo>
                        <a:pt x="16" y="493"/>
                        <a:pt x="16" y="447"/>
                        <a:pt x="16" y="400"/>
                      </a:cubicBezTo>
                      <a:cubicBezTo>
                        <a:pt x="17" y="284"/>
                        <a:pt x="16" y="168"/>
                        <a:pt x="18" y="52"/>
                      </a:cubicBezTo>
                      <a:cubicBezTo>
                        <a:pt x="18" y="42"/>
                        <a:pt x="19" y="32"/>
                        <a:pt x="23" y="22"/>
                      </a:cubicBezTo>
                      <a:cubicBezTo>
                        <a:pt x="32" y="0"/>
                        <a:pt x="58" y="18"/>
                        <a:pt x="69" y="27"/>
                      </a:cubicBezTo>
                      <a:cubicBezTo>
                        <a:pt x="70" y="28"/>
                        <a:pt x="74" y="26"/>
                        <a:pt x="74" y="27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8"/>
                <p:cNvSpPr>
                  <a:spLocks/>
                </p:cNvSpPr>
                <p:nvPr/>
              </p:nvSpPr>
              <p:spPr bwMode="auto">
                <a:xfrm>
                  <a:off x="7830404" y="164244"/>
                  <a:ext cx="828765" cy="6472021"/>
                </a:xfrm>
                <a:custGeom>
                  <a:avLst/>
                  <a:gdLst>
                    <a:gd name="T0" fmla="*/ 87 w 105"/>
                    <a:gd name="T1" fmla="*/ 29 h 818"/>
                    <a:gd name="T2" fmla="*/ 33 w 105"/>
                    <a:gd name="T3" fmla="*/ 22 h 818"/>
                    <a:gd name="T4" fmla="*/ 26 w 105"/>
                    <a:gd name="T5" fmla="*/ 75 h 818"/>
                    <a:gd name="T6" fmla="*/ 25 w 105"/>
                    <a:gd name="T7" fmla="*/ 244 h 818"/>
                    <a:gd name="T8" fmla="*/ 21 w 105"/>
                    <a:gd name="T9" fmla="*/ 595 h 818"/>
                    <a:gd name="T10" fmla="*/ 18 w 105"/>
                    <a:gd name="T11" fmla="*/ 678 h 818"/>
                    <a:gd name="T12" fmla="*/ 14 w 105"/>
                    <a:gd name="T13" fmla="*/ 751 h 818"/>
                    <a:gd name="T14" fmla="*/ 66 w 105"/>
                    <a:gd name="T15" fmla="*/ 802 h 818"/>
                    <a:gd name="T16" fmla="*/ 83 w 105"/>
                    <a:gd name="T17" fmla="*/ 770 h 818"/>
                    <a:gd name="T18" fmla="*/ 82 w 105"/>
                    <a:gd name="T19" fmla="*/ 670 h 818"/>
                    <a:gd name="T20" fmla="*/ 85 w 105"/>
                    <a:gd name="T21" fmla="*/ 531 h 818"/>
                    <a:gd name="T22" fmla="*/ 105 w 105"/>
                    <a:gd name="T23" fmla="*/ 174 h 818"/>
                    <a:gd name="T24" fmla="*/ 102 w 105"/>
                    <a:gd name="T25" fmla="*/ 79 h 818"/>
                    <a:gd name="T26" fmla="*/ 87 w 105"/>
                    <a:gd name="T27" fmla="*/ 29 h 818"/>
                    <a:gd name="T28" fmla="*/ 83 w 105"/>
                    <a:gd name="T29" fmla="*/ 31 h 818"/>
                    <a:gd name="T30" fmla="*/ 96 w 105"/>
                    <a:gd name="T31" fmla="*/ 72 h 818"/>
                    <a:gd name="T32" fmla="*/ 100 w 105"/>
                    <a:gd name="T33" fmla="*/ 155 h 818"/>
                    <a:gd name="T34" fmla="*/ 93 w 105"/>
                    <a:gd name="T35" fmla="*/ 364 h 818"/>
                    <a:gd name="T36" fmla="*/ 81 w 105"/>
                    <a:gd name="T37" fmla="*/ 523 h 818"/>
                    <a:gd name="T38" fmla="*/ 77 w 105"/>
                    <a:gd name="T39" fmla="*/ 632 h 818"/>
                    <a:gd name="T40" fmla="*/ 78 w 105"/>
                    <a:gd name="T41" fmla="*/ 726 h 818"/>
                    <a:gd name="T42" fmla="*/ 78 w 105"/>
                    <a:gd name="T43" fmla="*/ 771 h 818"/>
                    <a:gd name="T44" fmla="*/ 37 w 105"/>
                    <a:gd name="T45" fmla="*/ 794 h 818"/>
                    <a:gd name="T46" fmla="*/ 25 w 105"/>
                    <a:gd name="T47" fmla="*/ 641 h 818"/>
                    <a:gd name="T48" fmla="*/ 28 w 105"/>
                    <a:gd name="T49" fmla="*/ 532 h 818"/>
                    <a:gd name="T50" fmla="*/ 29 w 105"/>
                    <a:gd name="T51" fmla="*/ 375 h 818"/>
                    <a:gd name="T52" fmla="*/ 30 w 105"/>
                    <a:gd name="T53" fmla="*/ 167 h 818"/>
                    <a:gd name="T54" fmla="*/ 31 w 105"/>
                    <a:gd name="T55" fmla="*/ 44 h 818"/>
                    <a:gd name="T56" fmla="*/ 58 w 105"/>
                    <a:gd name="T57" fmla="*/ 16 h 818"/>
                    <a:gd name="T58" fmla="*/ 83 w 105"/>
                    <a:gd name="T59" fmla="*/ 32 h 818"/>
                    <a:gd name="T60" fmla="*/ 87 w 105"/>
                    <a:gd name="T61" fmla="*/ 29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" h="818">
                      <a:moveTo>
                        <a:pt x="87" y="29"/>
                      </a:moveTo>
                      <a:cubicBezTo>
                        <a:pt x="74" y="18"/>
                        <a:pt x="45" y="0"/>
                        <a:pt x="33" y="22"/>
                      </a:cubicBezTo>
                      <a:cubicBezTo>
                        <a:pt x="24" y="38"/>
                        <a:pt x="26" y="58"/>
                        <a:pt x="26" y="75"/>
                      </a:cubicBezTo>
                      <a:cubicBezTo>
                        <a:pt x="25" y="131"/>
                        <a:pt x="25" y="188"/>
                        <a:pt x="25" y="244"/>
                      </a:cubicBezTo>
                      <a:cubicBezTo>
                        <a:pt x="24" y="361"/>
                        <a:pt x="27" y="478"/>
                        <a:pt x="21" y="595"/>
                      </a:cubicBezTo>
                      <a:cubicBezTo>
                        <a:pt x="20" y="623"/>
                        <a:pt x="21" y="650"/>
                        <a:pt x="18" y="678"/>
                      </a:cubicBezTo>
                      <a:cubicBezTo>
                        <a:pt x="15" y="702"/>
                        <a:pt x="11" y="727"/>
                        <a:pt x="14" y="751"/>
                      </a:cubicBezTo>
                      <a:cubicBezTo>
                        <a:pt x="17" y="774"/>
                        <a:pt x="34" y="818"/>
                        <a:pt x="66" y="802"/>
                      </a:cubicBezTo>
                      <a:cubicBezTo>
                        <a:pt x="77" y="796"/>
                        <a:pt x="81" y="781"/>
                        <a:pt x="83" y="770"/>
                      </a:cubicBezTo>
                      <a:cubicBezTo>
                        <a:pt x="88" y="738"/>
                        <a:pt x="83" y="702"/>
                        <a:pt x="82" y="670"/>
                      </a:cubicBezTo>
                      <a:cubicBezTo>
                        <a:pt x="82" y="623"/>
                        <a:pt x="79" y="577"/>
                        <a:pt x="85" y="531"/>
                      </a:cubicBezTo>
                      <a:cubicBezTo>
                        <a:pt x="99" y="413"/>
                        <a:pt x="104" y="292"/>
                        <a:pt x="105" y="174"/>
                      </a:cubicBezTo>
                      <a:cubicBezTo>
                        <a:pt x="105" y="142"/>
                        <a:pt x="105" y="110"/>
                        <a:pt x="102" y="79"/>
                      </a:cubicBezTo>
                      <a:cubicBezTo>
                        <a:pt x="100" y="63"/>
                        <a:pt x="99" y="40"/>
                        <a:pt x="87" y="29"/>
                      </a:cubicBezTo>
                      <a:cubicBezTo>
                        <a:pt x="85" y="28"/>
                        <a:pt x="81" y="30"/>
                        <a:pt x="83" y="31"/>
                      </a:cubicBezTo>
                      <a:cubicBezTo>
                        <a:pt x="93" y="41"/>
                        <a:pt x="94" y="59"/>
                        <a:pt x="96" y="72"/>
                      </a:cubicBezTo>
                      <a:cubicBezTo>
                        <a:pt x="99" y="100"/>
                        <a:pt x="100" y="127"/>
                        <a:pt x="100" y="155"/>
                      </a:cubicBezTo>
                      <a:cubicBezTo>
                        <a:pt x="101" y="225"/>
                        <a:pt x="97" y="294"/>
                        <a:pt x="93" y="364"/>
                      </a:cubicBezTo>
                      <a:cubicBezTo>
                        <a:pt x="90" y="417"/>
                        <a:pt x="86" y="470"/>
                        <a:pt x="81" y="523"/>
                      </a:cubicBezTo>
                      <a:cubicBezTo>
                        <a:pt x="77" y="560"/>
                        <a:pt x="76" y="595"/>
                        <a:pt x="77" y="632"/>
                      </a:cubicBezTo>
                      <a:cubicBezTo>
                        <a:pt x="78" y="663"/>
                        <a:pt x="78" y="694"/>
                        <a:pt x="78" y="726"/>
                      </a:cubicBezTo>
                      <a:cubicBezTo>
                        <a:pt x="79" y="741"/>
                        <a:pt x="79" y="756"/>
                        <a:pt x="78" y="771"/>
                      </a:cubicBezTo>
                      <a:cubicBezTo>
                        <a:pt x="76" y="792"/>
                        <a:pt x="57" y="811"/>
                        <a:pt x="37" y="794"/>
                      </a:cubicBezTo>
                      <a:cubicBezTo>
                        <a:pt x="0" y="760"/>
                        <a:pt x="24" y="685"/>
                        <a:pt x="25" y="641"/>
                      </a:cubicBezTo>
                      <a:cubicBezTo>
                        <a:pt x="25" y="605"/>
                        <a:pt x="28" y="569"/>
                        <a:pt x="28" y="532"/>
                      </a:cubicBezTo>
                      <a:cubicBezTo>
                        <a:pt x="29" y="480"/>
                        <a:pt x="29" y="428"/>
                        <a:pt x="29" y="375"/>
                      </a:cubicBezTo>
                      <a:cubicBezTo>
                        <a:pt x="29" y="306"/>
                        <a:pt x="30" y="236"/>
                        <a:pt x="30" y="167"/>
                      </a:cubicBezTo>
                      <a:cubicBezTo>
                        <a:pt x="30" y="126"/>
                        <a:pt x="29" y="85"/>
                        <a:pt x="31" y="44"/>
                      </a:cubicBezTo>
                      <a:cubicBezTo>
                        <a:pt x="32" y="28"/>
                        <a:pt x="39" y="12"/>
                        <a:pt x="58" y="16"/>
                      </a:cubicBezTo>
                      <a:cubicBezTo>
                        <a:pt x="67" y="19"/>
                        <a:pt x="76" y="25"/>
                        <a:pt x="83" y="32"/>
                      </a:cubicBezTo>
                      <a:cubicBezTo>
                        <a:pt x="85" y="33"/>
                        <a:pt x="89" y="30"/>
                        <a:pt x="87" y="29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60" name="Freeform 9"/>
                <p:cNvSpPr>
                  <a:spLocks/>
                </p:cNvSpPr>
                <p:nvPr/>
              </p:nvSpPr>
              <p:spPr bwMode="auto">
                <a:xfrm>
                  <a:off x="6005207" y="2387057"/>
                  <a:ext cx="4014472" cy="1681481"/>
                </a:xfrm>
                <a:custGeom>
                  <a:avLst/>
                  <a:gdLst>
                    <a:gd name="T0" fmla="*/ 191 w 508"/>
                    <a:gd name="T1" fmla="*/ 3 h 212"/>
                    <a:gd name="T2" fmla="*/ 147 w 508"/>
                    <a:gd name="T3" fmla="*/ 2 h 212"/>
                    <a:gd name="T4" fmla="*/ 46 w 508"/>
                    <a:gd name="T5" fmla="*/ 7 h 212"/>
                    <a:gd name="T6" fmla="*/ 31 w 508"/>
                    <a:gd name="T7" fmla="*/ 22 h 212"/>
                    <a:gd name="T8" fmla="*/ 13 w 508"/>
                    <a:gd name="T9" fmla="*/ 72 h 212"/>
                    <a:gd name="T10" fmla="*/ 3 w 508"/>
                    <a:gd name="T11" fmla="*/ 156 h 212"/>
                    <a:gd name="T12" fmla="*/ 21 w 508"/>
                    <a:gd name="T13" fmla="*/ 199 h 212"/>
                    <a:gd name="T14" fmla="*/ 78 w 508"/>
                    <a:gd name="T15" fmla="*/ 210 h 212"/>
                    <a:gd name="T16" fmla="*/ 171 w 508"/>
                    <a:gd name="T17" fmla="*/ 208 h 212"/>
                    <a:gd name="T18" fmla="*/ 269 w 508"/>
                    <a:gd name="T19" fmla="*/ 206 h 212"/>
                    <a:gd name="T20" fmla="*/ 485 w 508"/>
                    <a:gd name="T21" fmla="*/ 198 h 212"/>
                    <a:gd name="T22" fmla="*/ 483 w 508"/>
                    <a:gd name="T23" fmla="*/ 142 h 212"/>
                    <a:gd name="T24" fmla="*/ 505 w 508"/>
                    <a:gd name="T25" fmla="*/ 47 h 212"/>
                    <a:gd name="T26" fmla="*/ 487 w 508"/>
                    <a:gd name="T27" fmla="*/ 18 h 212"/>
                    <a:gd name="T28" fmla="*/ 437 w 508"/>
                    <a:gd name="T29" fmla="*/ 7 h 212"/>
                    <a:gd name="T30" fmla="*/ 242 w 508"/>
                    <a:gd name="T31" fmla="*/ 2 h 212"/>
                    <a:gd name="T32" fmla="*/ 191 w 508"/>
                    <a:gd name="T33" fmla="*/ 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8" h="212">
                      <a:moveTo>
                        <a:pt x="191" y="3"/>
                      </a:moveTo>
                      <a:cubicBezTo>
                        <a:pt x="178" y="3"/>
                        <a:pt x="163" y="3"/>
                        <a:pt x="147" y="2"/>
                      </a:cubicBezTo>
                      <a:cubicBezTo>
                        <a:pt x="111" y="1"/>
                        <a:pt x="71" y="0"/>
                        <a:pt x="46" y="7"/>
                      </a:cubicBezTo>
                      <a:cubicBezTo>
                        <a:pt x="34" y="11"/>
                        <a:pt x="37" y="16"/>
                        <a:pt x="31" y="22"/>
                      </a:cubicBezTo>
                      <a:cubicBezTo>
                        <a:pt x="17" y="36"/>
                        <a:pt x="15" y="54"/>
                        <a:pt x="13" y="72"/>
                      </a:cubicBezTo>
                      <a:cubicBezTo>
                        <a:pt x="10" y="101"/>
                        <a:pt x="11" y="129"/>
                        <a:pt x="3" y="156"/>
                      </a:cubicBezTo>
                      <a:cubicBezTo>
                        <a:pt x="0" y="166"/>
                        <a:pt x="13" y="190"/>
                        <a:pt x="21" y="199"/>
                      </a:cubicBezTo>
                      <a:cubicBezTo>
                        <a:pt x="31" y="211"/>
                        <a:pt x="55" y="210"/>
                        <a:pt x="78" y="210"/>
                      </a:cubicBezTo>
                      <a:cubicBezTo>
                        <a:pt x="113" y="212"/>
                        <a:pt x="142" y="210"/>
                        <a:pt x="171" y="208"/>
                      </a:cubicBezTo>
                      <a:cubicBezTo>
                        <a:pt x="201" y="206"/>
                        <a:pt x="231" y="204"/>
                        <a:pt x="269" y="206"/>
                      </a:cubicBezTo>
                      <a:cubicBezTo>
                        <a:pt x="290" y="207"/>
                        <a:pt x="478" y="211"/>
                        <a:pt x="485" y="198"/>
                      </a:cubicBezTo>
                      <a:cubicBezTo>
                        <a:pt x="491" y="185"/>
                        <a:pt x="484" y="155"/>
                        <a:pt x="483" y="142"/>
                      </a:cubicBezTo>
                      <a:cubicBezTo>
                        <a:pt x="482" y="112"/>
                        <a:pt x="508" y="76"/>
                        <a:pt x="505" y="47"/>
                      </a:cubicBezTo>
                      <a:cubicBezTo>
                        <a:pt x="504" y="35"/>
                        <a:pt x="496" y="29"/>
                        <a:pt x="487" y="18"/>
                      </a:cubicBezTo>
                      <a:cubicBezTo>
                        <a:pt x="480" y="9"/>
                        <a:pt x="455" y="8"/>
                        <a:pt x="437" y="7"/>
                      </a:cubicBezTo>
                      <a:cubicBezTo>
                        <a:pt x="384" y="5"/>
                        <a:pt x="263" y="0"/>
                        <a:pt x="242" y="2"/>
                      </a:cubicBezTo>
                      <a:cubicBezTo>
                        <a:pt x="191" y="3"/>
                        <a:pt x="191" y="3"/>
                        <a:pt x="191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0"/>
                <p:cNvSpPr>
                  <a:spLocks/>
                </p:cNvSpPr>
                <p:nvPr/>
              </p:nvSpPr>
              <p:spPr bwMode="auto">
                <a:xfrm>
                  <a:off x="5995626" y="2372684"/>
                  <a:ext cx="4057588" cy="1700643"/>
                </a:xfrm>
                <a:custGeom>
                  <a:avLst/>
                  <a:gdLst>
                    <a:gd name="T0" fmla="*/ 192 w 513"/>
                    <a:gd name="T1" fmla="*/ 3 h 215"/>
                    <a:gd name="T2" fmla="*/ 147 w 513"/>
                    <a:gd name="T3" fmla="*/ 2 h 215"/>
                    <a:gd name="T4" fmla="*/ 55 w 513"/>
                    <a:gd name="T5" fmla="*/ 5 h 215"/>
                    <a:gd name="T6" fmla="*/ 9 w 513"/>
                    <a:gd name="T7" fmla="*/ 102 h 215"/>
                    <a:gd name="T8" fmla="*/ 5 w 513"/>
                    <a:gd name="T9" fmla="*/ 144 h 215"/>
                    <a:gd name="T10" fmla="*/ 2 w 513"/>
                    <a:gd name="T11" fmla="*/ 169 h 215"/>
                    <a:gd name="T12" fmla="*/ 27 w 513"/>
                    <a:gd name="T13" fmla="*/ 208 h 215"/>
                    <a:gd name="T14" fmla="*/ 68 w 513"/>
                    <a:gd name="T15" fmla="*/ 214 h 215"/>
                    <a:gd name="T16" fmla="*/ 79 w 513"/>
                    <a:gd name="T17" fmla="*/ 214 h 215"/>
                    <a:gd name="T18" fmla="*/ 168 w 513"/>
                    <a:gd name="T19" fmla="*/ 212 h 215"/>
                    <a:gd name="T20" fmla="*/ 308 w 513"/>
                    <a:gd name="T21" fmla="*/ 211 h 215"/>
                    <a:gd name="T22" fmla="*/ 381 w 513"/>
                    <a:gd name="T23" fmla="*/ 211 h 215"/>
                    <a:gd name="T24" fmla="*/ 471 w 513"/>
                    <a:gd name="T25" fmla="*/ 207 h 215"/>
                    <a:gd name="T26" fmla="*/ 487 w 513"/>
                    <a:gd name="T27" fmla="*/ 203 h 215"/>
                    <a:gd name="T28" fmla="*/ 489 w 513"/>
                    <a:gd name="T29" fmla="*/ 161 h 215"/>
                    <a:gd name="T30" fmla="*/ 501 w 513"/>
                    <a:gd name="T31" fmla="*/ 88 h 215"/>
                    <a:gd name="T32" fmla="*/ 499 w 513"/>
                    <a:gd name="T33" fmla="*/ 29 h 215"/>
                    <a:gd name="T34" fmla="*/ 412 w 513"/>
                    <a:gd name="T35" fmla="*/ 5 h 215"/>
                    <a:gd name="T36" fmla="*/ 390 w 513"/>
                    <a:gd name="T37" fmla="*/ 5 h 215"/>
                    <a:gd name="T38" fmla="*/ 192 w 513"/>
                    <a:gd name="T39" fmla="*/ 3 h 215"/>
                    <a:gd name="T40" fmla="*/ 192 w 513"/>
                    <a:gd name="T41" fmla="*/ 7 h 215"/>
                    <a:gd name="T42" fmla="*/ 371 w 513"/>
                    <a:gd name="T43" fmla="*/ 8 h 215"/>
                    <a:gd name="T44" fmla="*/ 427 w 513"/>
                    <a:gd name="T45" fmla="*/ 10 h 215"/>
                    <a:gd name="T46" fmla="*/ 504 w 513"/>
                    <a:gd name="T47" fmla="*/ 49 h 215"/>
                    <a:gd name="T48" fmla="*/ 485 w 513"/>
                    <a:gd name="T49" fmla="*/ 121 h 215"/>
                    <a:gd name="T50" fmla="*/ 486 w 513"/>
                    <a:gd name="T51" fmla="*/ 187 h 215"/>
                    <a:gd name="T52" fmla="*/ 463 w 513"/>
                    <a:gd name="T53" fmla="*/ 204 h 215"/>
                    <a:gd name="T54" fmla="*/ 418 w 513"/>
                    <a:gd name="T55" fmla="*/ 207 h 215"/>
                    <a:gd name="T56" fmla="*/ 316 w 513"/>
                    <a:gd name="T57" fmla="*/ 207 h 215"/>
                    <a:gd name="T58" fmla="*/ 226 w 513"/>
                    <a:gd name="T59" fmla="*/ 205 h 215"/>
                    <a:gd name="T60" fmla="*/ 60 w 513"/>
                    <a:gd name="T61" fmla="*/ 210 h 215"/>
                    <a:gd name="T62" fmla="*/ 15 w 513"/>
                    <a:gd name="T63" fmla="*/ 186 h 215"/>
                    <a:gd name="T64" fmla="*/ 11 w 513"/>
                    <a:gd name="T65" fmla="*/ 138 h 215"/>
                    <a:gd name="T66" fmla="*/ 27 w 513"/>
                    <a:gd name="T67" fmla="*/ 35 h 215"/>
                    <a:gd name="T68" fmla="*/ 57 w 513"/>
                    <a:gd name="T69" fmla="*/ 9 h 215"/>
                    <a:gd name="T70" fmla="*/ 106 w 513"/>
                    <a:gd name="T71" fmla="*/ 6 h 215"/>
                    <a:gd name="T72" fmla="*/ 148 w 513"/>
                    <a:gd name="T73" fmla="*/ 6 h 215"/>
                    <a:gd name="T74" fmla="*/ 192 w 513"/>
                    <a:gd name="T75" fmla="*/ 7 h 215"/>
                    <a:gd name="T76" fmla="*/ 192 w 513"/>
                    <a:gd name="T77" fmla="*/ 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3" h="215">
                      <a:moveTo>
                        <a:pt x="192" y="3"/>
                      </a:moveTo>
                      <a:cubicBezTo>
                        <a:pt x="177" y="3"/>
                        <a:pt x="162" y="3"/>
                        <a:pt x="147" y="2"/>
                      </a:cubicBezTo>
                      <a:cubicBezTo>
                        <a:pt x="116" y="1"/>
                        <a:pt x="86" y="0"/>
                        <a:pt x="55" y="5"/>
                      </a:cubicBezTo>
                      <a:cubicBezTo>
                        <a:pt x="14" y="12"/>
                        <a:pt x="11" y="69"/>
                        <a:pt x="9" y="102"/>
                      </a:cubicBezTo>
                      <a:cubicBezTo>
                        <a:pt x="8" y="116"/>
                        <a:pt x="7" y="130"/>
                        <a:pt x="5" y="144"/>
                      </a:cubicBezTo>
                      <a:cubicBezTo>
                        <a:pt x="3" y="153"/>
                        <a:pt x="0" y="159"/>
                        <a:pt x="2" y="169"/>
                      </a:cubicBezTo>
                      <a:cubicBezTo>
                        <a:pt x="5" y="183"/>
                        <a:pt x="15" y="200"/>
                        <a:pt x="27" y="208"/>
                      </a:cubicBezTo>
                      <a:cubicBezTo>
                        <a:pt x="38" y="215"/>
                        <a:pt x="54" y="215"/>
                        <a:pt x="68" y="214"/>
                      </a:cubicBezTo>
                      <a:cubicBezTo>
                        <a:pt x="72" y="214"/>
                        <a:pt x="76" y="214"/>
                        <a:pt x="79" y="214"/>
                      </a:cubicBezTo>
                      <a:cubicBezTo>
                        <a:pt x="109" y="215"/>
                        <a:pt x="138" y="214"/>
                        <a:pt x="168" y="212"/>
                      </a:cubicBezTo>
                      <a:cubicBezTo>
                        <a:pt x="215" y="209"/>
                        <a:pt x="261" y="210"/>
                        <a:pt x="308" y="211"/>
                      </a:cubicBezTo>
                      <a:cubicBezTo>
                        <a:pt x="332" y="211"/>
                        <a:pt x="357" y="211"/>
                        <a:pt x="381" y="211"/>
                      </a:cubicBezTo>
                      <a:cubicBezTo>
                        <a:pt x="411" y="211"/>
                        <a:pt x="442" y="211"/>
                        <a:pt x="471" y="207"/>
                      </a:cubicBezTo>
                      <a:cubicBezTo>
                        <a:pt x="476" y="206"/>
                        <a:pt x="483" y="206"/>
                        <a:pt x="487" y="203"/>
                      </a:cubicBezTo>
                      <a:cubicBezTo>
                        <a:pt x="496" y="195"/>
                        <a:pt x="490" y="171"/>
                        <a:pt x="489" y="161"/>
                      </a:cubicBezTo>
                      <a:cubicBezTo>
                        <a:pt x="485" y="134"/>
                        <a:pt x="492" y="113"/>
                        <a:pt x="501" y="88"/>
                      </a:cubicBezTo>
                      <a:cubicBezTo>
                        <a:pt x="509" y="67"/>
                        <a:pt x="513" y="47"/>
                        <a:pt x="499" y="29"/>
                      </a:cubicBezTo>
                      <a:cubicBezTo>
                        <a:pt x="479" y="4"/>
                        <a:pt x="443" y="5"/>
                        <a:pt x="412" y="5"/>
                      </a:cubicBezTo>
                      <a:cubicBezTo>
                        <a:pt x="404" y="5"/>
                        <a:pt x="397" y="5"/>
                        <a:pt x="390" y="5"/>
                      </a:cubicBezTo>
                      <a:cubicBezTo>
                        <a:pt x="324" y="2"/>
                        <a:pt x="258" y="2"/>
                        <a:pt x="192" y="3"/>
                      </a:cubicBezTo>
                      <a:cubicBezTo>
                        <a:pt x="188" y="3"/>
                        <a:pt x="190" y="7"/>
                        <a:pt x="192" y="7"/>
                      </a:cubicBezTo>
                      <a:cubicBezTo>
                        <a:pt x="252" y="6"/>
                        <a:pt x="311" y="6"/>
                        <a:pt x="371" y="8"/>
                      </a:cubicBezTo>
                      <a:cubicBezTo>
                        <a:pt x="389" y="9"/>
                        <a:pt x="408" y="9"/>
                        <a:pt x="427" y="10"/>
                      </a:cubicBezTo>
                      <a:cubicBezTo>
                        <a:pt x="457" y="12"/>
                        <a:pt x="496" y="12"/>
                        <a:pt x="504" y="49"/>
                      </a:cubicBezTo>
                      <a:cubicBezTo>
                        <a:pt x="508" y="72"/>
                        <a:pt x="491" y="100"/>
                        <a:pt x="485" y="121"/>
                      </a:cubicBezTo>
                      <a:cubicBezTo>
                        <a:pt x="479" y="144"/>
                        <a:pt x="486" y="165"/>
                        <a:pt x="486" y="187"/>
                      </a:cubicBezTo>
                      <a:cubicBezTo>
                        <a:pt x="486" y="203"/>
                        <a:pt x="476" y="203"/>
                        <a:pt x="463" y="204"/>
                      </a:cubicBezTo>
                      <a:cubicBezTo>
                        <a:pt x="448" y="206"/>
                        <a:pt x="433" y="206"/>
                        <a:pt x="418" y="207"/>
                      </a:cubicBezTo>
                      <a:cubicBezTo>
                        <a:pt x="384" y="208"/>
                        <a:pt x="350" y="207"/>
                        <a:pt x="316" y="207"/>
                      </a:cubicBezTo>
                      <a:cubicBezTo>
                        <a:pt x="286" y="207"/>
                        <a:pt x="256" y="205"/>
                        <a:pt x="226" y="205"/>
                      </a:cubicBezTo>
                      <a:cubicBezTo>
                        <a:pt x="170" y="206"/>
                        <a:pt x="115" y="211"/>
                        <a:pt x="60" y="210"/>
                      </a:cubicBezTo>
                      <a:cubicBezTo>
                        <a:pt x="39" y="209"/>
                        <a:pt x="25" y="205"/>
                        <a:pt x="15" y="186"/>
                      </a:cubicBezTo>
                      <a:cubicBezTo>
                        <a:pt x="4" y="168"/>
                        <a:pt x="8" y="157"/>
                        <a:pt x="11" y="138"/>
                      </a:cubicBezTo>
                      <a:cubicBezTo>
                        <a:pt x="17" y="104"/>
                        <a:pt x="11" y="66"/>
                        <a:pt x="27" y="35"/>
                      </a:cubicBezTo>
                      <a:cubicBezTo>
                        <a:pt x="33" y="23"/>
                        <a:pt x="44" y="12"/>
                        <a:pt x="57" y="9"/>
                      </a:cubicBezTo>
                      <a:cubicBezTo>
                        <a:pt x="73" y="6"/>
                        <a:pt x="90" y="6"/>
                        <a:pt x="106" y="6"/>
                      </a:cubicBezTo>
                      <a:cubicBezTo>
                        <a:pt x="120" y="5"/>
                        <a:pt x="134" y="6"/>
                        <a:pt x="148" y="6"/>
                      </a:cubicBezTo>
                      <a:cubicBezTo>
                        <a:pt x="163" y="7"/>
                        <a:pt x="178" y="7"/>
                        <a:pt x="192" y="7"/>
                      </a:cubicBezTo>
                      <a:cubicBezTo>
                        <a:pt x="196" y="7"/>
                        <a:pt x="195" y="3"/>
                        <a:pt x="192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2"/>
                <p:cNvSpPr>
                  <a:spLocks/>
                </p:cNvSpPr>
                <p:nvPr/>
              </p:nvSpPr>
              <p:spPr bwMode="auto">
                <a:xfrm>
                  <a:off x="6120180" y="2497238"/>
                  <a:ext cx="4483945" cy="1710224"/>
                </a:xfrm>
                <a:custGeom>
                  <a:avLst/>
                  <a:gdLst>
                    <a:gd name="T0" fmla="*/ 191 w 567"/>
                    <a:gd name="T1" fmla="*/ 3 h 216"/>
                    <a:gd name="T2" fmla="*/ 147 w 567"/>
                    <a:gd name="T3" fmla="*/ 2 h 216"/>
                    <a:gd name="T4" fmla="*/ 55 w 567"/>
                    <a:gd name="T5" fmla="*/ 5 h 216"/>
                    <a:gd name="T6" fmla="*/ 9 w 567"/>
                    <a:gd name="T7" fmla="*/ 102 h 216"/>
                    <a:gd name="T8" fmla="*/ 4 w 567"/>
                    <a:gd name="T9" fmla="*/ 143 h 216"/>
                    <a:gd name="T10" fmla="*/ 2 w 567"/>
                    <a:gd name="T11" fmla="*/ 168 h 216"/>
                    <a:gd name="T12" fmla="*/ 27 w 567"/>
                    <a:gd name="T13" fmla="*/ 207 h 216"/>
                    <a:gd name="T14" fmla="*/ 68 w 567"/>
                    <a:gd name="T15" fmla="*/ 214 h 216"/>
                    <a:gd name="T16" fmla="*/ 78 w 567"/>
                    <a:gd name="T17" fmla="*/ 214 h 216"/>
                    <a:gd name="T18" fmla="*/ 162 w 567"/>
                    <a:gd name="T19" fmla="*/ 212 h 216"/>
                    <a:gd name="T20" fmla="*/ 307 w 567"/>
                    <a:gd name="T21" fmla="*/ 210 h 216"/>
                    <a:gd name="T22" fmla="*/ 381 w 567"/>
                    <a:gd name="T23" fmla="*/ 210 h 216"/>
                    <a:gd name="T24" fmla="*/ 469 w 567"/>
                    <a:gd name="T25" fmla="*/ 206 h 216"/>
                    <a:gd name="T26" fmla="*/ 510 w 567"/>
                    <a:gd name="T27" fmla="*/ 178 h 216"/>
                    <a:gd name="T28" fmla="*/ 558 w 567"/>
                    <a:gd name="T29" fmla="*/ 117 h 216"/>
                    <a:gd name="T30" fmla="*/ 549 w 567"/>
                    <a:gd name="T31" fmla="*/ 77 h 216"/>
                    <a:gd name="T32" fmla="*/ 499 w 567"/>
                    <a:gd name="T33" fmla="*/ 28 h 216"/>
                    <a:gd name="T34" fmla="*/ 455 w 567"/>
                    <a:gd name="T35" fmla="*/ 8 h 216"/>
                    <a:gd name="T36" fmla="*/ 289 w 567"/>
                    <a:gd name="T37" fmla="*/ 2 h 216"/>
                    <a:gd name="T38" fmla="*/ 191 w 567"/>
                    <a:gd name="T39" fmla="*/ 3 h 216"/>
                    <a:gd name="T40" fmla="*/ 192 w 567"/>
                    <a:gd name="T41" fmla="*/ 6 h 216"/>
                    <a:gd name="T42" fmla="*/ 370 w 567"/>
                    <a:gd name="T43" fmla="*/ 7 h 216"/>
                    <a:gd name="T44" fmla="*/ 427 w 567"/>
                    <a:gd name="T45" fmla="*/ 10 h 216"/>
                    <a:gd name="T46" fmla="*/ 491 w 567"/>
                    <a:gd name="T47" fmla="*/ 26 h 216"/>
                    <a:gd name="T48" fmla="*/ 558 w 567"/>
                    <a:gd name="T49" fmla="*/ 95 h 216"/>
                    <a:gd name="T50" fmla="*/ 530 w 567"/>
                    <a:gd name="T51" fmla="*/ 152 h 216"/>
                    <a:gd name="T52" fmla="*/ 490 w 567"/>
                    <a:gd name="T53" fmla="*/ 191 h 216"/>
                    <a:gd name="T54" fmla="*/ 472 w 567"/>
                    <a:gd name="T55" fmla="*/ 203 h 216"/>
                    <a:gd name="T56" fmla="*/ 429 w 567"/>
                    <a:gd name="T57" fmla="*/ 206 h 216"/>
                    <a:gd name="T58" fmla="*/ 246 w 567"/>
                    <a:gd name="T59" fmla="*/ 205 h 216"/>
                    <a:gd name="T60" fmla="*/ 100 w 567"/>
                    <a:gd name="T61" fmla="*/ 211 h 216"/>
                    <a:gd name="T62" fmla="*/ 19 w 567"/>
                    <a:gd name="T63" fmla="*/ 194 h 216"/>
                    <a:gd name="T64" fmla="*/ 7 w 567"/>
                    <a:gd name="T65" fmla="*/ 168 h 216"/>
                    <a:gd name="T66" fmla="*/ 11 w 567"/>
                    <a:gd name="T67" fmla="*/ 131 h 216"/>
                    <a:gd name="T68" fmla="*/ 62 w 567"/>
                    <a:gd name="T69" fmla="*/ 8 h 216"/>
                    <a:gd name="T70" fmla="*/ 148 w 567"/>
                    <a:gd name="T71" fmla="*/ 5 h 216"/>
                    <a:gd name="T72" fmla="*/ 192 w 567"/>
                    <a:gd name="T73" fmla="*/ 6 h 216"/>
                    <a:gd name="T74" fmla="*/ 191 w 567"/>
                    <a:gd name="T75" fmla="*/ 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67" h="216">
                      <a:moveTo>
                        <a:pt x="191" y="3"/>
                      </a:moveTo>
                      <a:cubicBezTo>
                        <a:pt x="176" y="3"/>
                        <a:pt x="161" y="3"/>
                        <a:pt x="147" y="2"/>
                      </a:cubicBezTo>
                      <a:cubicBezTo>
                        <a:pt x="116" y="1"/>
                        <a:pt x="85" y="0"/>
                        <a:pt x="55" y="5"/>
                      </a:cubicBezTo>
                      <a:cubicBezTo>
                        <a:pt x="13" y="12"/>
                        <a:pt x="11" y="68"/>
                        <a:pt x="9" y="102"/>
                      </a:cubicBezTo>
                      <a:cubicBezTo>
                        <a:pt x="8" y="116"/>
                        <a:pt x="7" y="129"/>
                        <a:pt x="4" y="143"/>
                      </a:cubicBezTo>
                      <a:cubicBezTo>
                        <a:pt x="3" y="153"/>
                        <a:pt x="0" y="159"/>
                        <a:pt x="2" y="168"/>
                      </a:cubicBezTo>
                      <a:cubicBezTo>
                        <a:pt x="5" y="182"/>
                        <a:pt x="14" y="199"/>
                        <a:pt x="27" y="207"/>
                      </a:cubicBezTo>
                      <a:cubicBezTo>
                        <a:pt x="38" y="214"/>
                        <a:pt x="54" y="214"/>
                        <a:pt x="68" y="214"/>
                      </a:cubicBezTo>
                      <a:cubicBezTo>
                        <a:pt x="71" y="214"/>
                        <a:pt x="75" y="213"/>
                        <a:pt x="78" y="214"/>
                      </a:cubicBezTo>
                      <a:cubicBezTo>
                        <a:pt x="106" y="214"/>
                        <a:pt x="134" y="214"/>
                        <a:pt x="162" y="212"/>
                      </a:cubicBezTo>
                      <a:cubicBezTo>
                        <a:pt x="210" y="209"/>
                        <a:pt x="259" y="210"/>
                        <a:pt x="307" y="210"/>
                      </a:cubicBezTo>
                      <a:cubicBezTo>
                        <a:pt x="332" y="210"/>
                        <a:pt x="356" y="211"/>
                        <a:pt x="381" y="210"/>
                      </a:cubicBezTo>
                      <a:cubicBezTo>
                        <a:pt x="410" y="210"/>
                        <a:pt x="440" y="210"/>
                        <a:pt x="469" y="206"/>
                      </a:cubicBezTo>
                      <a:cubicBezTo>
                        <a:pt x="489" y="204"/>
                        <a:pt x="496" y="191"/>
                        <a:pt x="510" y="178"/>
                      </a:cubicBezTo>
                      <a:cubicBezTo>
                        <a:pt x="529" y="161"/>
                        <a:pt x="548" y="141"/>
                        <a:pt x="558" y="117"/>
                      </a:cubicBezTo>
                      <a:cubicBezTo>
                        <a:pt x="567" y="97"/>
                        <a:pt x="563" y="92"/>
                        <a:pt x="549" y="77"/>
                      </a:cubicBezTo>
                      <a:cubicBezTo>
                        <a:pt x="534" y="60"/>
                        <a:pt x="516" y="44"/>
                        <a:pt x="499" y="28"/>
                      </a:cubicBezTo>
                      <a:cubicBezTo>
                        <a:pt x="485" y="15"/>
                        <a:pt x="475" y="10"/>
                        <a:pt x="455" y="8"/>
                      </a:cubicBezTo>
                      <a:cubicBezTo>
                        <a:pt x="400" y="2"/>
                        <a:pt x="344" y="3"/>
                        <a:pt x="289" y="2"/>
                      </a:cubicBezTo>
                      <a:cubicBezTo>
                        <a:pt x="256" y="1"/>
                        <a:pt x="224" y="2"/>
                        <a:pt x="191" y="3"/>
                      </a:cubicBezTo>
                      <a:cubicBezTo>
                        <a:pt x="188" y="3"/>
                        <a:pt x="189" y="6"/>
                        <a:pt x="192" y="6"/>
                      </a:cubicBezTo>
                      <a:cubicBezTo>
                        <a:pt x="251" y="5"/>
                        <a:pt x="311" y="5"/>
                        <a:pt x="370" y="7"/>
                      </a:cubicBezTo>
                      <a:cubicBezTo>
                        <a:pt x="389" y="8"/>
                        <a:pt x="408" y="9"/>
                        <a:pt x="427" y="10"/>
                      </a:cubicBezTo>
                      <a:cubicBezTo>
                        <a:pt x="449" y="10"/>
                        <a:pt x="474" y="9"/>
                        <a:pt x="491" y="26"/>
                      </a:cubicBezTo>
                      <a:cubicBezTo>
                        <a:pt x="513" y="48"/>
                        <a:pt x="542" y="68"/>
                        <a:pt x="558" y="95"/>
                      </a:cubicBezTo>
                      <a:cubicBezTo>
                        <a:pt x="567" y="109"/>
                        <a:pt x="538" y="141"/>
                        <a:pt x="530" y="152"/>
                      </a:cubicBezTo>
                      <a:cubicBezTo>
                        <a:pt x="518" y="166"/>
                        <a:pt x="503" y="178"/>
                        <a:pt x="490" y="191"/>
                      </a:cubicBezTo>
                      <a:cubicBezTo>
                        <a:pt x="483" y="197"/>
                        <a:pt x="481" y="201"/>
                        <a:pt x="472" y="203"/>
                      </a:cubicBezTo>
                      <a:cubicBezTo>
                        <a:pt x="458" y="205"/>
                        <a:pt x="443" y="205"/>
                        <a:pt x="429" y="206"/>
                      </a:cubicBezTo>
                      <a:cubicBezTo>
                        <a:pt x="368" y="209"/>
                        <a:pt x="307" y="206"/>
                        <a:pt x="246" y="205"/>
                      </a:cubicBezTo>
                      <a:cubicBezTo>
                        <a:pt x="197" y="205"/>
                        <a:pt x="149" y="211"/>
                        <a:pt x="100" y="211"/>
                      </a:cubicBezTo>
                      <a:cubicBezTo>
                        <a:pt x="77" y="211"/>
                        <a:pt x="34" y="216"/>
                        <a:pt x="19" y="194"/>
                      </a:cubicBezTo>
                      <a:cubicBezTo>
                        <a:pt x="14" y="186"/>
                        <a:pt x="10" y="177"/>
                        <a:pt x="7" y="168"/>
                      </a:cubicBezTo>
                      <a:cubicBezTo>
                        <a:pt x="3" y="157"/>
                        <a:pt x="10" y="142"/>
                        <a:pt x="11" y="131"/>
                      </a:cubicBezTo>
                      <a:cubicBezTo>
                        <a:pt x="17" y="90"/>
                        <a:pt x="8" y="17"/>
                        <a:pt x="62" y="8"/>
                      </a:cubicBezTo>
                      <a:cubicBezTo>
                        <a:pt x="90" y="3"/>
                        <a:pt x="119" y="4"/>
                        <a:pt x="148" y="5"/>
                      </a:cubicBezTo>
                      <a:cubicBezTo>
                        <a:pt x="162" y="6"/>
                        <a:pt x="177" y="6"/>
                        <a:pt x="192" y="6"/>
                      </a:cubicBezTo>
                      <a:cubicBezTo>
                        <a:pt x="195" y="6"/>
                        <a:pt x="194" y="3"/>
                        <a:pt x="191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3"/>
                <p:cNvSpPr>
                  <a:spLocks/>
                </p:cNvSpPr>
                <p:nvPr/>
              </p:nvSpPr>
              <p:spPr bwMode="auto">
                <a:xfrm>
                  <a:off x="6168086" y="480420"/>
                  <a:ext cx="3679134" cy="1758130"/>
                </a:xfrm>
                <a:custGeom>
                  <a:avLst/>
                  <a:gdLst>
                    <a:gd name="T0" fmla="*/ 300 w 465"/>
                    <a:gd name="T1" fmla="*/ 17 h 222"/>
                    <a:gd name="T2" fmla="*/ 434 w 465"/>
                    <a:gd name="T3" fmla="*/ 32 h 222"/>
                    <a:gd name="T4" fmla="*/ 447 w 465"/>
                    <a:gd name="T5" fmla="*/ 47 h 222"/>
                    <a:gd name="T6" fmla="*/ 460 w 465"/>
                    <a:gd name="T7" fmla="*/ 95 h 222"/>
                    <a:gd name="T8" fmla="*/ 463 w 465"/>
                    <a:gd name="T9" fmla="*/ 173 h 222"/>
                    <a:gd name="T10" fmla="*/ 443 w 465"/>
                    <a:gd name="T11" fmla="*/ 212 h 222"/>
                    <a:gd name="T12" fmla="*/ 389 w 465"/>
                    <a:gd name="T13" fmla="*/ 218 h 222"/>
                    <a:gd name="T14" fmla="*/ 212 w 465"/>
                    <a:gd name="T15" fmla="*/ 199 h 222"/>
                    <a:gd name="T16" fmla="*/ 12 w 465"/>
                    <a:gd name="T17" fmla="*/ 175 h 222"/>
                    <a:gd name="T18" fmla="*/ 18 w 465"/>
                    <a:gd name="T19" fmla="*/ 123 h 222"/>
                    <a:gd name="T20" fmla="*/ 5 w 465"/>
                    <a:gd name="T21" fmla="*/ 33 h 222"/>
                    <a:gd name="T22" fmla="*/ 24 w 465"/>
                    <a:gd name="T23" fmla="*/ 8 h 222"/>
                    <a:gd name="T24" fmla="*/ 71 w 465"/>
                    <a:gd name="T25" fmla="*/ 1 h 222"/>
                    <a:gd name="T26" fmla="*/ 253 w 465"/>
                    <a:gd name="T27" fmla="*/ 12 h 222"/>
                    <a:gd name="T28" fmla="*/ 300 w 465"/>
                    <a:gd name="T29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5" h="222">
                      <a:moveTo>
                        <a:pt x="300" y="17"/>
                      </a:moveTo>
                      <a:cubicBezTo>
                        <a:pt x="338" y="21"/>
                        <a:pt x="401" y="20"/>
                        <a:pt x="434" y="32"/>
                      </a:cubicBezTo>
                      <a:cubicBezTo>
                        <a:pt x="445" y="36"/>
                        <a:pt x="442" y="41"/>
                        <a:pt x="447" y="47"/>
                      </a:cubicBezTo>
                      <a:cubicBezTo>
                        <a:pt x="459" y="61"/>
                        <a:pt x="459" y="78"/>
                        <a:pt x="460" y="95"/>
                      </a:cubicBezTo>
                      <a:cubicBezTo>
                        <a:pt x="461" y="122"/>
                        <a:pt x="457" y="147"/>
                        <a:pt x="463" y="173"/>
                      </a:cubicBezTo>
                      <a:cubicBezTo>
                        <a:pt x="465" y="183"/>
                        <a:pt x="450" y="204"/>
                        <a:pt x="443" y="212"/>
                      </a:cubicBezTo>
                      <a:cubicBezTo>
                        <a:pt x="433" y="222"/>
                        <a:pt x="410" y="219"/>
                        <a:pt x="389" y="218"/>
                      </a:cubicBezTo>
                      <a:cubicBezTo>
                        <a:pt x="322" y="215"/>
                        <a:pt x="280" y="202"/>
                        <a:pt x="212" y="199"/>
                      </a:cubicBezTo>
                      <a:cubicBezTo>
                        <a:pt x="192" y="198"/>
                        <a:pt x="17" y="187"/>
                        <a:pt x="12" y="175"/>
                      </a:cubicBezTo>
                      <a:cubicBezTo>
                        <a:pt x="7" y="163"/>
                        <a:pt x="16" y="135"/>
                        <a:pt x="18" y="123"/>
                      </a:cubicBezTo>
                      <a:cubicBezTo>
                        <a:pt x="21" y="95"/>
                        <a:pt x="0" y="60"/>
                        <a:pt x="5" y="33"/>
                      </a:cubicBezTo>
                      <a:cubicBezTo>
                        <a:pt x="7" y="22"/>
                        <a:pt x="14" y="17"/>
                        <a:pt x="24" y="8"/>
                      </a:cubicBezTo>
                      <a:cubicBezTo>
                        <a:pt x="31" y="0"/>
                        <a:pt x="54" y="0"/>
                        <a:pt x="71" y="1"/>
                      </a:cubicBezTo>
                      <a:cubicBezTo>
                        <a:pt x="121" y="3"/>
                        <a:pt x="233" y="8"/>
                        <a:pt x="253" y="12"/>
                      </a:cubicBezTo>
                      <a:cubicBezTo>
                        <a:pt x="300" y="17"/>
                        <a:pt x="300" y="17"/>
                        <a:pt x="300" y="1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4"/>
                <p:cNvSpPr>
                  <a:spLocks/>
                </p:cNvSpPr>
                <p:nvPr/>
              </p:nvSpPr>
              <p:spPr bwMode="auto">
                <a:xfrm>
                  <a:off x="6005207" y="456468"/>
                  <a:ext cx="3856386" cy="1829986"/>
                </a:xfrm>
                <a:custGeom>
                  <a:avLst/>
                  <a:gdLst>
                    <a:gd name="T0" fmla="*/ 320 w 488"/>
                    <a:gd name="T1" fmla="*/ 21 h 231"/>
                    <a:gd name="T2" fmla="*/ 386 w 488"/>
                    <a:gd name="T3" fmla="*/ 26 h 231"/>
                    <a:gd name="T4" fmla="*/ 464 w 488"/>
                    <a:gd name="T5" fmla="*/ 47 h 231"/>
                    <a:gd name="T6" fmla="*/ 473 w 488"/>
                    <a:gd name="T7" fmla="*/ 62 h 231"/>
                    <a:gd name="T8" fmla="*/ 478 w 488"/>
                    <a:gd name="T9" fmla="*/ 85 h 231"/>
                    <a:gd name="T10" fmla="*/ 478 w 488"/>
                    <a:gd name="T11" fmla="*/ 127 h 231"/>
                    <a:gd name="T12" fmla="*/ 480 w 488"/>
                    <a:gd name="T13" fmla="*/ 169 h 231"/>
                    <a:gd name="T14" fmla="*/ 467 w 488"/>
                    <a:gd name="T15" fmla="*/ 208 h 231"/>
                    <a:gd name="T16" fmla="*/ 374 w 488"/>
                    <a:gd name="T17" fmla="*/ 216 h 231"/>
                    <a:gd name="T18" fmla="*/ 290 w 488"/>
                    <a:gd name="T19" fmla="*/ 205 h 231"/>
                    <a:gd name="T20" fmla="*/ 193 w 488"/>
                    <a:gd name="T21" fmla="*/ 198 h 231"/>
                    <a:gd name="T22" fmla="*/ 91 w 488"/>
                    <a:gd name="T23" fmla="*/ 189 h 231"/>
                    <a:gd name="T24" fmla="*/ 49 w 488"/>
                    <a:gd name="T25" fmla="*/ 182 h 231"/>
                    <a:gd name="T26" fmla="*/ 37 w 488"/>
                    <a:gd name="T27" fmla="*/ 179 h 231"/>
                    <a:gd name="T28" fmla="*/ 37 w 488"/>
                    <a:gd name="T29" fmla="*/ 144 h 231"/>
                    <a:gd name="T30" fmla="*/ 36 w 488"/>
                    <a:gd name="T31" fmla="*/ 86 h 231"/>
                    <a:gd name="T32" fmla="*/ 60 w 488"/>
                    <a:gd name="T33" fmla="*/ 7 h 231"/>
                    <a:gd name="T34" fmla="*/ 120 w 488"/>
                    <a:gd name="T35" fmla="*/ 7 h 231"/>
                    <a:gd name="T36" fmla="*/ 186 w 488"/>
                    <a:gd name="T37" fmla="*/ 10 h 231"/>
                    <a:gd name="T38" fmla="*/ 320 w 488"/>
                    <a:gd name="T39" fmla="*/ 21 h 231"/>
                    <a:gd name="T40" fmla="*/ 321 w 488"/>
                    <a:gd name="T41" fmla="*/ 18 h 231"/>
                    <a:gd name="T42" fmla="*/ 140 w 488"/>
                    <a:gd name="T43" fmla="*/ 4 h 231"/>
                    <a:gd name="T44" fmla="*/ 87 w 488"/>
                    <a:gd name="T45" fmla="*/ 2 h 231"/>
                    <a:gd name="T46" fmla="*/ 43 w 488"/>
                    <a:gd name="T47" fmla="*/ 10 h 231"/>
                    <a:gd name="T48" fmla="*/ 36 w 488"/>
                    <a:gd name="T49" fmla="*/ 129 h 231"/>
                    <a:gd name="T50" fmla="*/ 31 w 488"/>
                    <a:gd name="T51" fmla="*/ 179 h 231"/>
                    <a:gd name="T52" fmla="*/ 45 w 488"/>
                    <a:gd name="T53" fmla="*/ 185 h 231"/>
                    <a:gd name="T54" fmla="*/ 131 w 488"/>
                    <a:gd name="T55" fmla="*/ 197 h 231"/>
                    <a:gd name="T56" fmla="*/ 222 w 488"/>
                    <a:gd name="T57" fmla="*/ 203 h 231"/>
                    <a:gd name="T58" fmla="*/ 353 w 488"/>
                    <a:gd name="T59" fmla="*/ 218 h 231"/>
                    <a:gd name="T60" fmla="*/ 429 w 488"/>
                    <a:gd name="T61" fmla="*/ 224 h 231"/>
                    <a:gd name="T62" fmla="*/ 466 w 488"/>
                    <a:gd name="T63" fmla="*/ 216 h 231"/>
                    <a:gd name="T64" fmla="*/ 486 w 488"/>
                    <a:gd name="T65" fmla="*/ 180 h 231"/>
                    <a:gd name="T66" fmla="*/ 484 w 488"/>
                    <a:gd name="T67" fmla="*/ 155 h 231"/>
                    <a:gd name="T68" fmla="*/ 483 w 488"/>
                    <a:gd name="T69" fmla="*/ 112 h 231"/>
                    <a:gd name="T70" fmla="*/ 471 w 488"/>
                    <a:gd name="T71" fmla="*/ 49 h 231"/>
                    <a:gd name="T72" fmla="*/ 443 w 488"/>
                    <a:gd name="T73" fmla="*/ 29 h 231"/>
                    <a:gd name="T74" fmla="*/ 321 w 488"/>
                    <a:gd name="T75" fmla="*/ 18 h 231"/>
                    <a:gd name="T76" fmla="*/ 320 w 488"/>
                    <a:gd name="T77" fmla="*/ 2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8" h="231">
                      <a:moveTo>
                        <a:pt x="320" y="21"/>
                      </a:moveTo>
                      <a:cubicBezTo>
                        <a:pt x="342" y="24"/>
                        <a:pt x="364" y="24"/>
                        <a:pt x="386" y="26"/>
                      </a:cubicBezTo>
                      <a:cubicBezTo>
                        <a:pt x="406" y="27"/>
                        <a:pt x="455" y="26"/>
                        <a:pt x="464" y="47"/>
                      </a:cubicBezTo>
                      <a:cubicBezTo>
                        <a:pt x="466" y="52"/>
                        <a:pt x="470" y="57"/>
                        <a:pt x="473" y="62"/>
                      </a:cubicBezTo>
                      <a:cubicBezTo>
                        <a:pt x="476" y="69"/>
                        <a:pt x="477" y="78"/>
                        <a:pt x="478" y="85"/>
                      </a:cubicBezTo>
                      <a:cubicBezTo>
                        <a:pt x="479" y="99"/>
                        <a:pt x="479" y="113"/>
                        <a:pt x="478" y="127"/>
                      </a:cubicBezTo>
                      <a:cubicBezTo>
                        <a:pt x="478" y="141"/>
                        <a:pt x="478" y="155"/>
                        <a:pt x="480" y="169"/>
                      </a:cubicBezTo>
                      <a:cubicBezTo>
                        <a:pt x="482" y="185"/>
                        <a:pt x="476" y="196"/>
                        <a:pt x="467" y="208"/>
                      </a:cubicBezTo>
                      <a:cubicBezTo>
                        <a:pt x="450" y="231"/>
                        <a:pt x="398" y="219"/>
                        <a:pt x="374" y="216"/>
                      </a:cubicBezTo>
                      <a:cubicBezTo>
                        <a:pt x="346" y="214"/>
                        <a:pt x="318" y="209"/>
                        <a:pt x="290" y="205"/>
                      </a:cubicBezTo>
                      <a:cubicBezTo>
                        <a:pt x="258" y="201"/>
                        <a:pt x="225" y="200"/>
                        <a:pt x="193" y="198"/>
                      </a:cubicBezTo>
                      <a:cubicBezTo>
                        <a:pt x="159" y="195"/>
                        <a:pt x="125" y="193"/>
                        <a:pt x="91" y="189"/>
                      </a:cubicBezTo>
                      <a:cubicBezTo>
                        <a:pt x="77" y="187"/>
                        <a:pt x="63" y="185"/>
                        <a:pt x="49" y="182"/>
                      </a:cubicBezTo>
                      <a:cubicBezTo>
                        <a:pt x="45" y="182"/>
                        <a:pt x="41" y="181"/>
                        <a:pt x="37" y="179"/>
                      </a:cubicBezTo>
                      <a:cubicBezTo>
                        <a:pt x="29" y="175"/>
                        <a:pt x="36" y="151"/>
                        <a:pt x="37" y="144"/>
                      </a:cubicBezTo>
                      <a:cubicBezTo>
                        <a:pt x="42" y="123"/>
                        <a:pt x="41" y="107"/>
                        <a:pt x="36" y="86"/>
                      </a:cubicBezTo>
                      <a:cubicBezTo>
                        <a:pt x="28" y="57"/>
                        <a:pt x="19" y="15"/>
                        <a:pt x="60" y="7"/>
                      </a:cubicBezTo>
                      <a:cubicBezTo>
                        <a:pt x="79" y="3"/>
                        <a:pt x="101" y="6"/>
                        <a:pt x="120" y="7"/>
                      </a:cubicBezTo>
                      <a:cubicBezTo>
                        <a:pt x="142" y="8"/>
                        <a:pt x="164" y="9"/>
                        <a:pt x="186" y="10"/>
                      </a:cubicBezTo>
                      <a:cubicBezTo>
                        <a:pt x="231" y="13"/>
                        <a:pt x="276" y="17"/>
                        <a:pt x="320" y="21"/>
                      </a:cubicBezTo>
                      <a:cubicBezTo>
                        <a:pt x="323" y="22"/>
                        <a:pt x="325" y="18"/>
                        <a:pt x="321" y="18"/>
                      </a:cubicBezTo>
                      <a:cubicBezTo>
                        <a:pt x="261" y="12"/>
                        <a:pt x="201" y="7"/>
                        <a:pt x="140" y="4"/>
                      </a:cubicBezTo>
                      <a:cubicBezTo>
                        <a:pt x="123" y="3"/>
                        <a:pt x="105" y="3"/>
                        <a:pt x="87" y="2"/>
                      </a:cubicBezTo>
                      <a:cubicBezTo>
                        <a:pt x="73" y="1"/>
                        <a:pt x="55" y="0"/>
                        <a:pt x="43" y="10"/>
                      </a:cubicBezTo>
                      <a:cubicBezTo>
                        <a:pt x="0" y="41"/>
                        <a:pt x="42" y="88"/>
                        <a:pt x="36" y="129"/>
                      </a:cubicBezTo>
                      <a:cubicBezTo>
                        <a:pt x="34" y="142"/>
                        <a:pt x="23" y="166"/>
                        <a:pt x="31" y="179"/>
                      </a:cubicBezTo>
                      <a:cubicBezTo>
                        <a:pt x="33" y="183"/>
                        <a:pt x="40" y="184"/>
                        <a:pt x="45" y="185"/>
                      </a:cubicBezTo>
                      <a:cubicBezTo>
                        <a:pt x="73" y="192"/>
                        <a:pt x="103" y="194"/>
                        <a:pt x="131" y="197"/>
                      </a:cubicBezTo>
                      <a:cubicBezTo>
                        <a:pt x="161" y="199"/>
                        <a:pt x="191" y="202"/>
                        <a:pt x="222" y="203"/>
                      </a:cubicBezTo>
                      <a:cubicBezTo>
                        <a:pt x="266" y="206"/>
                        <a:pt x="309" y="212"/>
                        <a:pt x="353" y="218"/>
                      </a:cubicBezTo>
                      <a:cubicBezTo>
                        <a:pt x="378" y="221"/>
                        <a:pt x="403" y="223"/>
                        <a:pt x="429" y="224"/>
                      </a:cubicBezTo>
                      <a:cubicBezTo>
                        <a:pt x="442" y="225"/>
                        <a:pt x="455" y="225"/>
                        <a:pt x="466" y="216"/>
                      </a:cubicBezTo>
                      <a:cubicBezTo>
                        <a:pt x="476" y="208"/>
                        <a:pt x="484" y="192"/>
                        <a:pt x="486" y="180"/>
                      </a:cubicBezTo>
                      <a:cubicBezTo>
                        <a:pt x="488" y="172"/>
                        <a:pt x="484" y="162"/>
                        <a:pt x="484" y="155"/>
                      </a:cubicBezTo>
                      <a:cubicBezTo>
                        <a:pt x="482" y="141"/>
                        <a:pt x="483" y="126"/>
                        <a:pt x="483" y="112"/>
                      </a:cubicBezTo>
                      <a:cubicBezTo>
                        <a:pt x="484" y="90"/>
                        <a:pt x="484" y="68"/>
                        <a:pt x="471" y="49"/>
                      </a:cubicBezTo>
                      <a:cubicBezTo>
                        <a:pt x="462" y="37"/>
                        <a:pt x="459" y="33"/>
                        <a:pt x="443" y="29"/>
                      </a:cubicBezTo>
                      <a:cubicBezTo>
                        <a:pt x="404" y="19"/>
                        <a:pt x="362" y="22"/>
                        <a:pt x="321" y="18"/>
                      </a:cubicBezTo>
                      <a:cubicBezTo>
                        <a:pt x="318" y="17"/>
                        <a:pt x="317" y="21"/>
                        <a:pt x="320" y="21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"/>
                <p:cNvSpPr>
                  <a:spLocks/>
                </p:cNvSpPr>
                <p:nvPr/>
              </p:nvSpPr>
              <p:spPr bwMode="auto">
                <a:xfrm>
                  <a:off x="5617175" y="585811"/>
                  <a:ext cx="4100702" cy="1753337"/>
                </a:xfrm>
                <a:custGeom>
                  <a:avLst/>
                  <a:gdLst>
                    <a:gd name="T0" fmla="*/ 354 w 519"/>
                    <a:gd name="T1" fmla="*/ 17 h 222"/>
                    <a:gd name="T2" fmla="*/ 488 w 519"/>
                    <a:gd name="T3" fmla="*/ 32 h 222"/>
                    <a:gd name="T4" fmla="*/ 502 w 519"/>
                    <a:gd name="T5" fmla="*/ 47 h 222"/>
                    <a:gd name="T6" fmla="*/ 514 w 519"/>
                    <a:gd name="T7" fmla="*/ 95 h 222"/>
                    <a:gd name="T8" fmla="*/ 517 w 519"/>
                    <a:gd name="T9" fmla="*/ 174 h 222"/>
                    <a:gd name="T10" fmla="*/ 497 w 519"/>
                    <a:gd name="T11" fmla="*/ 212 h 222"/>
                    <a:gd name="T12" fmla="*/ 444 w 519"/>
                    <a:gd name="T13" fmla="*/ 218 h 222"/>
                    <a:gd name="T14" fmla="*/ 267 w 519"/>
                    <a:gd name="T15" fmla="*/ 199 h 222"/>
                    <a:gd name="T16" fmla="*/ 66 w 519"/>
                    <a:gd name="T17" fmla="*/ 175 h 222"/>
                    <a:gd name="T18" fmla="*/ 3 w 519"/>
                    <a:gd name="T19" fmla="*/ 77 h 222"/>
                    <a:gd name="T20" fmla="*/ 78 w 519"/>
                    <a:gd name="T21" fmla="*/ 8 h 222"/>
                    <a:gd name="T22" fmla="*/ 125 w 519"/>
                    <a:gd name="T23" fmla="*/ 1 h 222"/>
                    <a:gd name="T24" fmla="*/ 307 w 519"/>
                    <a:gd name="T25" fmla="*/ 12 h 222"/>
                    <a:gd name="T26" fmla="*/ 354 w 519"/>
                    <a:gd name="T27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9" h="222">
                      <a:moveTo>
                        <a:pt x="354" y="17"/>
                      </a:moveTo>
                      <a:cubicBezTo>
                        <a:pt x="392" y="21"/>
                        <a:pt x="455" y="20"/>
                        <a:pt x="488" y="32"/>
                      </a:cubicBezTo>
                      <a:cubicBezTo>
                        <a:pt x="500" y="36"/>
                        <a:pt x="497" y="41"/>
                        <a:pt x="502" y="47"/>
                      </a:cubicBezTo>
                      <a:cubicBezTo>
                        <a:pt x="513" y="61"/>
                        <a:pt x="513" y="78"/>
                        <a:pt x="514" y="95"/>
                      </a:cubicBezTo>
                      <a:cubicBezTo>
                        <a:pt x="515" y="122"/>
                        <a:pt x="512" y="147"/>
                        <a:pt x="517" y="174"/>
                      </a:cubicBezTo>
                      <a:cubicBezTo>
                        <a:pt x="519" y="183"/>
                        <a:pt x="505" y="205"/>
                        <a:pt x="497" y="212"/>
                      </a:cubicBezTo>
                      <a:cubicBezTo>
                        <a:pt x="487" y="222"/>
                        <a:pt x="464" y="219"/>
                        <a:pt x="444" y="218"/>
                      </a:cubicBezTo>
                      <a:cubicBezTo>
                        <a:pt x="376" y="215"/>
                        <a:pt x="334" y="202"/>
                        <a:pt x="267" y="199"/>
                      </a:cubicBezTo>
                      <a:cubicBezTo>
                        <a:pt x="246" y="198"/>
                        <a:pt x="72" y="188"/>
                        <a:pt x="66" y="175"/>
                      </a:cubicBezTo>
                      <a:cubicBezTo>
                        <a:pt x="62" y="164"/>
                        <a:pt x="14" y="128"/>
                        <a:pt x="3" y="77"/>
                      </a:cubicBezTo>
                      <a:cubicBezTo>
                        <a:pt x="0" y="66"/>
                        <a:pt x="69" y="17"/>
                        <a:pt x="78" y="8"/>
                      </a:cubicBezTo>
                      <a:cubicBezTo>
                        <a:pt x="86" y="0"/>
                        <a:pt x="109" y="1"/>
                        <a:pt x="125" y="1"/>
                      </a:cubicBezTo>
                      <a:cubicBezTo>
                        <a:pt x="175" y="3"/>
                        <a:pt x="288" y="8"/>
                        <a:pt x="307" y="12"/>
                      </a:cubicBezTo>
                      <a:cubicBezTo>
                        <a:pt x="354" y="17"/>
                        <a:pt x="354" y="17"/>
                        <a:pt x="354" y="17"/>
                      </a:cubicBezTo>
                    </a:path>
                  </a:pathLst>
                </a:custGeom>
                <a:solidFill>
                  <a:srgbClr val="FFE3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16"/>
                <p:cNvSpPr>
                  <a:spLocks/>
                </p:cNvSpPr>
                <p:nvPr/>
              </p:nvSpPr>
              <p:spPr bwMode="auto">
                <a:xfrm>
                  <a:off x="5607594" y="528325"/>
                  <a:ext cx="4143818" cy="1806035"/>
                </a:xfrm>
                <a:custGeom>
                  <a:avLst/>
                  <a:gdLst>
                    <a:gd name="T0" fmla="*/ 356 w 524"/>
                    <a:gd name="T1" fmla="*/ 24 h 228"/>
                    <a:gd name="T2" fmla="*/ 416 w 524"/>
                    <a:gd name="T3" fmla="*/ 28 h 228"/>
                    <a:gd name="T4" fmla="*/ 474 w 524"/>
                    <a:gd name="T5" fmla="*/ 35 h 228"/>
                    <a:gd name="T6" fmla="*/ 507 w 524"/>
                    <a:gd name="T7" fmla="*/ 65 h 228"/>
                    <a:gd name="T8" fmla="*/ 513 w 524"/>
                    <a:gd name="T9" fmla="*/ 145 h 228"/>
                    <a:gd name="T10" fmla="*/ 516 w 524"/>
                    <a:gd name="T11" fmla="*/ 183 h 228"/>
                    <a:gd name="T12" fmla="*/ 501 w 524"/>
                    <a:gd name="T13" fmla="*/ 213 h 228"/>
                    <a:gd name="T14" fmla="*/ 456 w 524"/>
                    <a:gd name="T15" fmla="*/ 226 h 228"/>
                    <a:gd name="T16" fmla="*/ 401 w 524"/>
                    <a:gd name="T17" fmla="*/ 221 h 228"/>
                    <a:gd name="T18" fmla="*/ 318 w 524"/>
                    <a:gd name="T19" fmla="*/ 210 h 228"/>
                    <a:gd name="T20" fmla="*/ 229 w 524"/>
                    <a:gd name="T21" fmla="*/ 204 h 228"/>
                    <a:gd name="T22" fmla="*/ 121 w 524"/>
                    <a:gd name="T23" fmla="*/ 194 h 228"/>
                    <a:gd name="T24" fmla="*/ 77 w 524"/>
                    <a:gd name="T25" fmla="*/ 186 h 228"/>
                    <a:gd name="T26" fmla="*/ 59 w 524"/>
                    <a:gd name="T27" fmla="*/ 169 h 228"/>
                    <a:gd name="T28" fmla="*/ 21 w 524"/>
                    <a:gd name="T29" fmla="*/ 121 h 228"/>
                    <a:gd name="T30" fmla="*/ 11 w 524"/>
                    <a:gd name="T31" fmla="*/ 74 h 228"/>
                    <a:gd name="T32" fmla="*/ 81 w 524"/>
                    <a:gd name="T33" fmla="*/ 16 h 228"/>
                    <a:gd name="T34" fmla="*/ 166 w 524"/>
                    <a:gd name="T35" fmla="*/ 10 h 228"/>
                    <a:gd name="T36" fmla="*/ 252 w 524"/>
                    <a:gd name="T37" fmla="*/ 15 h 228"/>
                    <a:gd name="T38" fmla="*/ 356 w 524"/>
                    <a:gd name="T39" fmla="*/ 24 h 228"/>
                    <a:gd name="T40" fmla="*/ 355 w 524"/>
                    <a:gd name="T41" fmla="*/ 23 h 228"/>
                    <a:gd name="T42" fmla="*/ 188 w 524"/>
                    <a:gd name="T43" fmla="*/ 11 h 228"/>
                    <a:gd name="T44" fmla="*/ 83 w 524"/>
                    <a:gd name="T45" fmla="*/ 11 h 228"/>
                    <a:gd name="T46" fmla="*/ 58 w 524"/>
                    <a:gd name="T47" fmla="*/ 30 h 228"/>
                    <a:gd name="T48" fmla="*/ 16 w 524"/>
                    <a:gd name="T49" fmla="*/ 64 h 228"/>
                    <a:gd name="T50" fmla="*/ 4 w 524"/>
                    <a:gd name="T51" fmla="*/ 95 h 228"/>
                    <a:gd name="T52" fmla="*/ 40 w 524"/>
                    <a:gd name="T53" fmla="*/ 153 h 228"/>
                    <a:gd name="T54" fmla="*/ 79 w 524"/>
                    <a:gd name="T55" fmla="*/ 188 h 228"/>
                    <a:gd name="T56" fmla="*/ 247 w 524"/>
                    <a:gd name="T57" fmla="*/ 206 h 228"/>
                    <a:gd name="T58" fmla="*/ 401 w 524"/>
                    <a:gd name="T59" fmla="*/ 222 h 228"/>
                    <a:gd name="T60" fmla="*/ 477 w 524"/>
                    <a:gd name="T61" fmla="*/ 227 h 228"/>
                    <a:gd name="T62" fmla="*/ 519 w 524"/>
                    <a:gd name="T63" fmla="*/ 192 h 228"/>
                    <a:gd name="T64" fmla="*/ 518 w 524"/>
                    <a:gd name="T65" fmla="*/ 152 h 228"/>
                    <a:gd name="T66" fmla="*/ 518 w 524"/>
                    <a:gd name="T67" fmla="*/ 102 h 228"/>
                    <a:gd name="T68" fmla="*/ 509 w 524"/>
                    <a:gd name="T69" fmla="*/ 60 h 228"/>
                    <a:gd name="T70" fmla="*/ 491 w 524"/>
                    <a:gd name="T71" fmla="*/ 39 h 228"/>
                    <a:gd name="T72" fmla="*/ 355 w 524"/>
                    <a:gd name="T73" fmla="*/ 23 h 228"/>
                    <a:gd name="T74" fmla="*/ 356 w 524"/>
                    <a:gd name="T75" fmla="*/ 2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4" h="228">
                      <a:moveTo>
                        <a:pt x="356" y="24"/>
                      </a:moveTo>
                      <a:cubicBezTo>
                        <a:pt x="376" y="26"/>
                        <a:pt x="396" y="27"/>
                        <a:pt x="416" y="28"/>
                      </a:cubicBezTo>
                      <a:cubicBezTo>
                        <a:pt x="436" y="29"/>
                        <a:pt x="455" y="31"/>
                        <a:pt x="474" y="35"/>
                      </a:cubicBezTo>
                      <a:cubicBezTo>
                        <a:pt x="493" y="39"/>
                        <a:pt x="499" y="49"/>
                        <a:pt x="507" y="65"/>
                      </a:cubicBezTo>
                      <a:cubicBezTo>
                        <a:pt x="518" y="87"/>
                        <a:pt x="513" y="121"/>
                        <a:pt x="513" y="145"/>
                      </a:cubicBezTo>
                      <a:cubicBezTo>
                        <a:pt x="512" y="158"/>
                        <a:pt x="515" y="170"/>
                        <a:pt x="516" y="183"/>
                      </a:cubicBezTo>
                      <a:cubicBezTo>
                        <a:pt x="516" y="193"/>
                        <a:pt x="506" y="205"/>
                        <a:pt x="501" y="213"/>
                      </a:cubicBezTo>
                      <a:cubicBezTo>
                        <a:pt x="490" y="228"/>
                        <a:pt x="473" y="227"/>
                        <a:pt x="456" y="226"/>
                      </a:cubicBezTo>
                      <a:cubicBezTo>
                        <a:pt x="438" y="225"/>
                        <a:pt x="419" y="223"/>
                        <a:pt x="401" y="221"/>
                      </a:cubicBezTo>
                      <a:cubicBezTo>
                        <a:pt x="373" y="218"/>
                        <a:pt x="346" y="213"/>
                        <a:pt x="318" y="210"/>
                      </a:cubicBezTo>
                      <a:cubicBezTo>
                        <a:pt x="288" y="206"/>
                        <a:pt x="259" y="206"/>
                        <a:pt x="229" y="204"/>
                      </a:cubicBezTo>
                      <a:cubicBezTo>
                        <a:pt x="193" y="201"/>
                        <a:pt x="157" y="198"/>
                        <a:pt x="121" y="194"/>
                      </a:cubicBezTo>
                      <a:cubicBezTo>
                        <a:pt x="106" y="192"/>
                        <a:pt x="91" y="191"/>
                        <a:pt x="77" y="186"/>
                      </a:cubicBezTo>
                      <a:cubicBezTo>
                        <a:pt x="69" y="184"/>
                        <a:pt x="64" y="175"/>
                        <a:pt x="59" y="169"/>
                      </a:cubicBezTo>
                      <a:cubicBezTo>
                        <a:pt x="45" y="154"/>
                        <a:pt x="31" y="138"/>
                        <a:pt x="21" y="121"/>
                      </a:cubicBezTo>
                      <a:cubicBezTo>
                        <a:pt x="13" y="108"/>
                        <a:pt x="0" y="88"/>
                        <a:pt x="11" y="74"/>
                      </a:cubicBezTo>
                      <a:cubicBezTo>
                        <a:pt x="31" y="51"/>
                        <a:pt x="58" y="36"/>
                        <a:pt x="81" y="16"/>
                      </a:cubicBezTo>
                      <a:cubicBezTo>
                        <a:pt x="99" y="0"/>
                        <a:pt x="142" y="9"/>
                        <a:pt x="166" y="10"/>
                      </a:cubicBezTo>
                      <a:cubicBezTo>
                        <a:pt x="195" y="12"/>
                        <a:pt x="223" y="13"/>
                        <a:pt x="252" y="15"/>
                      </a:cubicBezTo>
                      <a:cubicBezTo>
                        <a:pt x="287" y="17"/>
                        <a:pt x="321" y="21"/>
                        <a:pt x="356" y="24"/>
                      </a:cubicBezTo>
                      <a:cubicBezTo>
                        <a:pt x="359" y="24"/>
                        <a:pt x="356" y="24"/>
                        <a:pt x="355" y="23"/>
                      </a:cubicBezTo>
                      <a:cubicBezTo>
                        <a:pt x="299" y="18"/>
                        <a:pt x="244" y="13"/>
                        <a:pt x="188" y="11"/>
                      </a:cubicBezTo>
                      <a:cubicBezTo>
                        <a:pt x="155" y="9"/>
                        <a:pt x="115" y="1"/>
                        <a:pt x="83" y="11"/>
                      </a:cubicBezTo>
                      <a:cubicBezTo>
                        <a:pt x="74" y="14"/>
                        <a:pt x="65" y="24"/>
                        <a:pt x="58" y="30"/>
                      </a:cubicBezTo>
                      <a:cubicBezTo>
                        <a:pt x="43" y="41"/>
                        <a:pt x="29" y="52"/>
                        <a:pt x="16" y="64"/>
                      </a:cubicBezTo>
                      <a:cubicBezTo>
                        <a:pt x="4" y="75"/>
                        <a:pt x="0" y="79"/>
                        <a:pt x="4" y="95"/>
                      </a:cubicBezTo>
                      <a:cubicBezTo>
                        <a:pt x="11" y="117"/>
                        <a:pt x="25" y="136"/>
                        <a:pt x="40" y="153"/>
                      </a:cubicBezTo>
                      <a:cubicBezTo>
                        <a:pt x="52" y="167"/>
                        <a:pt x="61" y="184"/>
                        <a:pt x="79" y="188"/>
                      </a:cubicBezTo>
                      <a:cubicBezTo>
                        <a:pt x="133" y="201"/>
                        <a:pt x="192" y="202"/>
                        <a:pt x="247" y="206"/>
                      </a:cubicBezTo>
                      <a:cubicBezTo>
                        <a:pt x="299" y="209"/>
                        <a:pt x="350" y="216"/>
                        <a:pt x="401" y="222"/>
                      </a:cubicBezTo>
                      <a:cubicBezTo>
                        <a:pt x="426" y="225"/>
                        <a:pt x="452" y="227"/>
                        <a:pt x="477" y="227"/>
                      </a:cubicBezTo>
                      <a:cubicBezTo>
                        <a:pt x="499" y="227"/>
                        <a:pt x="510" y="211"/>
                        <a:pt x="519" y="192"/>
                      </a:cubicBezTo>
                      <a:cubicBezTo>
                        <a:pt x="524" y="180"/>
                        <a:pt x="518" y="165"/>
                        <a:pt x="518" y="152"/>
                      </a:cubicBezTo>
                      <a:cubicBezTo>
                        <a:pt x="517" y="136"/>
                        <a:pt x="518" y="119"/>
                        <a:pt x="518" y="102"/>
                      </a:cubicBezTo>
                      <a:cubicBezTo>
                        <a:pt x="517" y="87"/>
                        <a:pt x="516" y="73"/>
                        <a:pt x="509" y="60"/>
                      </a:cubicBezTo>
                      <a:cubicBezTo>
                        <a:pt x="505" y="52"/>
                        <a:pt x="500" y="42"/>
                        <a:pt x="491" y="39"/>
                      </a:cubicBezTo>
                      <a:cubicBezTo>
                        <a:pt x="448" y="24"/>
                        <a:pt x="400" y="28"/>
                        <a:pt x="355" y="23"/>
                      </a:cubicBezTo>
                      <a:cubicBezTo>
                        <a:pt x="351" y="23"/>
                        <a:pt x="354" y="24"/>
                        <a:pt x="356" y="24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3" name="PA_库_文本框 207"/>
            <p:cNvSpPr txBox="1"/>
            <p:nvPr>
              <p:custDataLst>
                <p:tags r:id="rId2"/>
              </p:custDataLst>
            </p:nvPr>
          </p:nvSpPr>
          <p:spPr>
            <a:xfrm>
              <a:off x="2108377" y="2825997"/>
              <a:ext cx="13516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TIÊU</a:t>
              </a:r>
              <a:endParaRPr lang="zh-CN" altLang="en-US" sz="2000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  <p:sp>
          <p:nvSpPr>
            <p:cNvPr id="54" name="PA_库_文本框 208"/>
            <p:cNvSpPr txBox="1"/>
            <p:nvPr>
              <p:custDataLst>
                <p:tags r:id="rId3"/>
              </p:custDataLst>
            </p:nvPr>
          </p:nvSpPr>
          <p:spPr>
            <a:xfrm>
              <a:off x="2048395" y="1798131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MỤC</a:t>
              </a:r>
              <a:endParaRPr lang="zh-CN" altLang="en-US" sz="4000" b="1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</p:grpSp>
      <p:sp>
        <p:nvSpPr>
          <p:cNvPr id="78" name="PA_库_文本框 208"/>
          <p:cNvSpPr txBox="1"/>
          <p:nvPr>
            <p:custDataLst>
              <p:tags r:id="rId1"/>
            </p:custDataLst>
          </p:nvPr>
        </p:nvSpPr>
        <p:spPr>
          <a:xfrm>
            <a:off x="6117146" y="241332"/>
            <a:ext cx="3305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Fuzzy Bubbles" pitchFamily="2" charset="0"/>
                <a:ea typeface="方正静蕾简体" panose="02000000000000000000" pitchFamily="2" charset="-122"/>
              </a:rPr>
              <a:t>Đánh giá</a:t>
            </a:r>
            <a:endParaRPr lang="zh-CN" altLang="en-US" sz="5400" b="1" dirty="0">
              <a:solidFill>
                <a:srgbClr val="FF0000"/>
              </a:solidFill>
              <a:latin typeface="Fuzzy Bubbles" pitchFamily="2" charset="0"/>
              <a:ea typeface="方正静蕾简体" panose="02000000000000000000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1142" y="1791578"/>
            <a:ext cx="7170466" cy="1566778"/>
            <a:chOff x="4671142" y="1791578"/>
            <a:chExt cx="7170466" cy="1566778"/>
          </a:xfrm>
        </p:grpSpPr>
        <p:grpSp>
          <p:nvGrpSpPr>
            <p:cNvPr id="3" name="Group 2"/>
            <p:cNvGrpSpPr/>
            <p:nvPr/>
          </p:nvGrpSpPr>
          <p:grpSpPr>
            <a:xfrm>
              <a:off x="4671142" y="1791578"/>
              <a:ext cx="7170466" cy="1566778"/>
              <a:chOff x="4671142" y="1791578"/>
              <a:chExt cx="7170466" cy="1566778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699939" y="1791578"/>
                <a:ext cx="7141669" cy="1464573"/>
              </a:xfrm>
              <a:custGeom>
                <a:avLst/>
                <a:gdLst>
                  <a:gd name="connsiteX0" fmla="*/ 429056 w 7158956"/>
                  <a:gd name="connsiteY0" fmla="*/ 119764 h 1709284"/>
                  <a:gd name="connsiteX1" fmla="*/ 1030939 w 7158956"/>
                  <a:gd name="connsiteY1" fmla="*/ 15592 h 1709284"/>
                  <a:gd name="connsiteX2" fmla="*/ 1436053 w 7158956"/>
                  <a:gd name="connsiteY2" fmla="*/ 108190 h 1709284"/>
                  <a:gd name="connsiteX3" fmla="*/ 2118959 w 7158956"/>
                  <a:gd name="connsiteY3" fmla="*/ 38742 h 1709284"/>
                  <a:gd name="connsiteX4" fmla="*/ 2547223 w 7158956"/>
                  <a:gd name="connsiteY4" fmla="*/ 4017 h 1709284"/>
                  <a:gd name="connsiteX5" fmla="*/ 3068083 w 7158956"/>
                  <a:gd name="connsiteY5" fmla="*/ 131339 h 1709284"/>
                  <a:gd name="connsiteX6" fmla="*/ 3612094 w 7158956"/>
                  <a:gd name="connsiteY6" fmla="*/ 15592 h 1709284"/>
                  <a:gd name="connsiteX7" fmla="*/ 4468620 w 7158956"/>
                  <a:gd name="connsiteY7" fmla="*/ 189212 h 1709284"/>
                  <a:gd name="connsiteX8" fmla="*/ 5290423 w 7158956"/>
                  <a:gd name="connsiteY8" fmla="*/ 142914 h 1709284"/>
                  <a:gd name="connsiteX9" fmla="*/ 6158524 w 7158956"/>
                  <a:gd name="connsiteY9" fmla="*/ 223936 h 1709284"/>
                  <a:gd name="connsiteX10" fmla="*/ 6957177 w 7158956"/>
                  <a:gd name="connsiteY10" fmla="*/ 166063 h 1709284"/>
                  <a:gd name="connsiteX11" fmla="*/ 7084499 w 7158956"/>
                  <a:gd name="connsiteY11" fmla="*/ 328109 h 1709284"/>
                  <a:gd name="connsiteX12" fmla="*/ 7130797 w 7158956"/>
                  <a:gd name="connsiteY12" fmla="*/ 837395 h 1709284"/>
                  <a:gd name="connsiteX13" fmla="*/ 7096073 w 7158956"/>
                  <a:gd name="connsiteY13" fmla="*/ 1288807 h 1709284"/>
                  <a:gd name="connsiteX14" fmla="*/ 6436316 w 7158956"/>
                  <a:gd name="connsiteY14" fmla="*/ 1474002 h 1709284"/>
                  <a:gd name="connsiteX15" fmla="*/ 5440894 w 7158956"/>
                  <a:gd name="connsiteY15" fmla="*/ 1323531 h 1709284"/>
                  <a:gd name="connsiteX16" fmla="*/ 4538068 w 7158956"/>
                  <a:gd name="connsiteY16" fmla="*/ 1381405 h 1709284"/>
                  <a:gd name="connsiteX17" fmla="*/ 3519496 w 7158956"/>
                  <a:gd name="connsiteY17" fmla="*/ 1705496 h 1709284"/>
                  <a:gd name="connsiteX18" fmla="*/ 2234706 w 7158956"/>
                  <a:gd name="connsiteY18" fmla="*/ 1566600 h 1709284"/>
                  <a:gd name="connsiteX19" fmla="*/ 1736995 w 7158956"/>
                  <a:gd name="connsiteY19" fmla="*/ 1693921 h 1709284"/>
                  <a:gd name="connsiteX20" fmla="*/ 452205 w 7158956"/>
                  <a:gd name="connsiteY20" fmla="*/ 1636048 h 1709284"/>
                  <a:gd name="connsiteX21" fmla="*/ 47091 w 7158956"/>
                  <a:gd name="connsiteY21" fmla="*/ 1520301 h 1709284"/>
                  <a:gd name="connsiteX22" fmla="*/ 47091 w 7158956"/>
                  <a:gd name="connsiteY22" fmla="*/ 455430 h 1709284"/>
                  <a:gd name="connsiteX23" fmla="*/ 429056 w 7158956"/>
                  <a:gd name="connsiteY23" fmla="*/ 119764 h 1709284"/>
                  <a:gd name="connsiteX0" fmla="*/ 429056 w 7158956"/>
                  <a:gd name="connsiteY0" fmla="*/ 119764 h 1705496"/>
                  <a:gd name="connsiteX1" fmla="*/ 1030939 w 7158956"/>
                  <a:gd name="connsiteY1" fmla="*/ 15592 h 1705496"/>
                  <a:gd name="connsiteX2" fmla="*/ 1436053 w 7158956"/>
                  <a:gd name="connsiteY2" fmla="*/ 108190 h 1705496"/>
                  <a:gd name="connsiteX3" fmla="*/ 2118959 w 7158956"/>
                  <a:gd name="connsiteY3" fmla="*/ 38742 h 1705496"/>
                  <a:gd name="connsiteX4" fmla="*/ 2547223 w 7158956"/>
                  <a:gd name="connsiteY4" fmla="*/ 4017 h 1705496"/>
                  <a:gd name="connsiteX5" fmla="*/ 3068083 w 7158956"/>
                  <a:gd name="connsiteY5" fmla="*/ 131339 h 1705496"/>
                  <a:gd name="connsiteX6" fmla="*/ 3612094 w 7158956"/>
                  <a:gd name="connsiteY6" fmla="*/ 15592 h 1705496"/>
                  <a:gd name="connsiteX7" fmla="*/ 4468620 w 7158956"/>
                  <a:gd name="connsiteY7" fmla="*/ 189212 h 1705496"/>
                  <a:gd name="connsiteX8" fmla="*/ 5290423 w 7158956"/>
                  <a:gd name="connsiteY8" fmla="*/ 142914 h 1705496"/>
                  <a:gd name="connsiteX9" fmla="*/ 6158524 w 7158956"/>
                  <a:gd name="connsiteY9" fmla="*/ 223936 h 1705496"/>
                  <a:gd name="connsiteX10" fmla="*/ 6957177 w 7158956"/>
                  <a:gd name="connsiteY10" fmla="*/ 166063 h 1705496"/>
                  <a:gd name="connsiteX11" fmla="*/ 7084499 w 7158956"/>
                  <a:gd name="connsiteY11" fmla="*/ 328109 h 1705496"/>
                  <a:gd name="connsiteX12" fmla="*/ 7130797 w 7158956"/>
                  <a:gd name="connsiteY12" fmla="*/ 837395 h 1705496"/>
                  <a:gd name="connsiteX13" fmla="*/ 7096073 w 7158956"/>
                  <a:gd name="connsiteY13" fmla="*/ 1288807 h 1705496"/>
                  <a:gd name="connsiteX14" fmla="*/ 6436316 w 7158956"/>
                  <a:gd name="connsiteY14" fmla="*/ 1474002 h 1705496"/>
                  <a:gd name="connsiteX15" fmla="*/ 5440894 w 7158956"/>
                  <a:gd name="connsiteY15" fmla="*/ 1323531 h 1705496"/>
                  <a:gd name="connsiteX16" fmla="*/ 4642240 w 7158956"/>
                  <a:gd name="connsiteY16" fmla="*/ 1566600 h 1705496"/>
                  <a:gd name="connsiteX17" fmla="*/ 3519496 w 7158956"/>
                  <a:gd name="connsiteY17" fmla="*/ 1705496 h 1705496"/>
                  <a:gd name="connsiteX18" fmla="*/ 2234706 w 7158956"/>
                  <a:gd name="connsiteY18" fmla="*/ 1566600 h 1705496"/>
                  <a:gd name="connsiteX19" fmla="*/ 1736995 w 7158956"/>
                  <a:gd name="connsiteY19" fmla="*/ 1693921 h 1705496"/>
                  <a:gd name="connsiteX20" fmla="*/ 452205 w 7158956"/>
                  <a:gd name="connsiteY20" fmla="*/ 1636048 h 1705496"/>
                  <a:gd name="connsiteX21" fmla="*/ 47091 w 7158956"/>
                  <a:gd name="connsiteY21" fmla="*/ 1520301 h 1705496"/>
                  <a:gd name="connsiteX22" fmla="*/ 47091 w 7158956"/>
                  <a:gd name="connsiteY22" fmla="*/ 455430 h 1705496"/>
                  <a:gd name="connsiteX23" fmla="*/ 429056 w 7158956"/>
                  <a:gd name="connsiteY23" fmla="*/ 119764 h 1705496"/>
                  <a:gd name="connsiteX0" fmla="*/ 429056 w 7158956"/>
                  <a:gd name="connsiteY0" fmla="*/ 119764 h 1705496"/>
                  <a:gd name="connsiteX1" fmla="*/ 1030939 w 7158956"/>
                  <a:gd name="connsiteY1" fmla="*/ 15592 h 1705496"/>
                  <a:gd name="connsiteX2" fmla="*/ 1436053 w 7158956"/>
                  <a:gd name="connsiteY2" fmla="*/ 108190 h 1705496"/>
                  <a:gd name="connsiteX3" fmla="*/ 2118959 w 7158956"/>
                  <a:gd name="connsiteY3" fmla="*/ 38742 h 1705496"/>
                  <a:gd name="connsiteX4" fmla="*/ 2547223 w 7158956"/>
                  <a:gd name="connsiteY4" fmla="*/ 4017 h 1705496"/>
                  <a:gd name="connsiteX5" fmla="*/ 3068083 w 7158956"/>
                  <a:gd name="connsiteY5" fmla="*/ 131339 h 1705496"/>
                  <a:gd name="connsiteX6" fmla="*/ 3612094 w 7158956"/>
                  <a:gd name="connsiteY6" fmla="*/ 15592 h 1705496"/>
                  <a:gd name="connsiteX7" fmla="*/ 4468620 w 7158956"/>
                  <a:gd name="connsiteY7" fmla="*/ 189212 h 1705496"/>
                  <a:gd name="connsiteX8" fmla="*/ 5290423 w 7158956"/>
                  <a:gd name="connsiteY8" fmla="*/ 142914 h 1705496"/>
                  <a:gd name="connsiteX9" fmla="*/ 6158524 w 7158956"/>
                  <a:gd name="connsiteY9" fmla="*/ 223936 h 1705496"/>
                  <a:gd name="connsiteX10" fmla="*/ 6957177 w 7158956"/>
                  <a:gd name="connsiteY10" fmla="*/ 166063 h 1705496"/>
                  <a:gd name="connsiteX11" fmla="*/ 7084499 w 7158956"/>
                  <a:gd name="connsiteY11" fmla="*/ 328109 h 1705496"/>
                  <a:gd name="connsiteX12" fmla="*/ 7130797 w 7158956"/>
                  <a:gd name="connsiteY12" fmla="*/ 837395 h 1705496"/>
                  <a:gd name="connsiteX13" fmla="*/ 7096073 w 7158956"/>
                  <a:gd name="connsiteY13" fmla="*/ 1288807 h 1705496"/>
                  <a:gd name="connsiteX14" fmla="*/ 6436316 w 7158956"/>
                  <a:gd name="connsiteY14" fmla="*/ 1474002 h 1705496"/>
                  <a:gd name="connsiteX15" fmla="*/ 5637663 w 7158956"/>
                  <a:gd name="connsiteY15" fmla="*/ 1485576 h 1705496"/>
                  <a:gd name="connsiteX16" fmla="*/ 4642240 w 7158956"/>
                  <a:gd name="connsiteY16" fmla="*/ 1566600 h 1705496"/>
                  <a:gd name="connsiteX17" fmla="*/ 3519496 w 7158956"/>
                  <a:gd name="connsiteY17" fmla="*/ 1705496 h 1705496"/>
                  <a:gd name="connsiteX18" fmla="*/ 2234706 w 7158956"/>
                  <a:gd name="connsiteY18" fmla="*/ 1566600 h 1705496"/>
                  <a:gd name="connsiteX19" fmla="*/ 1736995 w 7158956"/>
                  <a:gd name="connsiteY19" fmla="*/ 1693921 h 1705496"/>
                  <a:gd name="connsiteX20" fmla="*/ 452205 w 7158956"/>
                  <a:gd name="connsiteY20" fmla="*/ 1636048 h 1705496"/>
                  <a:gd name="connsiteX21" fmla="*/ 47091 w 7158956"/>
                  <a:gd name="connsiteY21" fmla="*/ 1520301 h 1705496"/>
                  <a:gd name="connsiteX22" fmla="*/ 47091 w 7158956"/>
                  <a:gd name="connsiteY22" fmla="*/ 455430 h 1705496"/>
                  <a:gd name="connsiteX23" fmla="*/ 429056 w 7158956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37663 w 7141652"/>
                  <a:gd name="connsiteY15" fmla="*/ 1485576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37663 w 7141652"/>
                  <a:gd name="connsiteY15" fmla="*/ 1624472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14514 w 7141652"/>
                  <a:gd name="connsiteY15" fmla="*/ 1497151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695947"/>
                  <a:gd name="connsiteX1" fmla="*/ 1030939 w 7141652"/>
                  <a:gd name="connsiteY1" fmla="*/ 15592 h 1695947"/>
                  <a:gd name="connsiteX2" fmla="*/ 1436053 w 7141652"/>
                  <a:gd name="connsiteY2" fmla="*/ 108190 h 1695947"/>
                  <a:gd name="connsiteX3" fmla="*/ 2118959 w 7141652"/>
                  <a:gd name="connsiteY3" fmla="*/ 38742 h 1695947"/>
                  <a:gd name="connsiteX4" fmla="*/ 2547223 w 7141652"/>
                  <a:gd name="connsiteY4" fmla="*/ 4017 h 1695947"/>
                  <a:gd name="connsiteX5" fmla="*/ 3068083 w 7141652"/>
                  <a:gd name="connsiteY5" fmla="*/ 131339 h 1695947"/>
                  <a:gd name="connsiteX6" fmla="*/ 3612094 w 7141652"/>
                  <a:gd name="connsiteY6" fmla="*/ 15592 h 1695947"/>
                  <a:gd name="connsiteX7" fmla="*/ 4468620 w 7141652"/>
                  <a:gd name="connsiteY7" fmla="*/ 189212 h 1695947"/>
                  <a:gd name="connsiteX8" fmla="*/ 5290423 w 7141652"/>
                  <a:gd name="connsiteY8" fmla="*/ 142914 h 1695947"/>
                  <a:gd name="connsiteX9" fmla="*/ 6158524 w 7141652"/>
                  <a:gd name="connsiteY9" fmla="*/ 223936 h 1695947"/>
                  <a:gd name="connsiteX10" fmla="*/ 6957177 w 7141652"/>
                  <a:gd name="connsiteY10" fmla="*/ 166063 h 1695947"/>
                  <a:gd name="connsiteX11" fmla="*/ 7084499 w 7141652"/>
                  <a:gd name="connsiteY11" fmla="*/ 328109 h 1695947"/>
                  <a:gd name="connsiteX12" fmla="*/ 7130797 w 7141652"/>
                  <a:gd name="connsiteY12" fmla="*/ 837395 h 1695947"/>
                  <a:gd name="connsiteX13" fmla="*/ 7096073 w 7141652"/>
                  <a:gd name="connsiteY13" fmla="*/ 1288807 h 1695947"/>
                  <a:gd name="connsiteX14" fmla="*/ 6690959 w 7141652"/>
                  <a:gd name="connsiteY14" fmla="*/ 1531876 h 1695947"/>
                  <a:gd name="connsiteX15" fmla="*/ 5614514 w 7141652"/>
                  <a:gd name="connsiteY15" fmla="*/ 1497151 h 1695947"/>
                  <a:gd name="connsiteX16" fmla="*/ 4642240 w 7141652"/>
                  <a:gd name="connsiteY16" fmla="*/ 1566600 h 1695947"/>
                  <a:gd name="connsiteX17" fmla="*/ 3693116 w 7141652"/>
                  <a:gd name="connsiteY17" fmla="*/ 1612898 h 1695947"/>
                  <a:gd name="connsiteX18" fmla="*/ 2234706 w 7141652"/>
                  <a:gd name="connsiteY18" fmla="*/ 1566600 h 1695947"/>
                  <a:gd name="connsiteX19" fmla="*/ 1736995 w 7141652"/>
                  <a:gd name="connsiteY19" fmla="*/ 1693921 h 1695947"/>
                  <a:gd name="connsiteX20" fmla="*/ 452205 w 7141652"/>
                  <a:gd name="connsiteY20" fmla="*/ 1636048 h 1695947"/>
                  <a:gd name="connsiteX21" fmla="*/ 47091 w 7141652"/>
                  <a:gd name="connsiteY21" fmla="*/ 1520301 h 1695947"/>
                  <a:gd name="connsiteX22" fmla="*/ 47091 w 7141652"/>
                  <a:gd name="connsiteY22" fmla="*/ 455430 h 1695947"/>
                  <a:gd name="connsiteX23" fmla="*/ 429056 w 7141652"/>
                  <a:gd name="connsiteY23" fmla="*/ 119764 h 1695947"/>
                  <a:gd name="connsiteX0" fmla="*/ 429056 w 7141652"/>
                  <a:gd name="connsiteY0" fmla="*/ 119764 h 1695431"/>
                  <a:gd name="connsiteX1" fmla="*/ 1030939 w 7141652"/>
                  <a:gd name="connsiteY1" fmla="*/ 15592 h 1695431"/>
                  <a:gd name="connsiteX2" fmla="*/ 1436053 w 7141652"/>
                  <a:gd name="connsiteY2" fmla="*/ 108190 h 1695431"/>
                  <a:gd name="connsiteX3" fmla="*/ 2118959 w 7141652"/>
                  <a:gd name="connsiteY3" fmla="*/ 38742 h 1695431"/>
                  <a:gd name="connsiteX4" fmla="*/ 2547223 w 7141652"/>
                  <a:gd name="connsiteY4" fmla="*/ 4017 h 1695431"/>
                  <a:gd name="connsiteX5" fmla="*/ 3068083 w 7141652"/>
                  <a:gd name="connsiteY5" fmla="*/ 131339 h 1695431"/>
                  <a:gd name="connsiteX6" fmla="*/ 3612094 w 7141652"/>
                  <a:gd name="connsiteY6" fmla="*/ 15592 h 1695431"/>
                  <a:gd name="connsiteX7" fmla="*/ 4468620 w 7141652"/>
                  <a:gd name="connsiteY7" fmla="*/ 189212 h 1695431"/>
                  <a:gd name="connsiteX8" fmla="*/ 5290423 w 7141652"/>
                  <a:gd name="connsiteY8" fmla="*/ 142914 h 1695431"/>
                  <a:gd name="connsiteX9" fmla="*/ 6158524 w 7141652"/>
                  <a:gd name="connsiteY9" fmla="*/ 223936 h 1695431"/>
                  <a:gd name="connsiteX10" fmla="*/ 6957177 w 7141652"/>
                  <a:gd name="connsiteY10" fmla="*/ 166063 h 1695431"/>
                  <a:gd name="connsiteX11" fmla="*/ 7084499 w 7141652"/>
                  <a:gd name="connsiteY11" fmla="*/ 328109 h 1695431"/>
                  <a:gd name="connsiteX12" fmla="*/ 7130797 w 7141652"/>
                  <a:gd name="connsiteY12" fmla="*/ 837395 h 1695431"/>
                  <a:gd name="connsiteX13" fmla="*/ 7096073 w 7141652"/>
                  <a:gd name="connsiteY13" fmla="*/ 1288807 h 1695431"/>
                  <a:gd name="connsiteX14" fmla="*/ 6690959 w 7141652"/>
                  <a:gd name="connsiteY14" fmla="*/ 1531876 h 1695431"/>
                  <a:gd name="connsiteX15" fmla="*/ 5614514 w 7141652"/>
                  <a:gd name="connsiteY15" fmla="*/ 1497151 h 1695431"/>
                  <a:gd name="connsiteX16" fmla="*/ 4642240 w 7141652"/>
                  <a:gd name="connsiteY16" fmla="*/ 1566600 h 1695431"/>
                  <a:gd name="connsiteX17" fmla="*/ 3693116 w 7141652"/>
                  <a:gd name="connsiteY17" fmla="*/ 1612898 h 1695431"/>
                  <a:gd name="connsiteX18" fmla="*/ 2720843 w 7141652"/>
                  <a:gd name="connsiteY18" fmla="*/ 1578175 h 1695431"/>
                  <a:gd name="connsiteX19" fmla="*/ 1736995 w 7141652"/>
                  <a:gd name="connsiteY19" fmla="*/ 1693921 h 1695431"/>
                  <a:gd name="connsiteX20" fmla="*/ 452205 w 7141652"/>
                  <a:gd name="connsiteY20" fmla="*/ 1636048 h 1695431"/>
                  <a:gd name="connsiteX21" fmla="*/ 47091 w 7141652"/>
                  <a:gd name="connsiteY21" fmla="*/ 1520301 h 1695431"/>
                  <a:gd name="connsiteX22" fmla="*/ 47091 w 7141652"/>
                  <a:gd name="connsiteY22" fmla="*/ 455430 h 1695431"/>
                  <a:gd name="connsiteX23" fmla="*/ 429056 w 7141652"/>
                  <a:gd name="connsiteY23" fmla="*/ 119764 h 1695431"/>
                  <a:gd name="connsiteX0" fmla="*/ 429056 w 7141652"/>
                  <a:gd name="connsiteY0" fmla="*/ 119764 h 1651788"/>
                  <a:gd name="connsiteX1" fmla="*/ 1030939 w 7141652"/>
                  <a:gd name="connsiteY1" fmla="*/ 15592 h 1651788"/>
                  <a:gd name="connsiteX2" fmla="*/ 1436053 w 7141652"/>
                  <a:gd name="connsiteY2" fmla="*/ 108190 h 1651788"/>
                  <a:gd name="connsiteX3" fmla="*/ 2118959 w 7141652"/>
                  <a:gd name="connsiteY3" fmla="*/ 38742 h 1651788"/>
                  <a:gd name="connsiteX4" fmla="*/ 2547223 w 7141652"/>
                  <a:gd name="connsiteY4" fmla="*/ 4017 h 1651788"/>
                  <a:gd name="connsiteX5" fmla="*/ 3068083 w 7141652"/>
                  <a:gd name="connsiteY5" fmla="*/ 131339 h 1651788"/>
                  <a:gd name="connsiteX6" fmla="*/ 3612094 w 7141652"/>
                  <a:gd name="connsiteY6" fmla="*/ 15592 h 1651788"/>
                  <a:gd name="connsiteX7" fmla="*/ 4468620 w 7141652"/>
                  <a:gd name="connsiteY7" fmla="*/ 189212 h 1651788"/>
                  <a:gd name="connsiteX8" fmla="*/ 5290423 w 7141652"/>
                  <a:gd name="connsiteY8" fmla="*/ 142914 h 1651788"/>
                  <a:gd name="connsiteX9" fmla="*/ 6158524 w 7141652"/>
                  <a:gd name="connsiteY9" fmla="*/ 223936 h 1651788"/>
                  <a:gd name="connsiteX10" fmla="*/ 6957177 w 7141652"/>
                  <a:gd name="connsiteY10" fmla="*/ 166063 h 1651788"/>
                  <a:gd name="connsiteX11" fmla="*/ 7084499 w 7141652"/>
                  <a:gd name="connsiteY11" fmla="*/ 328109 h 1651788"/>
                  <a:gd name="connsiteX12" fmla="*/ 7130797 w 7141652"/>
                  <a:gd name="connsiteY12" fmla="*/ 837395 h 1651788"/>
                  <a:gd name="connsiteX13" fmla="*/ 7096073 w 7141652"/>
                  <a:gd name="connsiteY13" fmla="*/ 1288807 h 1651788"/>
                  <a:gd name="connsiteX14" fmla="*/ 6690959 w 7141652"/>
                  <a:gd name="connsiteY14" fmla="*/ 1531876 h 1651788"/>
                  <a:gd name="connsiteX15" fmla="*/ 5614514 w 7141652"/>
                  <a:gd name="connsiteY15" fmla="*/ 1497151 h 1651788"/>
                  <a:gd name="connsiteX16" fmla="*/ 4642240 w 7141652"/>
                  <a:gd name="connsiteY16" fmla="*/ 1566600 h 1651788"/>
                  <a:gd name="connsiteX17" fmla="*/ 3693116 w 7141652"/>
                  <a:gd name="connsiteY17" fmla="*/ 1612898 h 1651788"/>
                  <a:gd name="connsiteX18" fmla="*/ 2720843 w 7141652"/>
                  <a:gd name="connsiteY18" fmla="*/ 1578175 h 1651788"/>
                  <a:gd name="connsiteX19" fmla="*/ 1748570 w 7141652"/>
                  <a:gd name="connsiteY19" fmla="*/ 1531876 h 1651788"/>
                  <a:gd name="connsiteX20" fmla="*/ 452205 w 7141652"/>
                  <a:gd name="connsiteY20" fmla="*/ 1636048 h 1651788"/>
                  <a:gd name="connsiteX21" fmla="*/ 47091 w 7141652"/>
                  <a:gd name="connsiteY21" fmla="*/ 1520301 h 1651788"/>
                  <a:gd name="connsiteX22" fmla="*/ 47091 w 7141652"/>
                  <a:gd name="connsiteY22" fmla="*/ 455430 h 1651788"/>
                  <a:gd name="connsiteX23" fmla="*/ 429056 w 7141652"/>
                  <a:gd name="connsiteY23" fmla="*/ 119764 h 1651788"/>
                  <a:gd name="connsiteX0" fmla="*/ 429056 w 7141652"/>
                  <a:gd name="connsiteY0" fmla="*/ 119764 h 1729578"/>
                  <a:gd name="connsiteX1" fmla="*/ 1030939 w 7141652"/>
                  <a:gd name="connsiteY1" fmla="*/ 15592 h 1729578"/>
                  <a:gd name="connsiteX2" fmla="*/ 1436053 w 7141652"/>
                  <a:gd name="connsiteY2" fmla="*/ 108190 h 1729578"/>
                  <a:gd name="connsiteX3" fmla="*/ 2118959 w 7141652"/>
                  <a:gd name="connsiteY3" fmla="*/ 38742 h 1729578"/>
                  <a:gd name="connsiteX4" fmla="*/ 2547223 w 7141652"/>
                  <a:gd name="connsiteY4" fmla="*/ 4017 h 1729578"/>
                  <a:gd name="connsiteX5" fmla="*/ 3068083 w 7141652"/>
                  <a:gd name="connsiteY5" fmla="*/ 131339 h 1729578"/>
                  <a:gd name="connsiteX6" fmla="*/ 3612094 w 7141652"/>
                  <a:gd name="connsiteY6" fmla="*/ 15592 h 1729578"/>
                  <a:gd name="connsiteX7" fmla="*/ 4468620 w 7141652"/>
                  <a:gd name="connsiteY7" fmla="*/ 189212 h 1729578"/>
                  <a:gd name="connsiteX8" fmla="*/ 5290423 w 7141652"/>
                  <a:gd name="connsiteY8" fmla="*/ 142914 h 1729578"/>
                  <a:gd name="connsiteX9" fmla="*/ 6158524 w 7141652"/>
                  <a:gd name="connsiteY9" fmla="*/ 223936 h 1729578"/>
                  <a:gd name="connsiteX10" fmla="*/ 6957177 w 7141652"/>
                  <a:gd name="connsiteY10" fmla="*/ 166063 h 1729578"/>
                  <a:gd name="connsiteX11" fmla="*/ 7084499 w 7141652"/>
                  <a:gd name="connsiteY11" fmla="*/ 328109 h 1729578"/>
                  <a:gd name="connsiteX12" fmla="*/ 7130797 w 7141652"/>
                  <a:gd name="connsiteY12" fmla="*/ 837395 h 1729578"/>
                  <a:gd name="connsiteX13" fmla="*/ 7096073 w 7141652"/>
                  <a:gd name="connsiteY13" fmla="*/ 1288807 h 1729578"/>
                  <a:gd name="connsiteX14" fmla="*/ 6690959 w 7141652"/>
                  <a:gd name="connsiteY14" fmla="*/ 1531876 h 1729578"/>
                  <a:gd name="connsiteX15" fmla="*/ 5614514 w 7141652"/>
                  <a:gd name="connsiteY15" fmla="*/ 1497151 h 1729578"/>
                  <a:gd name="connsiteX16" fmla="*/ 4642240 w 7141652"/>
                  <a:gd name="connsiteY16" fmla="*/ 1566600 h 1729578"/>
                  <a:gd name="connsiteX17" fmla="*/ 3693116 w 7141652"/>
                  <a:gd name="connsiteY17" fmla="*/ 1612898 h 1729578"/>
                  <a:gd name="connsiteX18" fmla="*/ 2720843 w 7141652"/>
                  <a:gd name="connsiteY18" fmla="*/ 1578175 h 1729578"/>
                  <a:gd name="connsiteX19" fmla="*/ 1598100 w 7141652"/>
                  <a:gd name="connsiteY19" fmla="*/ 1728645 h 1729578"/>
                  <a:gd name="connsiteX20" fmla="*/ 452205 w 7141652"/>
                  <a:gd name="connsiteY20" fmla="*/ 1636048 h 1729578"/>
                  <a:gd name="connsiteX21" fmla="*/ 47091 w 7141652"/>
                  <a:gd name="connsiteY21" fmla="*/ 1520301 h 1729578"/>
                  <a:gd name="connsiteX22" fmla="*/ 47091 w 7141652"/>
                  <a:gd name="connsiteY22" fmla="*/ 455430 h 1729578"/>
                  <a:gd name="connsiteX23" fmla="*/ 429056 w 7141652"/>
                  <a:gd name="connsiteY23" fmla="*/ 119764 h 1729578"/>
                  <a:gd name="connsiteX0" fmla="*/ 429056 w 7141652"/>
                  <a:gd name="connsiteY0" fmla="*/ 119764 h 1732632"/>
                  <a:gd name="connsiteX1" fmla="*/ 1030939 w 7141652"/>
                  <a:gd name="connsiteY1" fmla="*/ 15592 h 1732632"/>
                  <a:gd name="connsiteX2" fmla="*/ 1436053 w 7141652"/>
                  <a:gd name="connsiteY2" fmla="*/ 108190 h 1732632"/>
                  <a:gd name="connsiteX3" fmla="*/ 2118959 w 7141652"/>
                  <a:gd name="connsiteY3" fmla="*/ 38742 h 1732632"/>
                  <a:gd name="connsiteX4" fmla="*/ 2547223 w 7141652"/>
                  <a:gd name="connsiteY4" fmla="*/ 4017 h 1732632"/>
                  <a:gd name="connsiteX5" fmla="*/ 3068083 w 7141652"/>
                  <a:gd name="connsiteY5" fmla="*/ 131339 h 1732632"/>
                  <a:gd name="connsiteX6" fmla="*/ 3612094 w 7141652"/>
                  <a:gd name="connsiteY6" fmla="*/ 15592 h 1732632"/>
                  <a:gd name="connsiteX7" fmla="*/ 4468620 w 7141652"/>
                  <a:gd name="connsiteY7" fmla="*/ 189212 h 1732632"/>
                  <a:gd name="connsiteX8" fmla="*/ 5290423 w 7141652"/>
                  <a:gd name="connsiteY8" fmla="*/ 142914 h 1732632"/>
                  <a:gd name="connsiteX9" fmla="*/ 6158524 w 7141652"/>
                  <a:gd name="connsiteY9" fmla="*/ 223936 h 1732632"/>
                  <a:gd name="connsiteX10" fmla="*/ 6957177 w 7141652"/>
                  <a:gd name="connsiteY10" fmla="*/ 166063 h 1732632"/>
                  <a:gd name="connsiteX11" fmla="*/ 7084499 w 7141652"/>
                  <a:gd name="connsiteY11" fmla="*/ 328109 h 1732632"/>
                  <a:gd name="connsiteX12" fmla="*/ 7130797 w 7141652"/>
                  <a:gd name="connsiteY12" fmla="*/ 837395 h 1732632"/>
                  <a:gd name="connsiteX13" fmla="*/ 7096073 w 7141652"/>
                  <a:gd name="connsiteY13" fmla="*/ 1288807 h 1732632"/>
                  <a:gd name="connsiteX14" fmla="*/ 6690959 w 7141652"/>
                  <a:gd name="connsiteY14" fmla="*/ 1531876 h 1732632"/>
                  <a:gd name="connsiteX15" fmla="*/ 5614514 w 7141652"/>
                  <a:gd name="connsiteY15" fmla="*/ 1497151 h 1732632"/>
                  <a:gd name="connsiteX16" fmla="*/ 4642240 w 7141652"/>
                  <a:gd name="connsiteY16" fmla="*/ 1566600 h 1732632"/>
                  <a:gd name="connsiteX17" fmla="*/ 3693116 w 7141652"/>
                  <a:gd name="connsiteY17" fmla="*/ 1612898 h 1732632"/>
                  <a:gd name="connsiteX18" fmla="*/ 3010210 w 7141652"/>
                  <a:gd name="connsiteY18" fmla="*/ 1705497 h 1732632"/>
                  <a:gd name="connsiteX19" fmla="*/ 1598100 w 7141652"/>
                  <a:gd name="connsiteY19" fmla="*/ 1728645 h 1732632"/>
                  <a:gd name="connsiteX20" fmla="*/ 452205 w 7141652"/>
                  <a:gd name="connsiteY20" fmla="*/ 1636048 h 1732632"/>
                  <a:gd name="connsiteX21" fmla="*/ 47091 w 7141652"/>
                  <a:gd name="connsiteY21" fmla="*/ 1520301 h 1732632"/>
                  <a:gd name="connsiteX22" fmla="*/ 47091 w 7141652"/>
                  <a:gd name="connsiteY22" fmla="*/ 455430 h 1732632"/>
                  <a:gd name="connsiteX23" fmla="*/ 429056 w 7141652"/>
                  <a:gd name="connsiteY23" fmla="*/ 119764 h 1732632"/>
                  <a:gd name="connsiteX0" fmla="*/ 429056 w 7141652"/>
                  <a:gd name="connsiteY0" fmla="*/ 119764 h 1784577"/>
                  <a:gd name="connsiteX1" fmla="*/ 1030939 w 7141652"/>
                  <a:gd name="connsiteY1" fmla="*/ 15592 h 1784577"/>
                  <a:gd name="connsiteX2" fmla="*/ 1436053 w 7141652"/>
                  <a:gd name="connsiteY2" fmla="*/ 108190 h 1784577"/>
                  <a:gd name="connsiteX3" fmla="*/ 2118959 w 7141652"/>
                  <a:gd name="connsiteY3" fmla="*/ 38742 h 1784577"/>
                  <a:gd name="connsiteX4" fmla="*/ 2547223 w 7141652"/>
                  <a:gd name="connsiteY4" fmla="*/ 4017 h 1784577"/>
                  <a:gd name="connsiteX5" fmla="*/ 3068083 w 7141652"/>
                  <a:gd name="connsiteY5" fmla="*/ 131339 h 1784577"/>
                  <a:gd name="connsiteX6" fmla="*/ 3612094 w 7141652"/>
                  <a:gd name="connsiteY6" fmla="*/ 15592 h 1784577"/>
                  <a:gd name="connsiteX7" fmla="*/ 4468620 w 7141652"/>
                  <a:gd name="connsiteY7" fmla="*/ 189212 h 1784577"/>
                  <a:gd name="connsiteX8" fmla="*/ 5290423 w 7141652"/>
                  <a:gd name="connsiteY8" fmla="*/ 142914 h 1784577"/>
                  <a:gd name="connsiteX9" fmla="*/ 6158524 w 7141652"/>
                  <a:gd name="connsiteY9" fmla="*/ 223936 h 1784577"/>
                  <a:gd name="connsiteX10" fmla="*/ 6957177 w 7141652"/>
                  <a:gd name="connsiteY10" fmla="*/ 166063 h 1784577"/>
                  <a:gd name="connsiteX11" fmla="*/ 7084499 w 7141652"/>
                  <a:gd name="connsiteY11" fmla="*/ 328109 h 1784577"/>
                  <a:gd name="connsiteX12" fmla="*/ 7130797 w 7141652"/>
                  <a:gd name="connsiteY12" fmla="*/ 837395 h 1784577"/>
                  <a:gd name="connsiteX13" fmla="*/ 7096073 w 7141652"/>
                  <a:gd name="connsiteY13" fmla="*/ 1288807 h 1784577"/>
                  <a:gd name="connsiteX14" fmla="*/ 6690959 w 7141652"/>
                  <a:gd name="connsiteY14" fmla="*/ 1531876 h 1784577"/>
                  <a:gd name="connsiteX15" fmla="*/ 5614514 w 7141652"/>
                  <a:gd name="connsiteY15" fmla="*/ 1497151 h 1784577"/>
                  <a:gd name="connsiteX16" fmla="*/ 4642240 w 7141652"/>
                  <a:gd name="connsiteY16" fmla="*/ 1566600 h 1784577"/>
                  <a:gd name="connsiteX17" fmla="*/ 3693116 w 7141652"/>
                  <a:gd name="connsiteY17" fmla="*/ 1612898 h 1784577"/>
                  <a:gd name="connsiteX18" fmla="*/ 3010210 w 7141652"/>
                  <a:gd name="connsiteY18" fmla="*/ 1705497 h 1784577"/>
                  <a:gd name="connsiteX19" fmla="*/ 1598100 w 7141652"/>
                  <a:gd name="connsiteY19" fmla="*/ 1728645 h 1784577"/>
                  <a:gd name="connsiteX20" fmla="*/ 394332 w 7141652"/>
                  <a:gd name="connsiteY20" fmla="*/ 1774945 h 1784577"/>
                  <a:gd name="connsiteX21" fmla="*/ 47091 w 7141652"/>
                  <a:gd name="connsiteY21" fmla="*/ 1520301 h 1784577"/>
                  <a:gd name="connsiteX22" fmla="*/ 47091 w 7141652"/>
                  <a:gd name="connsiteY22" fmla="*/ 455430 h 1784577"/>
                  <a:gd name="connsiteX23" fmla="*/ 429056 w 7141652"/>
                  <a:gd name="connsiteY23" fmla="*/ 119764 h 1784577"/>
                  <a:gd name="connsiteX0" fmla="*/ 429056 w 7141652"/>
                  <a:gd name="connsiteY0" fmla="*/ 119764 h 1784577"/>
                  <a:gd name="connsiteX1" fmla="*/ 1030939 w 7141652"/>
                  <a:gd name="connsiteY1" fmla="*/ 15592 h 1784577"/>
                  <a:gd name="connsiteX2" fmla="*/ 1436053 w 7141652"/>
                  <a:gd name="connsiteY2" fmla="*/ 108190 h 1784577"/>
                  <a:gd name="connsiteX3" fmla="*/ 2118959 w 7141652"/>
                  <a:gd name="connsiteY3" fmla="*/ 38742 h 1784577"/>
                  <a:gd name="connsiteX4" fmla="*/ 2547223 w 7141652"/>
                  <a:gd name="connsiteY4" fmla="*/ 4017 h 1784577"/>
                  <a:gd name="connsiteX5" fmla="*/ 3068083 w 7141652"/>
                  <a:gd name="connsiteY5" fmla="*/ 131339 h 1784577"/>
                  <a:gd name="connsiteX6" fmla="*/ 3612094 w 7141652"/>
                  <a:gd name="connsiteY6" fmla="*/ 15592 h 1784577"/>
                  <a:gd name="connsiteX7" fmla="*/ 4468620 w 7141652"/>
                  <a:gd name="connsiteY7" fmla="*/ 189212 h 1784577"/>
                  <a:gd name="connsiteX8" fmla="*/ 5290423 w 7141652"/>
                  <a:gd name="connsiteY8" fmla="*/ 142914 h 1784577"/>
                  <a:gd name="connsiteX9" fmla="*/ 6158524 w 7141652"/>
                  <a:gd name="connsiteY9" fmla="*/ 223936 h 1784577"/>
                  <a:gd name="connsiteX10" fmla="*/ 6957177 w 7141652"/>
                  <a:gd name="connsiteY10" fmla="*/ 166063 h 1784577"/>
                  <a:gd name="connsiteX11" fmla="*/ 7084499 w 7141652"/>
                  <a:gd name="connsiteY11" fmla="*/ 328109 h 1784577"/>
                  <a:gd name="connsiteX12" fmla="*/ 7130797 w 7141652"/>
                  <a:gd name="connsiteY12" fmla="*/ 837395 h 1784577"/>
                  <a:gd name="connsiteX13" fmla="*/ 7096073 w 7141652"/>
                  <a:gd name="connsiteY13" fmla="*/ 1288807 h 1784577"/>
                  <a:gd name="connsiteX14" fmla="*/ 6690959 w 7141652"/>
                  <a:gd name="connsiteY14" fmla="*/ 1531876 h 1784577"/>
                  <a:gd name="connsiteX15" fmla="*/ 5614514 w 7141652"/>
                  <a:gd name="connsiteY15" fmla="*/ 1497151 h 1784577"/>
                  <a:gd name="connsiteX16" fmla="*/ 4642240 w 7141652"/>
                  <a:gd name="connsiteY16" fmla="*/ 1566600 h 1784577"/>
                  <a:gd name="connsiteX17" fmla="*/ 3693116 w 7141652"/>
                  <a:gd name="connsiteY17" fmla="*/ 1612898 h 1784577"/>
                  <a:gd name="connsiteX18" fmla="*/ 3010210 w 7141652"/>
                  <a:gd name="connsiteY18" fmla="*/ 1705497 h 1784577"/>
                  <a:gd name="connsiteX19" fmla="*/ 1412905 w 7141652"/>
                  <a:gd name="connsiteY19" fmla="*/ 1728645 h 1784577"/>
                  <a:gd name="connsiteX20" fmla="*/ 394332 w 7141652"/>
                  <a:gd name="connsiteY20" fmla="*/ 1774945 h 1784577"/>
                  <a:gd name="connsiteX21" fmla="*/ 47091 w 7141652"/>
                  <a:gd name="connsiteY21" fmla="*/ 1520301 h 1784577"/>
                  <a:gd name="connsiteX22" fmla="*/ 47091 w 7141652"/>
                  <a:gd name="connsiteY22" fmla="*/ 455430 h 1784577"/>
                  <a:gd name="connsiteX23" fmla="*/ 429056 w 7141652"/>
                  <a:gd name="connsiteY23" fmla="*/ 119764 h 1784577"/>
                  <a:gd name="connsiteX0" fmla="*/ 429056 w 7141652"/>
                  <a:gd name="connsiteY0" fmla="*/ 119764 h 1785145"/>
                  <a:gd name="connsiteX1" fmla="*/ 1030939 w 7141652"/>
                  <a:gd name="connsiteY1" fmla="*/ 15592 h 1785145"/>
                  <a:gd name="connsiteX2" fmla="*/ 1436053 w 7141652"/>
                  <a:gd name="connsiteY2" fmla="*/ 108190 h 1785145"/>
                  <a:gd name="connsiteX3" fmla="*/ 2118959 w 7141652"/>
                  <a:gd name="connsiteY3" fmla="*/ 38742 h 1785145"/>
                  <a:gd name="connsiteX4" fmla="*/ 2547223 w 7141652"/>
                  <a:gd name="connsiteY4" fmla="*/ 4017 h 1785145"/>
                  <a:gd name="connsiteX5" fmla="*/ 3068083 w 7141652"/>
                  <a:gd name="connsiteY5" fmla="*/ 131339 h 1785145"/>
                  <a:gd name="connsiteX6" fmla="*/ 3612094 w 7141652"/>
                  <a:gd name="connsiteY6" fmla="*/ 15592 h 1785145"/>
                  <a:gd name="connsiteX7" fmla="*/ 4468620 w 7141652"/>
                  <a:gd name="connsiteY7" fmla="*/ 189212 h 1785145"/>
                  <a:gd name="connsiteX8" fmla="*/ 5290423 w 7141652"/>
                  <a:gd name="connsiteY8" fmla="*/ 142914 h 1785145"/>
                  <a:gd name="connsiteX9" fmla="*/ 6158524 w 7141652"/>
                  <a:gd name="connsiteY9" fmla="*/ 223936 h 1785145"/>
                  <a:gd name="connsiteX10" fmla="*/ 6957177 w 7141652"/>
                  <a:gd name="connsiteY10" fmla="*/ 166063 h 1785145"/>
                  <a:gd name="connsiteX11" fmla="*/ 7084499 w 7141652"/>
                  <a:gd name="connsiteY11" fmla="*/ 328109 h 1785145"/>
                  <a:gd name="connsiteX12" fmla="*/ 7130797 w 7141652"/>
                  <a:gd name="connsiteY12" fmla="*/ 837395 h 1785145"/>
                  <a:gd name="connsiteX13" fmla="*/ 7096073 w 7141652"/>
                  <a:gd name="connsiteY13" fmla="*/ 1288807 h 1785145"/>
                  <a:gd name="connsiteX14" fmla="*/ 6690959 w 7141652"/>
                  <a:gd name="connsiteY14" fmla="*/ 1531876 h 1785145"/>
                  <a:gd name="connsiteX15" fmla="*/ 5614514 w 7141652"/>
                  <a:gd name="connsiteY15" fmla="*/ 1497151 h 1785145"/>
                  <a:gd name="connsiteX16" fmla="*/ 4642240 w 7141652"/>
                  <a:gd name="connsiteY16" fmla="*/ 1566600 h 1785145"/>
                  <a:gd name="connsiteX17" fmla="*/ 3693116 w 7141652"/>
                  <a:gd name="connsiteY17" fmla="*/ 1612898 h 1785145"/>
                  <a:gd name="connsiteX18" fmla="*/ 2998635 w 7141652"/>
                  <a:gd name="connsiteY18" fmla="*/ 1670773 h 1785145"/>
                  <a:gd name="connsiteX19" fmla="*/ 1412905 w 7141652"/>
                  <a:gd name="connsiteY19" fmla="*/ 1728645 h 1785145"/>
                  <a:gd name="connsiteX20" fmla="*/ 394332 w 7141652"/>
                  <a:gd name="connsiteY20" fmla="*/ 1774945 h 1785145"/>
                  <a:gd name="connsiteX21" fmla="*/ 47091 w 7141652"/>
                  <a:gd name="connsiteY21" fmla="*/ 1520301 h 1785145"/>
                  <a:gd name="connsiteX22" fmla="*/ 47091 w 7141652"/>
                  <a:gd name="connsiteY22" fmla="*/ 455430 h 1785145"/>
                  <a:gd name="connsiteX23" fmla="*/ 429056 w 7141652"/>
                  <a:gd name="connsiteY23" fmla="*/ 119764 h 1785145"/>
                  <a:gd name="connsiteX0" fmla="*/ 429056 w 7141652"/>
                  <a:gd name="connsiteY0" fmla="*/ 119764 h 1785145"/>
                  <a:gd name="connsiteX1" fmla="*/ 1030939 w 7141652"/>
                  <a:gd name="connsiteY1" fmla="*/ 15592 h 1785145"/>
                  <a:gd name="connsiteX2" fmla="*/ 1436053 w 7141652"/>
                  <a:gd name="connsiteY2" fmla="*/ 108190 h 1785145"/>
                  <a:gd name="connsiteX3" fmla="*/ 2118959 w 7141652"/>
                  <a:gd name="connsiteY3" fmla="*/ 38742 h 1785145"/>
                  <a:gd name="connsiteX4" fmla="*/ 2547223 w 7141652"/>
                  <a:gd name="connsiteY4" fmla="*/ 4017 h 1785145"/>
                  <a:gd name="connsiteX5" fmla="*/ 3068083 w 7141652"/>
                  <a:gd name="connsiteY5" fmla="*/ 131339 h 1785145"/>
                  <a:gd name="connsiteX6" fmla="*/ 3612094 w 7141652"/>
                  <a:gd name="connsiteY6" fmla="*/ 15592 h 1785145"/>
                  <a:gd name="connsiteX7" fmla="*/ 4468620 w 7141652"/>
                  <a:gd name="connsiteY7" fmla="*/ 189212 h 1785145"/>
                  <a:gd name="connsiteX8" fmla="*/ 5290423 w 7141652"/>
                  <a:gd name="connsiteY8" fmla="*/ 142914 h 1785145"/>
                  <a:gd name="connsiteX9" fmla="*/ 6158524 w 7141652"/>
                  <a:gd name="connsiteY9" fmla="*/ 223936 h 1785145"/>
                  <a:gd name="connsiteX10" fmla="*/ 6957177 w 7141652"/>
                  <a:gd name="connsiteY10" fmla="*/ 166063 h 1785145"/>
                  <a:gd name="connsiteX11" fmla="*/ 7084499 w 7141652"/>
                  <a:gd name="connsiteY11" fmla="*/ 328109 h 1785145"/>
                  <a:gd name="connsiteX12" fmla="*/ 7130797 w 7141652"/>
                  <a:gd name="connsiteY12" fmla="*/ 837395 h 1785145"/>
                  <a:gd name="connsiteX13" fmla="*/ 7096073 w 7141652"/>
                  <a:gd name="connsiteY13" fmla="*/ 1288807 h 1785145"/>
                  <a:gd name="connsiteX14" fmla="*/ 6690959 w 7141652"/>
                  <a:gd name="connsiteY14" fmla="*/ 1531876 h 1785145"/>
                  <a:gd name="connsiteX15" fmla="*/ 5614514 w 7141652"/>
                  <a:gd name="connsiteY15" fmla="*/ 1497151 h 1785145"/>
                  <a:gd name="connsiteX16" fmla="*/ 4514918 w 7141652"/>
                  <a:gd name="connsiteY16" fmla="*/ 1555025 h 1785145"/>
                  <a:gd name="connsiteX17" fmla="*/ 3693116 w 7141652"/>
                  <a:gd name="connsiteY17" fmla="*/ 1612898 h 1785145"/>
                  <a:gd name="connsiteX18" fmla="*/ 2998635 w 7141652"/>
                  <a:gd name="connsiteY18" fmla="*/ 1670773 h 1785145"/>
                  <a:gd name="connsiteX19" fmla="*/ 1412905 w 7141652"/>
                  <a:gd name="connsiteY19" fmla="*/ 1728645 h 1785145"/>
                  <a:gd name="connsiteX20" fmla="*/ 394332 w 7141652"/>
                  <a:gd name="connsiteY20" fmla="*/ 1774945 h 1785145"/>
                  <a:gd name="connsiteX21" fmla="*/ 47091 w 7141652"/>
                  <a:gd name="connsiteY21" fmla="*/ 1520301 h 1785145"/>
                  <a:gd name="connsiteX22" fmla="*/ 47091 w 7141652"/>
                  <a:gd name="connsiteY22" fmla="*/ 455430 h 1785145"/>
                  <a:gd name="connsiteX23" fmla="*/ 429056 w 7141652"/>
                  <a:gd name="connsiteY23" fmla="*/ 119764 h 1785145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693116 w 7141652"/>
                  <a:gd name="connsiteY17" fmla="*/ 1612898 h 1788100"/>
                  <a:gd name="connsiteX18" fmla="*/ 3033359 w 7141652"/>
                  <a:gd name="connsiteY18" fmla="*/ 1531876 h 1788100"/>
                  <a:gd name="connsiteX19" fmla="*/ 1412905 w 7141652"/>
                  <a:gd name="connsiteY19" fmla="*/ 1728645 h 1788100"/>
                  <a:gd name="connsiteX20" fmla="*/ 394332 w 7141652"/>
                  <a:gd name="connsiteY20" fmla="*/ 1774945 h 1788100"/>
                  <a:gd name="connsiteX21" fmla="*/ 47091 w 7141652"/>
                  <a:gd name="connsiteY21" fmla="*/ 1520301 h 1788100"/>
                  <a:gd name="connsiteX22" fmla="*/ 47091 w 7141652"/>
                  <a:gd name="connsiteY22" fmla="*/ 455430 h 1788100"/>
                  <a:gd name="connsiteX23" fmla="*/ 429056 w 7141652"/>
                  <a:gd name="connsiteY23" fmla="*/ 119764 h 1788100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760880 w 7141652"/>
                  <a:gd name="connsiteY17" fmla="*/ 1565390 h 1788100"/>
                  <a:gd name="connsiteX18" fmla="*/ 3693116 w 7141652"/>
                  <a:gd name="connsiteY18" fmla="*/ 1612898 h 1788100"/>
                  <a:gd name="connsiteX19" fmla="*/ 3033359 w 7141652"/>
                  <a:gd name="connsiteY19" fmla="*/ 1531876 h 1788100"/>
                  <a:gd name="connsiteX20" fmla="*/ 1412905 w 7141652"/>
                  <a:gd name="connsiteY20" fmla="*/ 1728645 h 1788100"/>
                  <a:gd name="connsiteX21" fmla="*/ 394332 w 7141652"/>
                  <a:gd name="connsiteY21" fmla="*/ 1774945 h 1788100"/>
                  <a:gd name="connsiteX22" fmla="*/ 47091 w 7141652"/>
                  <a:gd name="connsiteY22" fmla="*/ 1520301 h 1788100"/>
                  <a:gd name="connsiteX23" fmla="*/ 47091 w 7141652"/>
                  <a:gd name="connsiteY23" fmla="*/ 455430 h 1788100"/>
                  <a:gd name="connsiteX24" fmla="*/ 429056 w 7141652"/>
                  <a:gd name="connsiteY24" fmla="*/ 119764 h 1788100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760880 w 7141652"/>
                  <a:gd name="connsiteY17" fmla="*/ 1565390 h 1788100"/>
                  <a:gd name="connsiteX18" fmla="*/ 3693116 w 7141652"/>
                  <a:gd name="connsiteY18" fmla="*/ 1612898 h 1788100"/>
                  <a:gd name="connsiteX19" fmla="*/ 3033359 w 7141652"/>
                  <a:gd name="connsiteY19" fmla="*/ 1531876 h 1788100"/>
                  <a:gd name="connsiteX20" fmla="*/ 1412905 w 7141652"/>
                  <a:gd name="connsiteY20" fmla="*/ 1728645 h 1788100"/>
                  <a:gd name="connsiteX21" fmla="*/ 394332 w 7141652"/>
                  <a:gd name="connsiteY21" fmla="*/ 1774945 h 1788100"/>
                  <a:gd name="connsiteX22" fmla="*/ 47091 w 7141652"/>
                  <a:gd name="connsiteY22" fmla="*/ 1520301 h 1788100"/>
                  <a:gd name="connsiteX23" fmla="*/ 47091 w 7141652"/>
                  <a:gd name="connsiteY23" fmla="*/ 455430 h 1788100"/>
                  <a:gd name="connsiteX24" fmla="*/ 429056 w 7141652"/>
                  <a:gd name="connsiteY24" fmla="*/ 119764 h 1788100"/>
                  <a:gd name="connsiteX0" fmla="*/ 429056 w 7141652"/>
                  <a:gd name="connsiteY0" fmla="*/ 119764 h 1775077"/>
                  <a:gd name="connsiteX1" fmla="*/ 1030939 w 7141652"/>
                  <a:gd name="connsiteY1" fmla="*/ 15592 h 1775077"/>
                  <a:gd name="connsiteX2" fmla="*/ 1436053 w 7141652"/>
                  <a:gd name="connsiteY2" fmla="*/ 108190 h 1775077"/>
                  <a:gd name="connsiteX3" fmla="*/ 2118959 w 7141652"/>
                  <a:gd name="connsiteY3" fmla="*/ 38742 h 1775077"/>
                  <a:gd name="connsiteX4" fmla="*/ 2547223 w 7141652"/>
                  <a:gd name="connsiteY4" fmla="*/ 4017 h 1775077"/>
                  <a:gd name="connsiteX5" fmla="*/ 3068083 w 7141652"/>
                  <a:gd name="connsiteY5" fmla="*/ 131339 h 1775077"/>
                  <a:gd name="connsiteX6" fmla="*/ 3612094 w 7141652"/>
                  <a:gd name="connsiteY6" fmla="*/ 15592 h 1775077"/>
                  <a:gd name="connsiteX7" fmla="*/ 4468620 w 7141652"/>
                  <a:gd name="connsiteY7" fmla="*/ 189212 h 1775077"/>
                  <a:gd name="connsiteX8" fmla="*/ 5290423 w 7141652"/>
                  <a:gd name="connsiteY8" fmla="*/ 142914 h 1775077"/>
                  <a:gd name="connsiteX9" fmla="*/ 6158524 w 7141652"/>
                  <a:gd name="connsiteY9" fmla="*/ 223936 h 1775077"/>
                  <a:gd name="connsiteX10" fmla="*/ 6957177 w 7141652"/>
                  <a:gd name="connsiteY10" fmla="*/ 166063 h 1775077"/>
                  <a:gd name="connsiteX11" fmla="*/ 7084499 w 7141652"/>
                  <a:gd name="connsiteY11" fmla="*/ 328109 h 1775077"/>
                  <a:gd name="connsiteX12" fmla="*/ 7130797 w 7141652"/>
                  <a:gd name="connsiteY12" fmla="*/ 837395 h 1775077"/>
                  <a:gd name="connsiteX13" fmla="*/ 7096073 w 7141652"/>
                  <a:gd name="connsiteY13" fmla="*/ 1288807 h 1775077"/>
                  <a:gd name="connsiteX14" fmla="*/ 6690959 w 7141652"/>
                  <a:gd name="connsiteY14" fmla="*/ 1531876 h 1775077"/>
                  <a:gd name="connsiteX15" fmla="*/ 5614514 w 7141652"/>
                  <a:gd name="connsiteY15" fmla="*/ 1497151 h 1775077"/>
                  <a:gd name="connsiteX16" fmla="*/ 4514918 w 7141652"/>
                  <a:gd name="connsiteY16" fmla="*/ 1555025 h 1775077"/>
                  <a:gd name="connsiteX17" fmla="*/ 3760880 w 7141652"/>
                  <a:gd name="connsiteY17" fmla="*/ 1565390 h 1775077"/>
                  <a:gd name="connsiteX18" fmla="*/ 3693116 w 7141652"/>
                  <a:gd name="connsiteY18" fmla="*/ 1612898 h 1775077"/>
                  <a:gd name="connsiteX19" fmla="*/ 3033359 w 7141652"/>
                  <a:gd name="connsiteY19" fmla="*/ 1531876 h 1775077"/>
                  <a:gd name="connsiteX20" fmla="*/ 1470779 w 7141652"/>
                  <a:gd name="connsiteY20" fmla="*/ 1555025 h 1775077"/>
                  <a:gd name="connsiteX21" fmla="*/ 394332 w 7141652"/>
                  <a:gd name="connsiteY21" fmla="*/ 1774945 h 1775077"/>
                  <a:gd name="connsiteX22" fmla="*/ 47091 w 7141652"/>
                  <a:gd name="connsiteY22" fmla="*/ 1520301 h 1775077"/>
                  <a:gd name="connsiteX23" fmla="*/ 47091 w 7141652"/>
                  <a:gd name="connsiteY23" fmla="*/ 455430 h 1775077"/>
                  <a:gd name="connsiteX24" fmla="*/ 429056 w 7141652"/>
                  <a:gd name="connsiteY24" fmla="*/ 119764 h 1775077"/>
                  <a:gd name="connsiteX0" fmla="*/ 429056 w 7141652"/>
                  <a:gd name="connsiteY0" fmla="*/ 119764 h 1616237"/>
                  <a:gd name="connsiteX1" fmla="*/ 1030939 w 7141652"/>
                  <a:gd name="connsiteY1" fmla="*/ 15592 h 1616237"/>
                  <a:gd name="connsiteX2" fmla="*/ 1436053 w 7141652"/>
                  <a:gd name="connsiteY2" fmla="*/ 108190 h 1616237"/>
                  <a:gd name="connsiteX3" fmla="*/ 2118959 w 7141652"/>
                  <a:gd name="connsiteY3" fmla="*/ 38742 h 1616237"/>
                  <a:gd name="connsiteX4" fmla="*/ 2547223 w 7141652"/>
                  <a:gd name="connsiteY4" fmla="*/ 4017 h 1616237"/>
                  <a:gd name="connsiteX5" fmla="*/ 3068083 w 7141652"/>
                  <a:gd name="connsiteY5" fmla="*/ 131339 h 1616237"/>
                  <a:gd name="connsiteX6" fmla="*/ 3612094 w 7141652"/>
                  <a:gd name="connsiteY6" fmla="*/ 15592 h 1616237"/>
                  <a:gd name="connsiteX7" fmla="*/ 4468620 w 7141652"/>
                  <a:gd name="connsiteY7" fmla="*/ 189212 h 1616237"/>
                  <a:gd name="connsiteX8" fmla="*/ 5290423 w 7141652"/>
                  <a:gd name="connsiteY8" fmla="*/ 142914 h 1616237"/>
                  <a:gd name="connsiteX9" fmla="*/ 6158524 w 7141652"/>
                  <a:gd name="connsiteY9" fmla="*/ 223936 h 1616237"/>
                  <a:gd name="connsiteX10" fmla="*/ 6957177 w 7141652"/>
                  <a:gd name="connsiteY10" fmla="*/ 166063 h 1616237"/>
                  <a:gd name="connsiteX11" fmla="*/ 7084499 w 7141652"/>
                  <a:gd name="connsiteY11" fmla="*/ 328109 h 1616237"/>
                  <a:gd name="connsiteX12" fmla="*/ 7130797 w 7141652"/>
                  <a:gd name="connsiteY12" fmla="*/ 837395 h 1616237"/>
                  <a:gd name="connsiteX13" fmla="*/ 7096073 w 7141652"/>
                  <a:gd name="connsiteY13" fmla="*/ 1288807 h 1616237"/>
                  <a:gd name="connsiteX14" fmla="*/ 6690959 w 7141652"/>
                  <a:gd name="connsiteY14" fmla="*/ 1531876 h 1616237"/>
                  <a:gd name="connsiteX15" fmla="*/ 5614514 w 7141652"/>
                  <a:gd name="connsiteY15" fmla="*/ 1497151 h 1616237"/>
                  <a:gd name="connsiteX16" fmla="*/ 4514918 w 7141652"/>
                  <a:gd name="connsiteY16" fmla="*/ 1555025 h 1616237"/>
                  <a:gd name="connsiteX17" fmla="*/ 3760880 w 7141652"/>
                  <a:gd name="connsiteY17" fmla="*/ 1565390 h 1616237"/>
                  <a:gd name="connsiteX18" fmla="*/ 3693116 w 7141652"/>
                  <a:gd name="connsiteY18" fmla="*/ 1612898 h 1616237"/>
                  <a:gd name="connsiteX19" fmla="*/ 3033359 w 7141652"/>
                  <a:gd name="connsiteY19" fmla="*/ 1531876 h 1616237"/>
                  <a:gd name="connsiteX20" fmla="*/ 1470779 w 7141652"/>
                  <a:gd name="connsiteY20" fmla="*/ 1555025 h 1616237"/>
                  <a:gd name="connsiteX21" fmla="*/ 452205 w 7141652"/>
                  <a:gd name="connsiteY21" fmla="*/ 1555026 h 1616237"/>
                  <a:gd name="connsiteX22" fmla="*/ 47091 w 7141652"/>
                  <a:gd name="connsiteY22" fmla="*/ 1520301 h 1616237"/>
                  <a:gd name="connsiteX23" fmla="*/ 47091 w 7141652"/>
                  <a:gd name="connsiteY23" fmla="*/ 455430 h 1616237"/>
                  <a:gd name="connsiteX24" fmla="*/ 429056 w 7141652"/>
                  <a:gd name="connsiteY24" fmla="*/ 119764 h 1616237"/>
                  <a:gd name="connsiteX0" fmla="*/ 402796 w 7115392"/>
                  <a:gd name="connsiteY0" fmla="*/ 119764 h 1613391"/>
                  <a:gd name="connsiteX1" fmla="*/ 1004679 w 7115392"/>
                  <a:gd name="connsiteY1" fmla="*/ 15592 h 1613391"/>
                  <a:gd name="connsiteX2" fmla="*/ 1409793 w 7115392"/>
                  <a:gd name="connsiteY2" fmla="*/ 108190 h 1613391"/>
                  <a:gd name="connsiteX3" fmla="*/ 2092699 w 7115392"/>
                  <a:gd name="connsiteY3" fmla="*/ 38742 h 1613391"/>
                  <a:gd name="connsiteX4" fmla="*/ 2520963 w 7115392"/>
                  <a:gd name="connsiteY4" fmla="*/ 4017 h 1613391"/>
                  <a:gd name="connsiteX5" fmla="*/ 3041823 w 7115392"/>
                  <a:gd name="connsiteY5" fmla="*/ 131339 h 1613391"/>
                  <a:gd name="connsiteX6" fmla="*/ 3585834 w 7115392"/>
                  <a:gd name="connsiteY6" fmla="*/ 15592 h 1613391"/>
                  <a:gd name="connsiteX7" fmla="*/ 4442360 w 7115392"/>
                  <a:gd name="connsiteY7" fmla="*/ 189212 h 1613391"/>
                  <a:gd name="connsiteX8" fmla="*/ 5264163 w 7115392"/>
                  <a:gd name="connsiteY8" fmla="*/ 142914 h 1613391"/>
                  <a:gd name="connsiteX9" fmla="*/ 6132264 w 7115392"/>
                  <a:gd name="connsiteY9" fmla="*/ 223936 h 1613391"/>
                  <a:gd name="connsiteX10" fmla="*/ 6930917 w 7115392"/>
                  <a:gd name="connsiteY10" fmla="*/ 166063 h 1613391"/>
                  <a:gd name="connsiteX11" fmla="*/ 7058239 w 7115392"/>
                  <a:gd name="connsiteY11" fmla="*/ 328109 h 1613391"/>
                  <a:gd name="connsiteX12" fmla="*/ 7104537 w 7115392"/>
                  <a:gd name="connsiteY12" fmla="*/ 837395 h 1613391"/>
                  <a:gd name="connsiteX13" fmla="*/ 7069813 w 7115392"/>
                  <a:gd name="connsiteY13" fmla="*/ 1288807 h 1613391"/>
                  <a:gd name="connsiteX14" fmla="*/ 6664699 w 7115392"/>
                  <a:gd name="connsiteY14" fmla="*/ 1531876 h 1613391"/>
                  <a:gd name="connsiteX15" fmla="*/ 5588254 w 7115392"/>
                  <a:gd name="connsiteY15" fmla="*/ 1497151 h 1613391"/>
                  <a:gd name="connsiteX16" fmla="*/ 4488658 w 7115392"/>
                  <a:gd name="connsiteY16" fmla="*/ 1555025 h 1613391"/>
                  <a:gd name="connsiteX17" fmla="*/ 3734620 w 7115392"/>
                  <a:gd name="connsiteY17" fmla="*/ 1565390 h 1613391"/>
                  <a:gd name="connsiteX18" fmla="*/ 3666856 w 7115392"/>
                  <a:gd name="connsiteY18" fmla="*/ 1612898 h 1613391"/>
                  <a:gd name="connsiteX19" fmla="*/ 3007099 w 7115392"/>
                  <a:gd name="connsiteY19" fmla="*/ 1531876 h 1613391"/>
                  <a:gd name="connsiteX20" fmla="*/ 1444519 w 7115392"/>
                  <a:gd name="connsiteY20" fmla="*/ 1555025 h 1613391"/>
                  <a:gd name="connsiteX21" fmla="*/ 425945 w 7115392"/>
                  <a:gd name="connsiteY21" fmla="*/ 1555026 h 1613391"/>
                  <a:gd name="connsiteX22" fmla="*/ 90279 w 7115392"/>
                  <a:gd name="connsiteY22" fmla="*/ 1346681 h 1613391"/>
                  <a:gd name="connsiteX23" fmla="*/ 20831 w 7115392"/>
                  <a:gd name="connsiteY23" fmla="*/ 455430 h 1613391"/>
                  <a:gd name="connsiteX24" fmla="*/ 402796 w 7115392"/>
                  <a:gd name="connsiteY24" fmla="*/ 119764 h 1613391"/>
                  <a:gd name="connsiteX0" fmla="*/ 787888 w 7141669"/>
                  <a:gd name="connsiteY0" fmla="*/ 212361 h 1613391"/>
                  <a:gd name="connsiteX1" fmla="*/ 1030956 w 7141669"/>
                  <a:gd name="connsiteY1" fmla="*/ 15592 h 1613391"/>
                  <a:gd name="connsiteX2" fmla="*/ 1436070 w 7141669"/>
                  <a:gd name="connsiteY2" fmla="*/ 108190 h 1613391"/>
                  <a:gd name="connsiteX3" fmla="*/ 2118976 w 7141669"/>
                  <a:gd name="connsiteY3" fmla="*/ 38742 h 1613391"/>
                  <a:gd name="connsiteX4" fmla="*/ 2547240 w 7141669"/>
                  <a:gd name="connsiteY4" fmla="*/ 4017 h 1613391"/>
                  <a:gd name="connsiteX5" fmla="*/ 3068100 w 7141669"/>
                  <a:gd name="connsiteY5" fmla="*/ 131339 h 1613391"/>
                  <a:gd name="connsiteX6" fmla="*/ 3612111 w 7141669"/>
                  <a:gd name="connsiteY6" fmla="*/ 15592 h 1613391"/>
                  <a:gd name="connsiteX7" fmla="*/ 4468637 w 7141669"/>
                  <a:gd name="connsiteY7" fmla="*/ 189212 h 1613391"/>
                  <a:gd name="connsiteX8" fmla="*/ 5290440 w 7141669"/>
                  <a:gd name="connsiteY8" fmla="*/ 142914 h 1613391"/>
                  <a:gd name="connsiteX9" fmla="*/ 6158541 w 7141669"/>
                  <a:gd name="connsiteY9" fmla="*/ 223936 h 1613391"/>
                  <a:gd name="connsiteX10" fmla="*/ 6957194 w 7141669"/>
                  <a:gd name="connsiteY10" fmla="*/ 166063 h 1613391"/>
                  <a:gd name="connsiteX11" fmla="*/ 7084516 w 7141669"/>
                  <a:gd name="connsiteY11" fmla="*/ 328109 h 1613391"/>
                  <a:gd name="connsiteX12" fmla="*/ 7130814 w 7141669"/>
                  <a:gd name="connsiteY12" fmla="*/ 837395 h 1613391"/>
                  <a:gd name="connsiteX13" fmla="*/ 7096090 w 7141669"/>
                  <a:gd name="connsiteY13" fmla="*/ 1288807 h 1613391"/>
                  <a:gd name="connsiteX14" fmla="*/ 6690976 w 7141669"/>
                  <a:gd name="connsiteY14" fmla="*/ 1531876 h 1613391"/>
                  <a:gd name="connsiteX15" fmla="*/ 5614531 w 7141669"/>
                  <a:gd name="connsiteY15" fmla="*/ 1497151 h 1613391"/>
                  <a:gd name="connsiteX16" fmla="*/ 4514935 w 7141669"/>
                  <a:gd name="connsiteY16" fmla="*/ 1555025 h 1613391"/>
                  <a:gd name="connsiteX17" fmla="*/ 3760897 w 7141669"/>
                  <a:gd name="connsiteY17" fmla="*/ 1565390 h 1613391"/>
                  <a:gd name="connsiteX18" fmla="*/ 3693133 w 7141669"/>
                  <a:gd name="connsiteY18" fmla="*/ 1612898 h 1613391"/>
                  <a:gd name="connsiteX19" fmla="*/ 3033376 w 7141669"/>
                  <a:gd name="connsiteY19" fmla="*/ 1531876 h 1613391"/>
                  <a:gd name="connsiteX20" fmla="*/ 1470796 w 7141669"/>
                  <a:gd name="connsiteY20" fmla="*/ 1555025 h 1613391"/>
                  <a:gd name="connsiteX21" fmla="*/ 452222 w 7141669"/>
                  <a:gd name="connsiteY21" fmla="*/ 1555026 h 1613391"/>
                  <a:gd name="connsiteX22" fmla="*/ 116556 w 7141669"/>
                  <a:gd name="connsiteY22" fmla="*/ 1346681 h 1613391"/>
                  <a:gd name="connsiteX23" fmla="*/ 47108 w 7141669"/>
                  <a:gd name="connsiteY23" fmla="*/ 455430 h 1613391"/>
                  <a:gd name="connsiteX24" fmla="*/ 787888 w 7141669"/>
                  <a:gd name="connsiteY24" fmla="*/ 212361 h 1613391"/>
                  <a:gd name="connsiteX0" fmla="*/ 787888 w 7141669"/>
                  <a:gd name="connsiteY0" fmla="*/ 212361 h 1613391"/>
                  <a:gd name="connsiteX1" fmla="*/ 1320323 w 7141669"/>
                  <a:gd name="connsiteY1" fmla="*/ 235511 h 1613391"/>
                  <a:gd name="connsiteX2" fmla="*/ 1436070 w 7141669"/>
                  <a:gd name="connsiteY2" fmla="*/ 108190 h 1613391"/>
                  <a:gd name="connsiteX3" fmla="*/ 2118976 w 7141669"/>
                  <a:gd name="connsiteY3" fmla="*/ 38742 h 1613391"/>
                  <a:gd name="connsiteX4" fmla="*/ 2547240 w 7141669"/>
                  <a:gd name="connsiteY4" fmla="*/ 4017 h 1613391"/>
                  <a:gd name="connsiteX5" fmla="*/ 3068100 w 7141669"/>
                  <a:gd name="connsiteY5" fmla="*/ 131339 h 1613391"/>
                  <a:gd name="connsiteX6" fmla="*/ 3612111 w 7141669"/>
                  <a:gd name="connsiteY6" fmla="*/ 15592 h 1613391"/>
                  <a:gd name="connsiteX7" fmla="*/ 4468637 w 7141669"/>
                  <a:gd name="connsiteY7" fmla="*/ 189212 h 1613391"/>
                  <a:gd name="connsiteX8" fmla="*/ 5290440 w 7141669"/>
                  <a:gd name="connsiteY8" fmla="*/ 142914 h 1613391"/>
                  <a:gd name="connsiteX9" fmla="*/ 6158541 w 7141669"/>
                  <a:gd name="connsiteY9" fmla="*/ 223936 h 1613391"/>
                  <a:gd name="connsiteX10" fmla="*/ 6957194 w 7141669"/>
                  <a:gd name="connsiteY10" fmla="*/ 166063 h 1613391"/>
                  <a:gd name="connsiteX11" fmla="*/ 7084516 w 7141669"/>
                  <a:gd name="connsiteY11" fmla="*/ 328109 h 1613391"/>
                  <a:gd name="connsiteX12" fmla="*/ 7130814 w 7141669"/>
                  <a:gd name="connsiteY12" fmla="*/ 837395 h 1613391"/>
                  <a:gd name="connsiteX13" fmla="*/ 7096090 w 7141669"/>
                  <a:gd name="connsiteY13" fmla="*/ 1288807 h 1613391"/>
                  <a:gd name="connsiteX14" fmla="*/ 6690976 w 7141669"/>
                  <a:gd name="connsiteY14" fmla="*/ 1531876 h 1613391"/>
                  <a:gd name="connsiteX15" fmla="*/ 5614531 w 7141669"/>
                  <a:gd name="connsiteY15" fmla="*/ 1497151 h 1613391"/>
                  <a:gd name="connsiteX16" fmla="*/ 4514935 w 7141669"/>
                  <a:gd name="connsiteY16" fmla="*/ 1555025 h 1613391"/>
                  <a:gd name="connsiteX17" fmla="*/ 3760897 w 7141669"/>
                  <a:gd name="connsiteY17" fmla="*/ 1565390 h 1613391"/>
                  <a:gd name="connsiteX18" fmla="*/ 3693133 w 7141669"/>
                  <a:gd name="connsiteY18" fmla="*/ 1612898 h 1613391"/>
                  <a:gd name="connsiteX19" fmla="*/ 3033376 w 7141669"/>
                  <a:gd name="connsiteY19" fmla="*/ 1531876 h 1613391"/>
                  <a:gd name="connsiteX20" fmla="*/ 1470796 w 7141669"/>
                  <a:gd name="connsiteY20" fmla="*/ 1555025 h 1613391"/>
                  <a:gd name="connsiteX21" fmla="*/ 452222 w 7141669"/>
                  <a:gd name="connsiteY21" fmla="*/ 1555026 h 1613391"/>
                  <a:gd name="connsiteX22" fmla="*/ 116556 w 7141669"/>
                  <a:gd name="connsiteY22" fmla="*/ 1346681 h 1613391"/>
                  <a:gd name="connsiteX23" fmla="*/ 47108 w 7141669"/>
                  <a:gd name="connsiteY23" fmla="*/ 455430 h 1613391"/>
                  <a:gd name="connsiteX24" fmla="*/ 787888 w 7141669"/>
                  <a:gd name="connsiteY24" fmla="*/ 212361 h 1613391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1436070 w 7141669"/>
                  <a:gd name="connsiteY2" fmla="*/ 104359 h 1609560"/>
                  <a:gd name="connsiteX3" fmla="*/ 2466217 w 7141669"/>
                  <a:gd name="connsiteY3" fmla="*/ 162232 h 1609560"/>
                  <a:gd name="connsiteX4" fmla="*/ 2547240 w 7141669"/>
                  <a:gd name="connsiteY4" fmla="*/ 186 h 1609560"/>
                  <a:gd name="connsiteX5" fmla="*/ 3068100 w 7141669"/>
                  <a:gd name="connsiteY5" fmla="*/ 127508 h 1609560"/>
                  <a:gd name="connsiteX6" fmla="*/ 3612111 w 7141669"/>
                  <a:gd name="connsiteY6" fmla="*/ 11761 h 1609560"/>
                  <a:gd name="connsiteX7" fmla="*/ 4468637 w 7141669"/>
                  <a:gd name="connsiteY7" fmla="*/ 185381 h 1609560"/>
                  <a:gd name="connsiteX8" fmla="*/ 5290440 w 7141669"/>
                  <a:gd name="connsiteY8" fmla="*/ 139083 h 1609560"/>
                  <a:gd name="connsiteX9" fmla="*/ 6158541 w 7141669"/>
                  <a:gd name="connsiteY9" fmla="*/ 220105 h 1609560"/>
                  <a:gd name="connsiteX10" fmla="*/ 6957194 w 7141669"/>
                  <a:gd name="connsiteY10" fmla="*/ 162232 h 1609560"/>
                  <a:gd name="connsiteX11" fmla="*/ 7084516 w 7141669"/>
                  <a:gd name="connsiteY11" fmla="*/ 324278 h 1609560"/>
                  <a:gd name="connsiteX12" fmla="*/ 7130814 w 7141669"/>
                  <a:gd name="connsiteY12" fmla="*/ 833564 h 1609560"/>
                  <a:gd name="connsiteX13" fmla="*/ 7096090 w 7141669"/>
                  <a:gd name="connsiteY13" fmla="*/ 1284976 h 1609560"/>
                  <a:gd name="connsiteX14" fmla="*/ 6690976 w 7141669"/>
                  <a:gd name="connsiteY14" fmla="*/ 1528045 h 1609560"/>
                  <a:gd name="connsiteX15" fmla="*/ 5614531 w 7141669"/>
                  <a:gd name="connsiteY15" fmla="*/ 1493320 h 1609560"/>
                  <a:gd name="connsiteX16" fmla="*/ 4514935 w 7141669"/>
                  <a:gd name="connsiteY16" fmla="*/ 1551194 h 1609560"/>
                  <a:gd name="connsiteX17" fmla="*/ 3760897 w 7141669"/>
                  <a:gd name="connsiteY17" fmla="*/ 1561559 h 1609560"/>
                  <a:gd name="connsiteX18" fmla="*/ 3693133 w 7141669"/>
                  <a:gd name="connsiteY18" fmla="*/ 1609067 h 1609560"/>
                  <a:gd name="connsiteX19" fmla="*/ 3033376 w 7141669"/>
                  <a:gd name="connsiteY19" fmla="*/ 1528045 h 1609560"/>
                  <a:gd name="connsiteX20" fmla="*/ 1470796 w 7141669"/>
                  <a:gd name="connsiteY20" fmla="*/ 1551194 h 1609560"/>
                  <a:gd name="connsiteX21" fmla="*/ 452222 w 7141669"/>
                  <a:gd name="connsiteY21" fmla="*/ 1551195 h 1609560"/>
                  <a:gd name="connsiteX22" fmla="*/ 116556 w 7141669"/>
                  <a:gd name="connsiteY22" fmla="*/ 1342850 h 1609560"/>
                  <a:gd name="connsiteX23" fmla="*/ 47108 w 7141669"/>
                  <a:gd name="connsiteY23" fmla="*/ 451599 h 1609560"/>
                  <a:gd name="connsiteX24" fmla="*/ 787888 w 7141669"/>
                  <a:gd name="connsiteY24" fmla="*/ 208530 h 1609560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1910632 w 7141669"/>
                  <a:gd name="connsiteY2" fmla="*/ 185382 h 1609560"/>
                  <a:gd name="connsiteX3" fmla="*/ 2466217 w 7141669"/>
                  <a:gd name="connsiteY3" fmla="*/ 162232 h 1609560"/>
                  <a:gd name="connsiteX4" fmla="*/ 2547240 w 7141669"/>
                  <a:gd name="connsiteY4" fmla="*/ 186 h 1609560"/>
                  <a:gd name="connsiteX5" fmla="*/ 3068100 w 7141669"/>
                  <a:gd name="connsiteY5" fmla="*/ 127508 h 1609560"/>
                  <a:gd name="connsiteX6" fmla="*/ 3612111 w 7141669"/>
                  <a:gd name="connsiteY6" fmla="*/ 11761 h 1609560"/>
                  <a:gd name="connsiteX7" fmla="*/ 4468637 w 7141669"/>
                  <a:gd name="connsiteY7" fmla="*/ 185381 h 1609560"/>
                  <a:gd name="connsiteX8" fmla="*/ 5290440 w 7141669"/>
                  <a:gd name="connsiteY8" fmla="*/ 139083 h 1609560"/>
                  <a:gd name="connsiteX9" fmla="*/ 6158541 w 7141669"/>
                  <a:gd name="connsiteY9" fmla="*/ 220105 h 1609560"/>
                  <a:gd name="connsiteX10" fmla="*/ 6957194 w 7141669"/>
                  <a:gd name="connsiteY10" fmla="*/ 162232 h 1609560"/>
                  <a:gd name="connsiteX11" fmla="*/ 7084516 w 7141669"/>
                  <a:gd name="connsiteY11" fmla="*/ 324278 h 1609560"/>
                  <a:gd name="connsiteX12" fmla="*/ 7130814 w 7141669"/>
                  <a:gd name="connsiteY12" fmla="*/ 833564 h 1609560"/>
                  <a:gd name="connsiteX13" fmla="*/ 7096090 w 7141669"/>
                  <a:gd name="connsiteY13" fmla="*/ 1284976 h 1609560"/>
                  <a:gd name="connsiteX14" fmla="*/ 6690976 w 7141669"/>
                  <a:gd name="connsiteY14" fmla="*/ 1528045 h 1609560"/>
                  <a:gd name="connsiteX15" fmla="*/ 5614531 w 7141669"/>
                  <a:gd name="connsiteY15" fmla="*/ 1493320 h 1609560"/>
                  <a:gd name="connsiteX16" fmla="*/ 4514935 w 7141669"/>
                  <a:gd name="connsiteY16" fmla="*/ 1551194 h 1609560"/>
                  <a:gd name="connsiteX17" fmla="*/ 3760897 w 7141669"/>
                  <a:gd name="connsiteY17" fmla="*/ 1561559 h 1609560"/>
                  <a:gd name="connsiteX18" fmla="*/ 3693133 w 7141669"/>
                  <a:gd name="connsiteY18" fmla="*/ 1609067 h 1609560"/>
                  <a:gd name="connsiteX19" fmla="*/ 3033376 w 7141669"/>
                  <a:gd name="connsiteY19" fmla="*/ 1528045 h 1609560"/>
                  <a:gd name="connsiteX20" fmla="*/ 1470796 w 7141669"/>
                  <a:gd name="connsiteY20" fmla="*/ 1551194 h 1609560"/>
                  <a:gd name="connsiteX21" fmla="*/ 452222 w 7141669"/>
                  <a:gd name="connsiteY21" fmla="*/ 1551195 h 1609560"/>
                  <a:gd name="connsiteX22" fmla="*/ 116556 w 7141669"/>
                  <a:gd name="connsiteY22" fmla="*/ 1342850 h 1609560"/>
                  <a:gd name="connsiteX23" fmla="*/ 47108 w 7141669"/>
                  <a:gd name="connsiteY23" fmla="*/ 451599 h 1609560"/>
                  <a:gd name="connsiteX24" fmla="*/ 787888 w 7141669"/>
                  <a:gd name="connsiteY24" fmla="*/ 208530 h 1609560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2466217 w 7141669"/>
                  <a:gd name="connsiteY2" fmla="*/ 162232 h 1609560"/>
                  <a:gd name="connsiteX3" fmla="*/ 2547240 w 7141669"/>
                  <a:gd name="connsiteY3" fmla="*/ 186 h 1609560"/>
                  <a:gd name="connsiteX4" fmla="*/ 3068100 w 7141669"/>
                  <a:gd name="connsiteY4" fmla="*/ 127508 h 1609560"/>
                  <a:gd name="connsiteX5" fmla="*/ 3612111 w 7141669"/>
                  <a:gd name="connsiteY5" fmla="*/ 11761 h 1609560"/>
                  <a:gd name="connsiteX6" fmla="*/ 4468637 w 7141669"/>
                  <a:gd name="connsiteY6" fmla="*/ 185381 h 1609560"/>
                  <a:gd name="connsiteX7" fmla="*/ 5290440 w 7141669"/>
                  <a:gd name="connsiteY7" fmla="*/ 139083 h 1609560"/>
                  <a:gd name="connsiteX8" fmla="*/ 6158541 w 7141669"/>
                  <a:gd name="connsiteY8" fmla="*/ 220105 h 1609560"/>
                  <a:gd name="connsiteX9" fmla="*/ 6957194 w 7141669"/>
                  <a:gd name="connsiteY9" fmla="*/ 162232 h 1609560"/>
                  <a:gd name="connsiteX10" fmla="*/ 7084516 w 7141669"/>
                  <a:gd name="connsiteY10" fmla="*/ 324278 h 1609560"/>
                  <a:gd name="connsiteX11" fmla="*/ 7130814 w 7141669"/>
                  <a:gd name="connsiteY11" fmla="*/ 833564 h 1609560"/>
                  <a:gd name="connsiteX12" fmla="*/ 7096090 w 7141669"/>
                  <a:gd name="connsiteY12" fmla="*/ 1284976 h 1609560"/>
                  <a:gd name="connsiteX13" fmla="*/ 6690976 w 7141669"/>
                  <a:gd name="connsiteY13" fmla="*/ 1528045 h 1609560"/>
                  <a:gd name="connsiteX14" fmla="*/ 5614531 w 7141669"/>
                  <a:gd name="connsiteY14" fmla="*/ 1493320 h 1609560"/>
                  <a:gd name="connsiteX15" fmla="*/ 4514935 w 7141669"/>
                  <a:gd name="connsiteY15" fmla="*/ 1551194 h 1609560"/>
                  <a:gd name="connsiteX16" fmla="*/ 3760897 w 7141669"/>
                  <a:gd name="connsiteY16" fmla="*/ 1561559 h 1609560"/>
                  <a:gd name="connsiteX17" fmla="*/ 3693133 w 7141669"/>
                  <a:gd name="connsiteY17" fmla="*/ 1609067 h 1609560"/>
                  <a:gd name="connsiteX18" fmla="*/ 3033376 w 7141669"/>
                  <a:gd name="connsiteY18" fmla="*/ 1528045 h 1609560"/>
                  <a:gd name="connsiteX19" fmla="*/ 1470796 w 7141669"/>
                  <a:gd name="connsiteY19" fmla="*/ 1551194 h 1609560"/>
                  <a:gd name="connsiteX20" fmla="*/ 452222 w 7141669"/>
                  <a:gd name="connsiteY20" fmla="*/ 1551195 h 1609560"/>
                  <a:gd name="connsiteX21" fmla="*/ 116556 w 7141669"/>
                  <a:gd name="connsiteY21" fmla="*/ 1342850 h 1609560"/>
                  <a:gd name="connsiteX22" fmla="*/ 47108 w 7141669"/>
                  <a:gd name="connsiteY22" fmla="*/ 451599 h 1609560"/>
                  <a:gd name="connsiteX23" fmla="*/ 787888 w 7141669"/>
                  <a:gd name="connsiteY23" fmla="*/ 208530 h 1609560"/>
                  <a:gd name="connsiteX0" fmla="*/ 787888 w 7141669"/>
                  <a:gd name="connsiteY0" fmla="*/ 197421 h 1598451"/>
                  <a:gd name="connsiteX1" fmla="*/ 1320323 w 7141669"/>
                  <a:gd name="connsiteY1" fmla="*/ 220571 h 1598451"/>
                  <a:gd name="connsiteX2" fmla="*/ 2466217 w 7141669"/>
                  <a:gd name="connsiteY2" fmla="*/ 151123 h 1598451"/>
                  <a:gd name="connsiteX3" fmla="*/ 3068100 w 7141669"/>
                  <a:gd name="connsiteY3" fmla="*/ 116399 h 1598451"/>
                  <a:gd name="connsiteX4" fmla="*/ 3612111 w 7141669"/>
                  <a:gd name="connsiteY4" fmla="*/ 652 h 1598451"/>
                  <a:gd name="connsiteX5" fmla="*/ 4468637 w 7141669"/>
                  <a:gd name="connsiteY5" fmla="*/ 174272 h 1598451"/>
                  <a:gd name="connsiteX6" fmla="*/ 5290440 w 7141669"/>
                  <a:gd name="connsiteY6" fmla="*/ 127974 h 1598451"/>
                  <a:gd name="connsiteX7" fmla="*/ 6158541 w 7141669"/>
                  <a:gd name="connsiteY7" fmla="*/ 208996 h 1598451"/>
                  <a:gd name="connsiteX8" fmla="*/ 6957194 w 7141669"/>
                  <a:gd name="connsiteY8" fmla="*/ 151123 h 1598451"/>
                  <a:gd name="connsiteX9" fmla="*/ 7084516 w 7141669"/>
                  <a:gd name="connsiteY9" fmla="*/ 313169 h 1598451"/>
                  <a:gd name="connsiteX10" fmla="*/ 7130814 w 7141669"/>
                  <a:gd name="connsiteY10" fmla="*/ 822455 h 1598451"/>
                  <a:gd name="connsiteX11" fmla="*/ 7096090 w 7141669"/>
                  <a:gd name="connsiteY11" fmla="*/ 1273867 h 1598451"/>
                  <a:gd name="connsiteX12" fmla="*/ 6690976 w 7141669"/>
                  <a:gd name="connsiteY12" fmla="*/ 1516936 h 1598451"/>
                  <a:gd name="connsiteX13" fmla="*/ 5614531 w 7141669"/>
                  <a:gd name="connsiteY13" fmla="*/ 1482211 h 1598451"/>
                  <a:gd name="connsiteX14" fmla="*/ 4514935 w 7141669"/>
                  <a:gd name="connsiteY14" fmla="*/ 1540085 h 1598451"/>
                  <a:gd name="connsiteX15" fmla="*/ 3760897 w 7141669"/>
                  <a:gd name="connsiteY15" fmla="*/ 1550450 h 1598451"/>
                  <a:gd name="connsiteX16" fmla="*/ 3693133 w 7141669"/>
                  <a:gd name="connsiteY16" fmla="*/ 1597958 h 1598451"/>
                  <a:gd name="connsiteX17" fmla="*/ 3033376 w 7141669"/>
                  <a:gd name="connsiteY17" fmla="*/ 1516936 h 1598451"/>
                  <a:gd name="connsiteX18" fmla="*/ 1470796 w 7141669"/>
                  <a:gd name="connsiteY18" fmla="*/ 1540085 h 1598451"/>
                  <a:gd name="connsiteX19" fmla="*/ 452222 w 7141669"/>
                  <a:gd name="connsiteY19" fmla="*/ 1540086 h 1598451"/>
                  <a:gd name="connsiteX20" fmla="*/ 116556 w 7141669"/>
                  <a:gd name="connsiteY20" fmla="*/ 1331741 h 1598451"/>
                  <a:gd name="connsiteX21" fmla="*/ 47108 w 7141669"/>
                  <a:gd name="connsiteY21" fmla="*/ 440490 h 1598451"/>
                  <a:gd name="connsiteX22" fmla="*/ 787888 w 7141669"/>
                  <a:gd name="connsiteY22" fmla="*/ 197421 h 1598451"/>
                  <a:gd name="connsiteX0" fmla="*/ 787888 w 7141669"/>
                  <a:gd name="connsiteY0" fmla="*/ 106476 h 1507506"/>
                  <a:gd name="connsiteX1" fmla="*/ 1320323 w 7141669"/>
                  <a:gd name="connsiteY1" fmla="*/ 129626 h 1507506"/>
                  <a:gd name="connsiteX2" fmla="*/ 2466217 w 7141669"/>
                  <a:gd name="connsiteY2" fmla="*/ 60178 h 1507506"/>
                  <a:gd name="connsiteX3" fmla="*/ 3068100 w 7141669"/>
                  <a:gd name="connsiteY3" fmla="*/ 25454 h 1507506"/>
                  <a:gd name="connsiteX4" fmla="*/ 3878329 w 7141669"/>
                  <a:gd name="connsiteY4" fmla="*/ 2305 h 1507506"/>
                  <a:gd name="connsiteX5" fmla="*/ 4468637 w 7141669"/>
                  <a:gd name="connsiteY5" fmla="*/ 83327 h 1507506"/>
                  <a:gd name="connsiteX6" fmla="*/ 5290440 w 7141669"/>
                  <a:gd name="connsiteY6" fmla="*/ 37029 h 1507506"/>
                  <a:gd name="connsiteX7" fmla="*/ 6158541 w 7141669"/>
                  <a:gd name="connsiteY7" fmla="*/ 118051 h 1507506"/>
                  <a:gd name="connsiteX8" fmla="*/ 6957194 w 7141669"/>
                  <a:gd name="connsiteY8" fmla="*/ 60178 h 1507506"/>
                  <a:gd name="connsiteX9" fmla="*/ 7084516 w 7141669"/>
                  <a:gd name="connsiteY9" fmla="*/ 222224 h 1507506"/>
                  <a:gd name="connsiteX10" fmla="*/ 7130814 w 7141669"/>
                  <a:gd name="connsiteY10" fmla="*/ 731510 h 1507506"/>
                  <a:gd name="connsiteX11" fmla="*/ 7096090 w 7141669"/>
                  <a:gd name="connsiteY11" fmla="*/ 1182922 h 1507506"/>
                  <a:gd name="connsiteX12" fmla="*/ 6690976 w 7141669"/>
                  <a:gd name="connsiteY12" fmla="*/ 1425991 h 1507506"/>
                  <a:gd name="connsiteX13" fmla="*/ 5614531 w 7141669"/>
                  <a:gd name="connsiteY13" fmla="*/ 1391266 h 1507506"/>
                  <a:gd name="connsiteX14" fmla="*/ 4514935 w 7141669"/>
                  <a:gd name="connsiteY14" fmla="*/ 1449140 h 1507506"/>
                  <a:gd name="connsiteX15" fmla="*/ 3760897 w 7141669"/>
                  <a:gd name="connsiteY15" fmla="*/ 1459505 h 1507506"/>
                  <a:gd name="connsiteX16" fmla="*/ 3693133 w 7141669"/>
                  <a:gd name="connsiteY16" fmla="*/ 1507013 h 1507506"/>
                  <a:gd name="connsiteX17" fmla="*/ 3033376 w 7141669"/>
                  <a:gd name="connsiteY17" fmla="*/ 1425991 h 1507506"/>
                  <a:gd name="connsiteX18" fmla="*/ 1470796 w 7141669"/>
                  <a:gd name="connsiteY18" fmla="*/ 1449140 h 1507506"/>
                  <a:gd name="connsiteX19" fmla="*/ 452222 w 7141669"/>
                  <a:gd name="connsiteY19" fmla="*/ 1449141 h 1507506"/>
                  <a:gd name="connsiteX20" fmla="*/ 116556 w 7141669"/>
                  <a:gd name="connsiteY20" fmla="*/ 1240796 h 1507506"/>
                  <a:gd name="connsiteX21" fmla="*/ 47108 w 7141669"/>
                  <a:gd name="connsiteY21" fmla="*/ 349545 h 1507506"/>
                  <a:gd name="connsiteX22" fmla="*/ 787888 w 7141669"/>
                  <a:gd name="connsiteY22" fmla="*/ 106476 h 1507506"/>
                  <a:gd name="connsiteX0" fmla="*/ 787888 w 7141669"/>
                  <a:gd name="connsiteY0" fmla="*/ 106476 h 1464573"/>
                  <a:gd name="connsiteX1" fmla="*/ 1320323 w 7141669"/>
                  <a:gd name="connsiteY1" fmla="*/ 129626 h 1464573"/>
                  <a:gd name="connsiteX2" fmla="*/ 2466217 w 7141669"/>
                  <a:gd name="connsiteY2" fmla="*/ 60178 h 1464573"/>
                  <a:gd name="connsiteX3" fmla="*/ 3068100 w 7141669"/>
                  <a:gd name="connsiteY3" fmla="*/ 25454 h 1464573"/>
                  <a:gd name="connsiteX4" fmla="*/ 3878329 w 7141669"/>
                  <a:gd name="connsiteY4" fmla="*/ 2305 h 1464573"/>
                  <a:gd name="connsiteX5" fmla="*/ 4468637 w 7141669"/>
                  <a:gd name="connsiteY5" fmla="*/ 83327 h 1464573"/>
                  <a:gd name="connsiteX6" fmla="*/ 5290440 w 7141669"/>
                  <a:gd name="connsiteY6" fmla="*/ 37029 h 1464573"/>
                  <a:gd name="connsiteX7" fmla="*/ 6158541 w 7141669"/>
                  <a:gd name="connsiteY7" fmla="*/ 118051 h 1464573"/>
                  <a:gd name="connsiteX8" fmla="*/ 6957194 w 7141669"/>
                  <a:gd name="connsiteY8" fmla="*/ 60178 h 1464573"/>
                  <a:gd name="connsiteX9" fmla="*/ 7084516 w 7141669"/>
                  <a:gd name="connsiteY9" fmla="*/ 222224 h 1464573"/>
                  <a:gd name="connsiteX10" fmla="*/ 7130814 w 7141669"/>
                  <a:gd name="connsiteY10" fmla="*/ 731510 h 1464573"/>
                  <a:gd name="connsiteX11" fmla="*/ 7096090 w 7141669"/>
                  <a:gd name="connsiteY11" fmla="*/ 1182922 h 1464573"/>
                  <a:gd name="connsiteX12" fmla="*/ 6690976 w 7141669"/>
                  <a:gd name="connsiteY12" fmla="*/ 1425991 h 1464573"/>
                  <a:gd name="connsiteX13" fmla="*/ 5614531 w 7141669"/>
                  <a:gd name="connsiteY13" fmla="*/ 1391266 h 1464573"/>
                  <a:gd name="connsiteX14" fmla="*/ 4514935 w 7141669"/>
                  <a:gd name="connsiteY14" fmla="*/ 1449140 h 1464573"/>
                  <a:gd name="connsiteX15" fmla="*/ 3760897 w 7141669"/>
                  <a:gd name="connsiteY15" fmla="*/ 1459505 h 1464573"/>
                  <a:gd name="connsiteX16" fmla="*/ 3033376 w 7141669"/>
                  <a:gd name="connsiteY16" fmla="*/ 1425991 h 1464573"/>
                  <a:gd name="connsiteX17" fmla="*/ 1470796 w 7141669"/>
                  <a:gd name="connsiteY17" fmla="*/ 1449140 h 1464573"/>
                  <a:gd name="connsiteX18" fmla="*/ 452222 w 7141669"/>
                  <a:gd name="connsiteY18" fmla="*/ 1449141 h 1464573"/>
                  <a:gd name="connsiteX19" fmla="*/ 116556 w 7141669"/>
                  <a:gd name="connsiteY19" fmla="*/ 1240796 h 1464573"/>
                  <a:gd name="connsiteX20" fmla="*/ 47108 w 7141669"/>
                  <a:gd name="connsiteY20" fmla="*/ 349545 h 1464573"/>
                  <a:gd name="connsiteX21" fmla="*/ 787888 w 7141669"/>
                  <a:gd name="connsiteY21" fmla="*/ 106476 h 146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1669" h="1464573">
                    <a:moveTo>
                      <a:pt x="787888" y="106476"/>
                    </a:moveTo>
                    <a:cubicBezTo>
                      <a:pt x="1000091" y="69823"/>
                      <a:pt x="1040602" y="137342"/>
                      <a:pt x="1320323" y="129626"/>
                    </a:cubicBezTo>
                    <a:cubicBezTo>
                      <a:pt x="1600044" y="121910"/>
                      <a:pt x="2174921" y="77540"/>
                      <a:pt x="2466217" y="60178"/>
                    </a:cubicBezTo>
                    <a:cubicBezTo>
                      <a:pt x="2757513" y="42816"/>
                      <a:pt x="2832748" y="35099"/>
                      <a:pt x="3068100" y="25454"/>
                    </a:cubicBezTo>
                    <a:cubicBezTo>
                      <a:pt x="3303452" y="15809"/>
                      <a:pt x="3644906" y="-7340"/>
                      <a:pt x="3878329" y="2305"/>
                    </a:cubicBezTo>
                    <a:cubicBezTo>
                      <a:pt x="4111752" y="11950"/>
                      <a:pt x="4233285" y="77540"/>
                      <a:pt x="4468637" y="83327"/>
                    </a:cubicBezTo>
                    <a:cubicBezTo>
                      <a:pt x="4703989" y="89114"/>
                      <a:pt x="5008789" y="31242"/>
                      <a:pt x="5290440" y="37029"/>
                    </a:cubicBezTo>
                    <a:cubicBezTo>
                      <a:pt x="5572091" y="42816"/>
                      <a:pt x="5880749" y="114193"/>
                      <a:pt x="6158541" y="118051"/>
                    </a:cubicBezTo>
                    <a:cubicBezTo>
                      <a:pt x="6436333" y="121909"/>
                      <a:pt x="6802865" y="42816"/>
                      <a:pt x="6957194" y="60178"/>
                    </a:cubicBezTo>
                    <a:cubicBezTo>
                      <a:pt x="7111523" y="77540"/>
                      <a:pt x="7055579" y="110335"/>
                      <a:pt x="7084516" y="222224"/>
                    </a:cubicBezTo>
                    <a:cubicBezTo>
                      <a:pt x="7113453" y="334113"/>
                      <a:pt x="7128885" y="571394"/>
                      <a:pt x="7130814" y="731510"/>
                    </a:cubicBezTo>
                    <a:cubicBezTo>
                      <a:pt x="7132743" y="891626"/>
                      <a:pt x="7169396" y="1067175"/>
                      <a:pt x="7096090" y="1182922"/>
                    </a:cubicBezTo>
                    <a:cubicBezTo>
                      <a:pt x="7022784" y="1298669"/>
                      <a:pt x="6937903" y="1391267"/>
                      <a:pt x="6690976" y="1425991"/>
                    </a:cubicBezTo>
                    <a:cubicBezTo>
                      <a:pt x="6444050" y="1460715"/>
                      <a:pt x="5977204" y="1387408"/>
                      <a:pt x="5614531" y="1391266"/>
                    </a:cubicBezTo>
                    <a:cubicBezTo>
                      <a:pt x="5251858" y="1395124"/>
                      <a:pt x="4823874" y="1437767"/>
                      <a:pt x="4514935" y="1449140"/>
                    </a:cubicBezTo>
                    <a:cubicBezTo>
                      <a:pt x="4205996" y="1460513"/>
                      <a:pt x="4007824" y="1463363"/>
                      <a:pt x="3760897" y="1459505"/>
                    </a:cubicBezTo>
                    <a:cubicBezTo>
                      <a:pt x="3513971" y="1455647"/>
                      <a:pt x="3415059" y="1427718"/>
                      <a:pt x="3033376" y="1425991"/>
                    </a:cubicBezTo>
                    <a:cubicBezTo>
                      <a:pt x="2662987" y="1416346"/>
                      <a:pt x="1900988" y="1445282"/>
                      <a:pt x="1470796" y="1449140"/>
                    </a:cubicBezTo>
                    <a:cubicBezTo>
                      <a:pt x="1131271" y="1449140"/>
                      <a:pt x="677929" y="1483865"/>
                      <a:pt x="452222" y="1449141"/>
                    </a:cubicBezTo>
                    <a:cubicBezTo>
                      <a:pt x="226515" y="1414417"/>
                      <a:pt x="184075" y="1437565"/>
                      <a:pt x="116556" y="1240796"/>
                    </a:cubicBezTo>
                    <a:cubicBezTo>
                      <a:pt x="49037" y="1044027"/>
                      <a:pt x="-64781" y="538598"/>
                      <a:pt x="47108" y="349545"/>
                    </a:cubicBezTo>
                    <a:cubicBezTo>
                      <a:pt x="158997" y="160492"/>
                      <a:pt x="575686" y="143129"/>
                      <a:pt x="787888" y="106476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lgDash"/>
                  </a:ln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671142" y="1817834"/>
                <a:ext cx="7162892" cy="1540522"/>
                <a:chOff x="4759970" y="1727889"/>
                <a:chExt cx="7162892" cy="1540522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4781193" y="1727889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440894 w 7158956"/>
                    <a:gd name="connsiteY15" fmla="*/ 1323531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637663 w 7158956"/>
                    <a:gd name="connsiteY15" fmla="*/ 1485576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485576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624472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14514 w 7141652"/>
                    <a:gd name="connsiteY15" fmla="*/ 1497151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695947"/>
                    <a:gd name="connsiteX1" fmla="*/ 1030939 w 7141652"/>
                    <a:gd name="connsiteY1" fmla="*/ 15592 h 1695947"/>
                    <a:gd name="connsiteX2" fmla="*/ 1436053 w 7141652"/>
                    <a:gd name="connsiteY2" fmla="*/ 108190 h 1695947"/>
                    <a:gd name="connsiteX3" fmla="*/ 2118959 w 7141652"/>
                    <a:gd name="connsiteY3" fmla="*/ 38742 h 1695947"/>
                    <a:gd name="connsiteX4" fmla="*/ 2547223 w 7141652"/>
                    <a:gd name="connsiteY4" fmla="*/ 4017 h 1695947"/>
                    <a:gd name="connsiteX5" fmla="*/ 3068083 w 7141652"/>
                    <a:gd name="connsiteY5" fmla="*/ 131339 h 1695947"/>
                    <a:gd name="connsiteX6" fmla="*/ 3612094 w 7141652"/>
                    <a:gd name="connsiteY6" fmla="*/ 15592 h 1695947"/>
                    <a:gd name="connsiteX7" fmla="*/ 4468620 w 7141652"/>
                    <a:gd name="connsiteY7" fmla="*/ 189212 h 1695947"/>
                    <a:gd name="connsiteX8" fmla="*/ 5290423 w 7141652"/>
                    <a:gd name="connsiteY8" fmla="*/ 142914 h 1695947"/>
                    <a:gd name="connsiteX9" fmla="*/ 6158524 w 7141652"/>
                    <a:gd name="connsiteY9" fmla="*/ 223936 h 1695947"/>
                    <a:gd name="connsiteX10" fmla="*/ 6957177 w 7141652"/>
                    <a:gd name="connsiteY10" fmla="*/ 166063 h 1695947"/>
                    <a:gd name="connsiteX11" fmla="*/ 7084499 w 7141652"/>
                    <a:gd name="connsiteY11" fmla="*/ 328109 h 1695947"/>
                    <a:gd name="connsiteX12" fmla="*/ 7130797 w 7141652"/>
                    <a:gd name="connsiteY12" fmla="*/ 837395 h 1695947"/>
                    <a:gd name="connsiteX13" fmla="*/ 7096073 w 7141652"/>
                    <a:gd name="connsiteY13" fmla="*/ 1288807 h 1695947"/>
                    <a:gd name="connsiteX14" fmla="*/ 6690959 w 7141652"/>
                    <a:gd name="connsiteY14" fmla="*/ 1531876 h 1695947"/>
                    <a:gd name="connsiteX15" fmla="*/ 5614514 w 7141652"/>
                    <a:gd name="connsiteY15" fmla="*/ 1497151 h 1695947"/>
                    <a:gd name="connsiteX16" fmla="*/ 4642240 w 7141652"/>
                    <a:gd name="connsiteY16" fmla="*/ 1566600 h 1695947"/>
                    <a:gd name="connsiteX17" fmla="*/ 3693116 w 7141652"/>
                    <a:gd name="connsiteY17" fmla="*/ 1612898 h 1695947"/>
                    <a:gd name="connsiteX18" fmla="*/ 2234706 w 7141652"/>
                    <a:gd name="connsiteY18" fmla="*/ 1566600 h 1695947"/>
                    <a:gd name="connsiteX19" fmla="*/ 1736995 w 7141652"/>
                    <a:gd name="connsiteY19" fmla="*/ 1693921 h 1695947"/>
                    <a:gd name="connsiteX20" fmla="*/ 452205 w 7141652"/>
                    <a:gd name="connsiteY20" fmla="*/ 1636048 h 1695947"/>
                    <a:gd name="connsiteX21" fmla="*/ 47091 w 7141652"/>
                    <a:gd name="connsiteY21" fmla="*/ 1520301 h 1695947"/>
                    <a:gd name="connsiteX22" fmla="*/ 47091 w 7141652"/>
                    <a:gd name="connsiteY22" fmla="*/ 455430 h 1695947"/>
                    <a:gd name="connsiteX23" fmla="*/ 429056 w 7141652"/>
                    <a:gd name="connsiteY23" fmla="*/ 119764 h 1695947"/>
                    <a:gd name="connsiteX0" fmla="*/ 429056 w 7141652"/>
                    <a:gd name="connsiteY0" fmla="*/ 119764 h 1695431"/>
                    <a:gd name="connsiteX1" fmla="*/ 1030939 w 7141652"/>
                    <a:gd name="connsiteY1" fmla="*/ 15592 h 1695431"/>
                    <a:gd name="connsiteX2" fmla="*/ 1436053 w 7141652"/>
                    <a:gd name="connsiteY2" fmla="*/ 108190 h 1695431"/>
                    <a:gd name="connsiteX3" fmla="*/ 2118959 w 7141652"/>
                    <a:gd name="connsiteY3" fmla="*/ 38742 h 1695431"/>
                    <a:gd name="connsiteX4" fmla="*/ 2547223 w 7141652"/>
                    <a:gd name="connsiteY4" fmla="*/ 4017 h 1695431"/>
                    <a:gd name="connsiteX5" fmla="*/ 3068083 w 7141652"/>
                    <a:gd name="connsiteY5" fmla="*/ 131339 h 1695431"/>
                    <a:gd name="connsiteX6" fmla="*/ 3612094 w 7141652"/>
                    <a:gd name="connsiteY6" fmla="*/ 15592 h 1695431"/>
                    <a:gd name="connsiteX7" fmla="*/ 4468620 w 7141652"/>
                    <a:gd name="connsiteY7" fmla="*/ 189212 h 1695431"/>
                    <a:gd name="connsiteX8" fmla="*/ 5290423 w 7141652"/>
                    <a:gd name="connsiteY8" fmla="*/ 142914 h 1695431"/>
                    <a:gd name="connsiteX9" fmla="*/ 6158524 w 7141652"/>
                    <a:gd name="connsiteY9" fmla="*/ 223936 h 1695431"/>
                    <a:gd name="connsiteX10" fmla="*/ 6957177 w 7141652"/>
                    <a:gd name="connsiteY10" fmla="*/ 166063 h 1695431"/>
                    <a:gd name="connsiteX11" fmla="*/ 7084499 w 7141652"/>
                    <a:gd name="connsiteY11" fmla="*/ 328109 h 1695431"/>
                    <a:gd name="connsiteX12" fmla="*/ 7130797 w 7141652"/>
                    <a:gd name="connsiteY12" fmla="*/ 837395 h 1695431"/>
                    <a:gd name="connsiteX13" fmla="*/ 7096073 w 7141652"/>
                    <a:gd name="connsiteY13" fmla="*/ 1288807 h 1695431"/>
                    <a:gd name="connsiteX14" fmla="*/ 6690959 w 7141652"/>
                    <a:gd name="connsiteY14" fmla="*/ 1531876 h 1695431"/>
                    <a:gd name="connsiteX15" fmla="*/ 5614514 w 7141652"/>
                    <a:gd name="connsiteY15" fmla="*/ 1497151 h 1695431"/>
                    <a:gd name="connsiteX16" fmla="*/ 4642240 w 7141652"/>
                    <a:gd name="connsiteY16" fmla="*/ 1566600 h 1695431"/>
                    <a:gd name="connsiteX17" fmla="*/ 3693116 w 7141652"/>
                    <a:gd name="connsiteY17" fmla="*/ 1612898 h 1695431"/>
                    <a:gd name="connsiteX18" fmla="*/ 2720843 w 7141652"/>
                    <a:gd name="connsiteY18" fmla="*/ 1578175 h 1695431"/>
                    <a:gd name="connsiteX19" fmla="*/ 1736995 w 7141652"/>
                    <a:gd name="connsiteY19" fmla="*/ 1693921 h 1695431"/>
                    <a:gd name="connsiteX20" fmla="*/ 452205 w 7141652"/>
                    <a:gd name="connsiteY20" fmla="*/ 1636048 h 1695431"/>
                    <a:gd name="connsiteX21" fmla="*/ 47091 w 7141652"/>
                    <a:gd name="connsiteY21" fmla="*/ 1520301 h 1695431"/>
                    <a:gd name="connsiteX22" fmla="*/ 47091 w 7141652"/>
                    <a:gd name="connsiteY22" fmla="*/ 455430 h 1695431"/>
                    <a:gd name="connsiteX23" fmla="*/ 429056 w 7141652"/>
                    <a:gd name="connsiteY23" fmla="*/ 119764 h 1695431"/>
                    <a:gd name="connsiteX0" fmla="*/ 429056 w 7141652"/>
                    <a:gd name="connsiteY0" fmla="*/ 119764 h 1651788"/>
                    <a:gd name="connsiteX1" fmla="*/ 1030939 w 7141652"/>
                    <a:gd name="connsiteY1" fmla="*/ 15592 h 1651788"/>
                    <a:gd name="connsiteX2" fmla="*/ 1436053 w 7141652"/>
                    <a:gd name="connsiteY2" fmla="*/ 108190 h 1651788"/>
                    <a:gd name="connsiteX3" fmla="*/ 2118959 w 7141652"/>
                    <a:gd name="connsiteY3" fmla="*/ 38742 h 1651788"/>
                    <a:gd name="connsiteX4" fmla="*/ 2547223 w 7141652"/>
                    <a:gd name="connsiteY4" fmla="*/ 4017 h 1651788"/>
                    <a:gd name="connsiteX5" fmla="*/ 3068083 w 7141652"/>
                    <a:gd name="connsiteY5" fmla="*/ 131339 h 1651788"/>
                    <a:gd name="connsiteX6" fmla="*/ 3612094 w 7141652"/>
                    <a:gd name="connsiteY6" fmla="*/ 15592 h 1651788"/>
                    <a:gd name="connsiteX7" fmla="*/ 4468620 w 7141652"/>
                    <a:gd name="connsiteY7" fmla="*/ 189212 h 1651788"/>
                    <a:gd name="connsiteX8" fmla="*/ 5290423 w 7141652"/>
                    <a:gd name="connsiteY8" fmla="*/ 142914 h 1651788"/>
                    <a:gd name="connsiteX9" fmla="*/ 6158524 w 7141652"/>
                    <a:gd name="connsiteY9" fmla="*/ 223936 h 1651788"/>
                    <a:gd name="connsiteX10" fmla="*/ 6957177 w 7141652"/>
                    <a:gd name="connsiteY10" fmla="*/ 166063 h 1651788"/>
                    <a:gd name="connsiteX11" fmla="*/ 7084499 w 7141652"/>
                    <a:gd name="connsiteY11" fmla="*/ 328109 h 1651788"/>
                    <a:gd name="connsiteX12" fmla="*/ 7130797 w 7141652"/>
                    <a:gd name="connsiteY12" fmla="*/ 837395 h 1651788"/>
                    <a:gd name="connsiteX13" fmla="*/ 7096073 w 7141652"/>
                    <a:gd name="connsiteY13" fmla="*/ 1288807 h 1651788"/>
                    <a:gd name="connsiteX14" fmla="*/ 6690959 w 7141652"/>
                    <a:gd name="connsiteY14" fmla="*/ 1531876 h 1651788"/>
                    <a:gd name="connsiteX15" fmla="*/ 5614514 w 7141652"/>
                    <a:gd name="connsiteY15" fmla="*/ 1497151 h 1651788"/>
                    <a:gd name="connsiteX16" fmla="*/ 4642240 w 7141652"/>
                    <a:gd name="connsiteY16" fmla="*/ 1566600 h 1651788"/>
                    <a:gd name="connsiteX17" fmla="*/ 3693116 w 7141652"/>
                    <a:gd name="connsiteY17" fmla="*/ 1612898 h 1651788"/>
                    <a:gd name="connsiteX18" fmla="*/ 2720843 w 7141652"/>
                    <a:gd name="connsiteY18" fmla="*/ 1578175 h 1651788"/>
                    <a:gd name="connsiteX19" fmla="*/ 1748570 w 7141652"/>
                    <a:gd name="connsiteY19" fmla="*/ 1531876 h 1651788"/>
                    <a:gd name="connsiteX20" fmla="*/ 452205 w 7141652"/>
                    <a:gd name="connsiteY20" fmla="*/ 1636048 h 1651788"/>
                    <a:gd name="connsiteX21" fmla="*/ 47091 w 7141652"/>
                    <a:gd name="connsiteY21" fmla="*/ 1520301 h 1651788"/>
                    <a:gd name="connsiteX22" fmla="*/ 47091 w 7141652"/>
                    <a:gd name="connsiteY22" fmla="*/ 455430 h 1651788"/>
                    <a:gd name="connsiteX23" fmla="*/ 429056 w 7141652"/>
                    <a:gd name="connsiteY23" fmla="*/ 119764 h 1651788"/>
                    <a:gd name="connsiteX0" fmla="*/ 429056 w 7141652"/>
                    <a:gd name="connsiteY0" fmla="*/ 119764 h 1729578"/>
                    <a:gd name="connsiteX1" fmla="*/ 1030939 w 7141652"/>
                    <a:gd name="connsiteY1" fmla="*/ 15592 h 1729578"/>
                    <a:gd name="connsiteX2" fmla="*/ 1436053 w 7141652"/>
                    <a:gd name="connsiteY2" fmla="*/ 108190 h 1729578"/>
                    <a:gd name="connsiteX3" fmla="*/ 2118959 w 7141652"/>
                    <a:gd name="connsiteY3" fmla="*/ 38742 h 1729578"/>
                    <a:gd name="connsiteX4" fmla="*/ 2547223 w 7141652"/>
                    <a:gd name="connsiteY4" fmla="*/ 4017 h 1729578"/>
                    <a:gd name="connsiteX5" fmla="*/ 3068083 w 7141652"/>
                    <a:gd name="connsiteY5" fmla="*/ 131339 h 1729578"/>
                    <a:gd name="connsiteX6" fmla="*/ 3612094 w 7141652"/>
                    <a:gd name="connsiteY6" fmla="*/ 15592 h 1729578"/>
                    <a:gd name="connsiteX7" fmla="*/ 4468620 w 7141652"/>
                    <a:gd name="connsiteY7" fmla="*/ 189212 h 1729578"/>
                    <a:gd name="connsiteX8" fmla="*/ 5290423 w 7141652"/>
                    <a:gd name="connsiteY8" fmla="*/ 142914 h 1729578"/>
                    <a:gd name="connsiteX9" fmla="*/ 6158524 w 7141652"/>
                    <a:gd name="connsiteY9" fmla="*/ 223936 h 1729578"/>
                    <a:gd name="connsiteX10" fmla="*/ 6957177 w 7141652"/>
                    <a:gd name="connsiteY10" fmla="*/ 166063 h 1729578"/>
                    <a:gd name="connsiteX11" fmla="*/ 7084499 w 7141652"/>
                    <a:gd name="connsiteY11" fmla="*/ 328109 h 1729578"/>
                    <a:gd name="connsiteX12" fmla="*/ 7130797 w 7141652"/>
                    <a:gd name="connsiteY12" fmla="*/ 837395 h 1729578"/>
                    <a:gd name="connsiteX13" fmla="*/ 7096073 w 7141652"/>
                    <a:gd name="connsiteY13" fmla="*/ 1288807 h 1729578"/>
                    <a:gd name="connsiteX14" fmla="*/ 6690959 w 7141652"/>
                    <a:gd name="connsiteY14" fmla="*/ 1531876 h 1729578"/>
                    <a:gd name="connsiteX15" fmla="*/ 5614514 w 7141652"/>
                    <a:gd name="connsiteY15" fmla="*/ 1497151 h 1729578"/>
                    <a:gd name="connsiteX16" fmla="*/ 4642240 w 7141652"/>
                    <a:gd name="connsiteY16" fmla="*/ 1566600 h 1729578"/>
                    <a:gd name="connsiteX17" fmla="*/ 3693116 w 7141652"/>
                    <a:gd name="connsiteY17" fmla="*/ 1612898 h 1729578"/>
                    <a:gd name="connsiteX18" fmla="*/ 2720843 w 7141652"/>
                    <a:gd name="connsiteY18" fmla="*/ 1578175 h 1729578"/>
                    <a:gd name="connsiteX19" fmla="*/ 1598100 w 7141652"/>
                    <a:gd name="connsiteY19" fmla="*/ 1728645 h 1729578"/>
                    <a:gd name="connsiteX20" fmla="*/ 452205 w 7141652"/>
                    <a:gd name="connsiteY20" fmla="*/ 1636048 h 1729578"/>
                    <a:gd name="connsiteX21" fmla="*/ 47091 w 7141652"/>
                    <a:gd name="connsiteY21" fmla="*/ 1520301 h 1729578"/>
                    <a:gd name="connsiteX22" fmla="*/ 47091 w 7141652"/>
                    <a:gd name="connsiteY22" fmla="*/ 455430 h 1729578"/>
                    <a:gd name="connsiteX23" fmla="*/ 429056 w 7141652"/>
                    <a:gd name="connsiteY23" fmla="*/ 119764 h 1729578"/>
                    <a:gd name="connsiteX0" fmla="*/ 429056 w 7141652"/>
                    <a:gd name="connsiteY0" fmla="*/ 119764 h 1732632"/>
                    <a:gd name="connsiteX1" fmla="*/ 1030939 w 7141652"/>
                    <a:gd name="connsiteY1" fmla="*/ 15592 h 1732632"/>
                    <a:gd name="connsiteX2" fmla="*/ 1436053 w 7141652"/>
                    <a:gd name="connsiteY2" fmla="*/ 108190 h 1732632"/>
                    <a:gd name="connsiteX3" fmla="*/ 2118959 w 7141652"/>
                    <a:gd name="connsiteY3" fmla="*/ 38742 h 1732632"/>
                    <a:gd name="connsiteX4" fmla="*/ 2547223 w 7141652"/>
                    <a:gd name="connsiteY4" fmla="*/ 4017 h 1732632"/>
                    <a:gd name="connsiteX5" fmla="*/ 3068083 w 7141652"/>
                    <a:gd name="connsiteY5" fmla="*/ 131339 h 1732632"/>
                    <a:gd name="connsiteX6" fmla="*/ 3612094 w 7141652"/>
                    <a:gd name="connsiteY6" fmla="*/ 15592 h 1732632"/>
                    <a:gd name="connsiteX7" fmla="*/ 4468620 w 7141652"/>
                    <a:gd name="connsiteY7" fmla="*/ 189212 h 1732632"/>
                    <a:gd name="connsiteX8" fmla="*/ 5290423 w 7141652"/>
                    <a:gd name="connsiteY8" fmla="*/ 142914 h 1732632"/>
                    <a:gd name="connsiteX9" fmla="*/ 6158524 w 7141652"/>
                    <a:gd name="connsiteY9" fmla="*/ 223936 h 1732632"/>
                    <a:gd name="connsiteX10" fmla="*/ 6957177 w 7141652"/>
                    <a:gd name="connsiteY10" fmla="*/ 166063 h 1732632"/>
                    <a:gd name="connsiteX11" fmla="*/ 7084499 w 7141652"/>
                    <a:gd name="connsiteY11" fmla="*/ 328109 h 1732632"/>
                    <a:gd name="connsiteX12" fmla="*/ 7130797 w 7141652"/>
                    <a:gd name="connsiteY12" fmla="*/ 837395 h 1732632"/>
                    <a:gd name="connsiteX13" fmla="*/ 7096073 w 7141652"/>
                    <a:gd name="connsiteY13" fmla="*/ 1288807 h 1732632"/>
                    <a:gd name="connsiteX14" fmla="*/ 6690959 w 7141652"/>
                    <a:gd name="connsiteY14" fmla="*/ 1531876 h 1732632"/>
                    <a:gd name="connsiteX15" fmla="*/ 5614514 w 7141652"/>
                    <a:gd name="connsiteY15" fmla="*/ 1497151 h 1732632"/>
                    <a:gd name="connsiteX16" fmla="*/ 4642240 w 7141652"/>
                    <a:gd name="connsiteY16" fmla="*/ 1566600 h 1732632"/>
                    <a:gd name="connsiteX17" fmla="*/ 3693116 w 7141652"/>
                    <a:gd name="connsiteY17" fmla="*/ 1612898 h 1732632"/>
                    <a:gd name="connsiteX18" fmla="*/ 3010210 w 7141652"/>
                    <a:gd name="connsiteY18" fmla="*/ 1705497 h 1732632"/>
                    <a:gd name="connsiteX19" fmla="*/ 1598100 w 7141652"/>
                    <a:gd name="connsiteY19" fmla="*/ 1728645 h 1732632"/>
                    <a:gd name="connsiteX20" fmla="*/ 452205 w 7141652"/>
                    <a:gd name="connsiteY20" fmla="*/ 1636048 h 1732632"/>
                    <a:gd name="connsiteX21" fmla="*/ 47091 w 7141652"/>
                    <a:gd name="connsiteY21" fmla="*/ 1520301 h 1732632"/>
                    <a:gd name="connsiteX22" fmla="*/ 47091 w 7141652"/>
                    <a:gd name="connsiteY22" fmla="*/ 455430 h 1732632"/>
                    <a:gd name="connsiteX23" fmla="*/ 429056 w 7141652"/>
                    <a:gd name="connsiteY23" fmla="*/ 119764 h 1732632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598100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412905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642240 w 7141652"/>
                    <a:gd name="connsiteY16" fmla="*/ 1566600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514918 w 7141652"/>
                    <a:gd name="connsiteY16" fmla="*/ 1555025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693116 w 7141652"/>
                    <a:gd name="connsiteY17" fmla="*/ 1612898 h 1788100"/>
                    <a:gd name="connsiteX18" fmla="*/ 3033359 w 7141652"/>
                    <a:gd name="connsiteY18" fmla="*/ 1531876 h 1788100"/>
                    <a:gd name="connsiteX19" fmla="*/ 1412905 w 7141652"/>
                    <a:gd name="connsiteY19" fmla="*/ 1728645 h 1788100"/>
                    <a:gd name="connsiteX20" fmla="*/ 394332 w 7141652"/>
                    <a:gd name="connsiteY20" fmla="*/ 1774945 h 1788100"/>
                    <a:gd name="connsiteX21" fmla="*/ 47091 w 7141652"/>
                    <a:gd name="connsiteY21" fmla="*/ 1520301 h 1788100"/>
                    <a:gd name="connsiteX22" fmla="*/ 47091 w 7141652"/>
                    <a:gd name="connsiteY22" fmla="*/ 455430 h 1788100"/>
                    <a:gd name="connsiteX23" fmla="*/ 429056 w 7141652"/>
                    <a:gd name="connsiteY23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75077"/>
                    <a:gd name="connsiteX1" fmla="*/ 1030939 w 7141652"/>
                    <a:gd name="connsiteY1" fmla="*/ 15592 h 1775077"/>
                    <a:gd name="connsiteX2" fmla="*/ 1436053 w 7141652"/>
                    <a:gd name="connsiteY2" fmla="*/ 108190 h 1775077"/>
                    <a:gd name="connsiteX3" fmla="*/ 2118959 w 7141652"/>
                    <a:gd name="connsiteY3" fmla="*/ 38742 h 1775077"/>
                    <a:gd name="connsiteX4" fmla="*/ 2547223 w 7141652"/>
                    <a:gd name="connsiteY4" fmla="*/ 4017 h 1775077"/>
                    <a:gd name="connsiteX5" fmla="*/ 3068083 w 7141652"/>
                    <a:gd name="connsiteY5" fmla="*/ 131339 h 1775077"/>
                    <a:gd name="connsiteX6" fmla="*/ 3612094 w 7141652"/>
                    <a:gd name="connsiteY6" fmla="*/ 15592 h 1775077"/>
                    <a:gd name="connsiteX7" fmla="*/ 4468620 w 7141652"/>
                    <a:gd name="connsiteY7" fmla="*/ 189212 h 1775077"/>
                    <a:gd name="connsiteX8" fmla="*/ 5290423 w 7141652"/>
                    <a:gd name="connsiteY8" fmla="*/ 142914 h 1775077"/>
                    <a:gd name="connsiteX9" fmla="*/ 6158524 w 7141652"/>
                    <a:gd name="connsiteY9" fmla="*/ 223936 h 1775077"/>
                    <a:gd name="connsiteX10" fmla="*/ 6957177 w 7141652"/>
                    <a:gd name="connsiteY10" fmla="*/ 166063 h 1775077"/>
                    <a:gd name="connsiteX11" fmla="*/ 7084499 w 7141652"/>
                    <a:gd name="connsiteY11" fmla="*/ 328109 h 1775077"/>
                    <a:gd name="connsiteX12" fmla="*/ 7130797 w 7141652"/>
                    <a:gd name="connsiteY12" fmla="*/ 837395 h 1775077"/>
                    <a:gd name="connsiteX13" fmla="*/ 7096073 w 7141652"/>
                    <a:gd name="connsiteY13" fmla="*/ 1288807 h 1775077"/>
                    <a:gd name="connsiteX14" fmla="*/ 6690959 w 7141652"/>
                    <a:gd name="connsiteY14" fmla="*/ 1531876 h 1775077"/>
                    <a:gd name="connsiteX15" fmla="*/ 5614514 w 7141652"/>
                    <a:gd name="connsiteY15" fmla="*/ 1497151 h 1775077"/>
                    <a:gd name="connsiteX16" fmla="*/ 4514918 w 7141652"/>
                    <a:gd name="connsiteY16" fmla="*/ 1555025 h 1775077"/>
                    <a:gd name="connsiteX17" fmla="*/ 3760880 w 7141652"/>
                    <a:gd name="connsiteY17" fmla="*/ 1565390 h 1775077"/>
                    <a:gd name="connsiteX18" fmla="*/ 3693116 w 7141652"/>
                    <a:gd name="connsiteY18" fmla="*/ 1612898 h 1775077"/>
                    <a:gd name="connsiteX19" fmla="*/ 3033359 w 7141652"/>
                    <a:gd name="connsiteY19" fmla="*/ 1531876 h 1775077"/>
                    <a:gd name="connsiteX20" fmla="*/ 1470779 w 7141652"/>
                    <a:gd name="connsiteY20" fmla="*/ 1555025 h 1775077"/>
                    <a:gd name="connsiteX21" fmla="*/ 394332 w 7141652"/>
                    <a:gd name="connsiteY21" fmla="*/ 1774945 h 1775077"/>
                    <a:gd name="connsiteX22" fmla="*/ 47091 w 7141652"/>
                    <a:gd name="connsiteY22" fmla="*/ 1520301 h 1775077"/>
                    <a:gd name="connsiteX23" fmla="*/ 47091 w 7141652"/>
                    <a:gd name="connsiteY23" fmla="*/ 455430 h 1775077"/>
                    <a:gd name="connsiteX24" fmla="*/ 429056 w 7141652"/>
                    <a:gd name="connsiteY24" fmla="*/ 119764 h 1775077"/>
                    <a:gd name="connsiteX0" fmla="*/ 429056 w 7141652"/>
                    <a:gd name="connsiteY0" fmla="*/ 119764 h 1616237"/>
                    <a:gd name="connsiteX1" fmla="*/ 1030939 w 7141652"/>
                    <a:gd name="connsiteY1" fmla="*/ 15592 h 1616237"/>
                    <a:gd name="connsiteX2" fmla="*/ 1436053 w 7141652"/>
                    <a:gd name="connsiteY2" fmla="*/ 108190 h 1616237"/>
                    <a:gd name="connsiteX3" fmla="*/ 2118959 w 7141652"/>
                    <a:gd name="connsiteY3" fmla="*/ 38742 h 1616237"/>
                    <a:gd name="connsiteX4" fmla="*/ 2547223 w 7141652"/>
                    <a:gd name="connsiteY4" fmla="*/ 4017 h 1616237"/>
                    <a:gd name="connsiteX5" fmla="*/ 3068083 w 7141652"/>
                    <a:gd name="connsiteY5" fmla="*/ 131339 h 1616237"/>
                    <a:gd name="connsiteX6" fmla="*/ 3612094 w 7141652"/>
                    <a:gd name="connsiteY6" fmla="*/ 15592 h 1616237"/>
                    <a:gd name="connsiteX7" fmla="*/ 4468620 w 7141652"/>
                    <a:gd name="connsiteY7" fmla="*/ 189212 h 1616237"/>
                    <a:gd name="connsiteX8" fmla="*/ 5290423 w 7141652"/>
                    <a:gd name="connsiteY8" fmla="*/ 142914 h 1616237"/>
                    <a:gd name="connsiteX9" fmla="*/ 6158524 w 7141652"/>
                    <a:gd name="connsiteY9" fmla="*/ 223936 h 1616237"/>
                    <a:gd name="connsiteX10" fmla="*/ 6957177 w 7141652"/>
                    <a:gd name="connsiteY10" fmla="*/ 166063 h 1616237"/>
                    <a:gd name="connsiteX11" fmla="*/ 7084499 w 7141652"/>
                    <a:gd name="connsiteY11" fmla="*/ 328109 h 1616237"/>
                    <a:gd name="connsiteX12" fmla="*/ 7130797 w 7141652"/>
                    <a:gd name="connsiteY12" fmla="*/ 837395 h 1616237"/>
                    <a:gd name="connsiteX13" fmla="*/ 7096073 w 7141652"/>
                    <a:gd name="connsiteY13" fmla="*/ 1288807 h 1616237"/>
                    <a:gd name="connsiteX14" fmla="*/ 6690959 w 7141652"/>
                    <a:gd name="connsiteY14" fmla="*/ 1531876 h 1616237"/>
                    <a:gd name="connsiteX15" fmla="*/ 5614514 w 7141652"/>
                    <a:gd name="connsiteY15" fmla="*/ 1497151 h 1616237"/>
                    <a:gd name="connsiteX16" fmla="*/ 4514918 w 7141652"/>
                    <a:gd name="connsiteY16" fmla="*/ 1555025 h 1616237"/>
                    <a:gd name="connsiteX17" fmla="*/ 3760880 w 7141652"/>
                    <a:gd name="connsiteY17" fmla="*/ 1565390 h 1616237"/>
                    <a:gd name="connsiteX18" fmla="*/ 3693116 w 7141652"/>
                    <a:gd name="connsiteY18" fmla="*/ 1612898 h 1616237"/>
                    <a:gd name="connsiteX19" fmla="*/ 3033359 w 7141652"/>
                    <a:gd name="connsiteY19" fmla="*/ 1531876 h 1616237"/>
                    <a:gd name="connsiteX20" fmla="*/ 1470779 w 7141652"/>
                    <a:gd name="connsiteY20" fmla="*/ 1555025 h 1616237"/>
                    <a:gd name="connsiteX21" fmla="*/ 452205 w 7141652"/>
                    <a:gd name="connsiteY21" fmla="*/ 1555026 h 1616237"/>
                    <a:gd name="connsiteX22" fmla="*/ 47091 w 7141652"/>
                    <a:gd name="connsiteY22" fmla="*/ 1520301 h 1616237"/>
                    <a:gd name="connsiteX23" fmla="*/ 47091 w 7141652"/>
                    <a:gd name="connsiteY23" fmla="*/ 455430 h 1616237"/>
                    <a:gd name="connsiteX24" fmla="*/ 429056 w 7141652"/>
                    <a:gd name="connsiteY24" fmla="*/ 119764 h 1616237"/>
                    <a:gd name="connsiteX0" fmla="*/ 402796 w 7115392"/>
                    <a:gd name="connsiteY0" fmla="*/ 119764 h 1613391"/>
                    <a:gd name="connsiteX1" fmla="*/ 1004679 w 7115392"/>
                    <a:gd name="connsiteY1" fmla="*/ 15592 h 1613391"/>
                    <a:gd name="connsiteX2" fmla="*/ 1409793 w 7115392"/>
                    <a:gd name="connsiteY2" fmla="*/ 108190 h 1613391"/>
                    <a:gd name="connsiteX3" fmla="*/ 2092699 w 7115392"/>
                    <a:gd name="connsiteY3" fmla="*/ 38742 h 1613391"/>
                    <a:gd name="connsiteX4" fmla="*/ 2520963 w 7115392"/>
                    <a:gd name="connsiteY4" fmla="*/ 4017 h 1613391"/>
                    <a:gd name="connsiteX5" fmla="*/ 3041823 w 7115392"/>
                    <a:gd name="connsiteY5" fmla="*/ 131339 h 1613391"/>
                    <a:gd name="connsiteX6" fmla="*/ 3585834 w 7115392"/>
                    <a:gd name="connsiteY6" fmla="*/ 15592 h 1613391"/>
                    <a:gd name="connsiteX7" fmla="*/ 4442360 w 7115392"/>
                    <a:gd name="connsiteY7" fmla="*/ 189212 h 1613391"/>
                    <a:gd name="connsiteX8" fmla="*/ 5264163 w 7115392"/>
                    <a:gd name="connsiteY8" fmla="*/ 142914 h 1613391"/>
                    <a:gd name="connsiteX9" fmla="*/ 6132264 w 7115392"/>
                    <a:gd name="connsiteY9" fmla="*/ 223936 h 1613391"/>
                    <a:gd name="connsiteX10" fmla="*/ 6930917 w 7115392"/>
                    <a:gd name="connsiteY10" fmla="*/ 166063 h 1613391"/>
                    <a:gd name="connsiteX11" fmla="*/ 7058239 w 7115392"/>
                    <a:gd name="connsiteY11" fmla="*/ 328109 h 1613391"/>
                    <a:gd name="connsiteX12" fmla="*/ 7104537 w 7115392"/>
                    <a:gd name="connsiteY12" fmla="*/ 837395 h 1613391"/>
                    <a:gd name="connsiteX13" fmla="*/ 7069813 w 7115392"/>
                    <a:gd name="connsiteY13" fmla="*/ 1288807 h 1613391"/>
                    <a:gd name="connsiteX14" fmla="*/ 6664699 w 7115392"/>
                    <a:gd name="connsiteY14" fmla="*/ 1531876 h 1613391"/>
                    <a:gd name="connsiteX15" fmla="*/ 5588254 w 7115392"/>
                    <a:gd name="connsiteY15" fmla="*/ 1497151 h 1613391"/>
                    <a:gd name="connsiteX16" fmla="*/ 4488658 w 7115392"/>
                    <a:gd name="connsiteY16" fmla="*/ 1555025 h 1613391"/>
                    <a:gd name="connsiteX17" fmla="*/ 3734620 w 7115392"/>
                    <a:gd name="connsiteY17" fmla="*/ 1565390 h 1613391"/>
                    <a:gd name="connsiteX18" fmla="*/ 3666856 w 7115392"/>
                    <a:gd name="connsiteY18" fmla="*/ 1612898 h 1613391"/>
                    <a:gd name="connsiteX19" fmla="*/ 3007099 w 7115392"/>
                    <a:gd name="connsiteY19" fmla="*/ 1531876 h 1613391"/>
                    <a:gd name="connsiteX20" fmla="*/ 1444519 w 7115392"/>
                    <a:gd name="connsiteY20" fmla="*/ 1555025 h 1613391"/>
                    <a:gd name="connsiteX21" fmla="*/ 425945 w 7115392"/>
                    <a:gd name="connsiteY21" fmla="*/ 1555026 h 1613391"/>
                    <a:gd name="connsiteX22" fmla="*/ 90279 w 7115392"/>
                    <a:gd name="connsiteY22" fmla="*/ 1346681 h 1613391"/>
                    <a:gd name="connsiteX23" fmla="*/ 20831 w 7115392"/>
                    <a:gd name="connsiteY23" fmla="*/ 455430 h 1613391"/>
                    <a:gd name="connsiteX24" fmla="*/ 402796 w 7115392"/>
                    <a:gd name="connsiteY24" fmla="*/ 119764 h 1613391"/>
                    <a:gd name="connsiteX0" fmla="*/ 787888 w 7141669"/>
                    <a:gd name="connsiteY0" fmla="*/ 212361 h 1613391"/>
                    <a:gd name="connsiteX1" fmla="*/ 1030956 w 7141669"/>
                    <a:gd name="connsiteY1" fmla="*/ 15592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12361 h 1613391"/>
                    <a:gd name="connsiteX1" fmla="*/ 1320323 w 7141669"/>
                    <a:gd name="connsiteY1" fmla="*/ 235511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436070 w 7141669"/>
                    <a:gd name="connsiteY2" fmla="*/ 104359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910632 w 7141669"/>
                    <a:gd name="connsiteY2" fmla="*/ 185382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2466217 w 7141669"/>
                    <a:gd name="connsiteY2" fmla="*/ 162232 h 1609560"/>
                    <a:gd name="connsiteX3" fmla="*/ 2547240 w 7141669"/>
                    <a:gd name="connsiteY3" fmla="*/ 186 h 1609560"/>
                    <a:gd name="connsiteX4" fmla="*/ 3068100 w 7141669"/>
                    <a:gd name="connsiteY4" fmla="*/ 127508 h 1609560"/>
                    <a:gd name="connsiteX5" fmla="*/ 3612111 w 7141669"/>
                    <a:gd name="connsiteY5" fmla="*/ 11761 h 1609560"/>
                    <a:gd name="connsiteX6" fmla="*/ 4468637 w 7141669"/>
                    <a:gd name="connsiteY6" fmla="*/ 185381 h 1609560"/>
                    <a:gd name="connsiteX7" fmla="*/ 5290440 w 7141669"/>
                    <a:gd name="connsiteY7" fmla="*/ 139083 h 1609560"/>
                    <a:gd name="connsiteX8" fmla="*/ 6158541 w 7141669"/>
                    <a:gd name="connsiteY8" fmla="*/ 220105 h 1609560"/>
                    <a:gd name="connsiteX9" fmla="*/ 6957194 w 7141669"/>
                    <a:gd name="connsiteY9" fmla="*/ 162232 h 1609560"/>
                    <a:gd name="connsiteX10" fmla="*/ 7084516 w 7141669"/>
                    <a:gd name="connsiteY10" fmla="*/ 324278 h 1609560"/>
                    <a:gd name="connsiteX11" fmla="*/ 7130814 w 7141669"/>
                    <a:gd name="connsiteY11" fmla="*/ 833564 h 1609560"/>
                    <a:gd name="connsiteX12" fmla="*/ 7096090 w 7141669"/>
                    <a:gd name="connsiteY12" fmla="*/ 1284976 h 1609560"/>
                    <a:gd name="connsiteX13" fmla="*/ 6690976 w 7141669"/>
                    <a:gd name="connsiteY13" fmla="*/ 1528045 h 1609560"/>
                    <a:gd name="connsiteX14" fmla="*/ 5614531 w 7141669"/>
                    <a:gd name="connsiteY14" fmla="*/ 1493320 h 1609560"/>
                    <a:gd name="connsiteX15" fmla="*/ 4514935 w 7141669"/>
                    <a:gd name="connsiteY15" fmla="*/ 1551194 h 1609560"/>
                    <a:gd name="connsiteX16" fmla="*/ 3760897 w 7141669"/>
                    <a:gd name="connsiteY16" fmla="*/ 1561559 h 1609560"/>
                    <a:gd name="connsiteX17" fmla="*/ 3693133 w 7141669"/>
                    <a:gd name="connsiteY17" fmla="*/ 1609067 h 1609560"/>
                    <a:gd name="connsiteX18" fmla="*/ 3033376 w 7141669"/>
                    <a:gd name="connsiteY18" fmla="*/ 1528045 h 1609560"/>
                    <a:gd name="connsiteX19" fmla="*/ 1470796 w 7141669"/>
                    <a:gd name="connsiteY19" fmla="*/ 1551194 h 1609560"/>
                    <a:gd name="connsiteX20" fmla="*/ 452222 w 7141669"/>
                    <a:gd name="connsiteY20" fmla="*/ 1551195 h 1609560"/>
                    <a:gd name="connsiteX21" fmla="*/ 116556 w 7141669"/>
                    <a:gd name="connsiteY21" fmla="*/ 1342850 h 1609560"/>
                    <a:gd name="connsiteX22" fmla="*/ 47108 w 7141669"/>
                    <a:gd name="connsiteY22" fmla="*/ 451599 h 1609560"/>
                    <a:gd name="connsiteX23" fmla="*/ 787888 w 7141669"/>
                    <a:gd name="connsiteY23" fmla="*/ 208530 h 1609560"/>
                    <a:gd name="connsiteX0" fmla="*/ 787888 w 7141669"/>
                    <a:gd name="connsiteY0" fmla="*/ 197421 h 1598451"/>
                    <a:gd name="connsiteX1" fmla="*/ 1320323 w 7141669"/>
                    <a:gd name="connsiteY1" fmla="*/ 220571 h 1598451"/>
                    <a:gd name="connsiteX2" fmla="*/ 2466217 w 7141669"/>
                    <a:gd name="connsiteY2" fmla="*/ 151123 h 1598451"/>
                    <a:gd name="connsiteX3" fmla="*/ 3068100 w 7141669"/>
                    <a:gd name="connsiteY3" fmla="*/ 116399 h 1598451"/>
                    <a:gd name="connsiteX4" fmla="*/ 3612111 w 7141669"/>
                    <a:gd name="connsiteY4" fmla="*/ 652 h 1598451"/>
                    <a:gd name="connsiteX5" fmla="*/ 4468637 w 7141669"/>
                    <a:gd name="connsiteY5" fmla="*/ 174272 h 1598451"/>
                    <a:gd name="connsiteX6" fmla="*/ 5290440 w 7141669"/>
                    <a:gd name="connsiteY6" fmla="*/ 127974 h 1598451"/>
                    <a:gd name="connsiteX7" fmla="*/ 6158541 w 7141669"/>
                    <a:gd name="connsiteY7" fmla="*/ 208996 h 1598451"/>
                    <a:gd name="connsiteX8" fmla="*/ 6957194 w 7141669"/>
                    <a:gd name="connsiteY8" fmla="*/ 151123 h 1598451"/>
                    <a:gd name="connsiteX9" fmla="*/ 7084516 w 7141669"/>
                    <a:gd name="connsiteY9" fmla="*/ 313169 h 1598451"/>
                    <a:gd name="connsiteX10" fmla="*/ 7130814 w 7141669"/>
                    <a:gd name="connsiteY10" fmla="*/ 822455 h 1598451"/>
                    <a:gd name="connsiteX11" fmla="*/ 7096090 w 7141669"/>
                    <a:gd name="connsiteY11" fmla="*/ 1273867 h 1598451"/>
                    <a:gd name="connsiteX12" fmla="*/ 6690976 w 7141669"/>
                    <a:gd name="connsiteY12" fmla="*/ 1516936 h 1598451"/>
                    <a:gd name="connsiteX13" fmla="*/ 5614531 w 7141669"/>
                    <a:gd name="connsiteY13" fmla="*/ 1482211 h 1598451"/>
                    <a:gd name="connsiteX14" fmla="*/ 4514935 w 7141669"/>
                    <a:gd name="connsiteY14" fmla="*/ 1540085 h 1598451"/>
                    <a:gd name="connsiteX15" fmla="*/ 3760897 w 7141669"/>
                    <a:gd name="connsiteY15" fmla="*/ 1550450 h 1598451"/>
                    <a:gd name="connsiteX16" fmla="*/ 3693133 w 7141669"/>
                    <a:gd name="connsiteY16" fmla="*/ 1597958 h 1598451"/>
                    <a:gd name="connsiteX17" fmla="*/ 3033376 w 7141669"/>
                    <a:gd name="connsiteY17" fmla="*/ 1516936 h 1598451"/>
                    <a:gd name="connsiteX18" fmla="*/ 1470796 w 7141669"/>
                    <a:gd name="connsiteY18" fmla="*/ 1540085 h 1598451"/>
                    <a:gd name="connsiteX19" fmla="*/ 452222 w 7141669"/>
                    <a:gd name="connsiteY19" fmla="*/ 1540086 h 1598451"/>
                    <a:gd name="connsiteX20" fmla="*/ 116556 w 7141669"/>
                    <a:gd name="connsiteY20" fmla="*/ 1331741 h 1598451"/>
                    <a:gd name="connsiteX21" fmla="*/ 47108 w 7141669"/>
                    <a:gd name="connsiteY21" fmla="*/ 440490 h 1598451"/>
                    <a:gd name="connsiteX22" fmla="*/ 787888 w 7141669"/>
                    <a:gd name="connsiteY22" fmla="*/ 197421 h 1598451"/>
                    <a:gd name="connsiteX0" fmla="*/ 787888 w 7141669"/>
                    <a:gd name="connsiteY0" fmla="*/ 106476 h 1507506"/>
                    <a:gd name="connsiteX1" fmla="*/ 1320323 w 7141669"/>
                    <a:gd name="connsiteY1" fmla="*/ 129626 h 1507506"/>
                    <a:gd name="connsiteX2" fmla="*/ 2466217 w 7141669"/>
                    <a:gd name="connsiteY2" fmla="*/ 60178 h 1507506"/>
                    <a:gd name="connsiteX3" fmla="*/ 3068100 w 7141669"/>
                    <a:gd name="connsiteY3" fmla="*/ 25454 h 1507506"/>
                    <a:gd name="connsiteX4" fmla="*/ 3878329 w 7141669"/>
                    <a:gd name="connsiteY4" fmla="*/ 2305 h 1507506"/>
                    <a:gd name="connsiteX5" fmla="*/ 4468637 w 7141669"/>
                    <a:gd name="connsiteY5" fmla="*/ 83327 h 1507506"/>
                    <a:gd name="connsiteX6" fmla="*/ 5290440 w 7141669"/>
                    <a:gd name="connsiteY6" fmla="*/ 37029 h 1507506"/>
                    <a:gd name="connsiteX7" fmla="*/ 6158541 w 7141669"/>
                    <a:gd name="connsiteY7" fmla="*/ 118051 h 1507506"/>
                    <a:gd name="connsiteX8" fmla="*/ 6957194 w 7141669"/>
                    <a:gd name="connsiteY8" fmla="*/ 60178 h 1507506"/>
                    <a:gd name="connsiteX9" fmla="*/ 7084516 w 7141669"/>
                    <a:gd name="connsiteY9" fmla="*/ 222224 h 1507506"/>
                    <a:gd name="connsiteX10" fmla="*/ 7130814 w 7141669"/>
                    <a:gd name="connsiteY10" fmla="*/ 731510 h 1507506"/>
                    <a:gd name="connsiteX11" fmla="*/ 7096090 w 7141669"/>
                    <a:gd name="connsiteY11" fmla="*/ 1182922 h 1507506"/>
                    <a:gd name="connsiteX12" fmla="*/ 6690976 w 7141669"/>
                    <a:gd name="connsiteY12" fmla="*/ 1425991 h 1507506"/>
                    <a:gd name="connsiteX13" fmla="*/ 5614531 w 7141669"/>
                    <a:gd name="connsiteY13" fmla="*/ 1391266 h 1507506"/>
                    <a:gd name="connsiteX14" fmla="*/ 4514935 w 7141669"/>
                    <a:gd name="connsiteY14" fmla="*/ 1449140 h 1507506"/>
                    <a:gd name="connsiteX15" fmla="*/ 3760897 w 7141669"/>
                    <a:gd name="connsiteY15" fmla="*/ 1459505 h 1507506"/>
                    <a:gd name="connsiteX16" fmla="*/ 3693133 w 7141669"/>
                    <a:gd name="connsiteY16" fmla="*/ 1507013 h 1507506"/>
                    <a:gd name="connsiteX17" fmla="*/ 3033376 w 7141669"/>
                    <a:gd name="connsiteY17" fmla="*/ 1425991 h 1507506"/>
                    <a:gd name="connsiteX18" fmla="*/ 1470796 w 7141669"/>
                    <a:gd name="connsiteY18" fmla="*/ 1449140 h 1507506"/>
                    <a:gd name="connsiteX19" fmla="*/ 452222 w 7141669"/>
                    <a:gd name="connsiteY19" fmla="*/ 1449141 h 1507506"/>
                    <a:gd name="connsiteX20" fmla="*/ 116556 w 7141669"/>
                    <a:gd name="connsiteY20" fmla="*/ 1240796 h 1507506"/>
                    <a:gd name="connsiteX21" fmla="*/ 47108 w 7141669"/>
                    <a:gd name="connsiteY21" fmla="*/ 349545 h 1507506"/>
                    <a:gd name="connsiteX22" fmla="*/ 787888 w 7141669"/>
                    <a:gd name="connsiteY22" fmla="*/ 106476 h 1507506"/>
                    <a:gd name="connsiteX0" fmla="*/ 787888 w 7141669"/>
                    <a:gd name="connsiteY0" fmla="*/ 106476 h 1464573"/>
                    <a:gd name="connsiteX1" fmla="*/ 1320323 w 7141669"/>
                    <a:gd name="connsiteY1" fmla="*/ 129626 h 1464573"/>
                    <a:gd name="connsiteX2" fmla="*/ 2466217 w 7141669"/>
                    <a:gd name="connsiteY2" fmla="*/ 60178 h 1464573"/>
                    <a:gd name="connsiteX3" fmla="*/ 3068100 w 7141669"/>
                    <a:gd name="connsiteY3" fmla="*/ 25454 h 1464573"/>
                    <a:gd name="connsiteX4" fmla="*/ 3878329 w 7141669"/>
                    <a:gd name="connsiteY4" fmla="*/ 2305 h 1464573"/>
                    <a:gd name="connsiteX5" fmla="*/ 4468637 w 7141669"/>
                    <a:gd name="connsiteY5" fmla="*/ 83327 h 1464573"/>
                    <a:gd name="connsiteX6" fmla="*/ 5290440 w 7141669"/>
                    <a:gd name="connsiteY6" fmla="*/ 37029 h 1464573"/>
                    <a:gd name="connsiteX7" fmla="*/ 6158541 w 7141669"/>
                    <a:gd name="connsiteY7" fmla="*/ 118051 h 1464573"/>
                    <a:gd name="connsiteX8" fmla="*/ 6957194 w 7141669"/>
                    <a:gd name="connsiteY8" fmla="*/ 60178 h 1464573"/>
                    <a:gd name="connsiteX9" fmla="*/ 7084516 w 7141669"/>
                    <a:gd name="connsiteY9" fmla="*/ 222224 h 1464573"/>
                    <a:gd name="connsiteX10" fmla="*/ 7130814 w 7141669"/>
                    <a:gd name="connsiteY10" fmla="*/ 731510 h 1464573"/>
                    <a:gd name="connsiteX11" fmla="*/ 7096090 w 7141669"/>
                    <a:gd name="connsiteY11" fmla="*/ 1182922 h 1464573"/>
                    <a:gd name="connsiteX12" fmla="*/ 6690976 w 7141669"/>
                    <a:gd name="connsiteY12" fmla="*/ 1425991 h 1464573"/>
                    <a:gd name="connsiteX13" fmla="*/ 5614531 w 7141669"/>
                    <a:gd name="connsiteY13" fmla="*/ 1391266 h 1464573"/>
                    <a:gd name="connsiteX14" fmla="*/ 4514935 w 7141669"/>
                    <a:gd name="connsiteY14" fmla="*/ 1449140 h 1464573"/>
                    <a:gd name="connsiteX15" fmla="*/ 3760897 w 7141669"/>
                    <a:gd name="connsiteY15" fmla="*/ 1459505 h 1464573"/>
                    <a:gd name="connsiteX16" fmla="*/ 3033376 w 7141669"/>
                    <a:gd name="connsiteY16" fmla="*/ 1425991 h 1464573"/>
                    <a:gd name="connsiteX17" fmla="*/ 1470796 w 7141669"/>
                    <a:gd name="connsiteY17" fmla="*/ 1449140 h 1464573"/>
                    <a:gd name="connsiteX18" fmla="*/ 452222 w 7141669"/>
                    <a:gd name="connsiteY18" fmla="*/ 1449141 h 1464573"/>
                    <a:gd name="connsiteX19" fmla="*/ 116556 w 7141669"/>
                    <a:gd name="connsiteY19" fmla="*/ 1240796 h 1464573"/>
                    <a:gd name="connsiteX20" fmla="*/ 47108 w 7141669"/>
                    <a:gd name="connsiteY20" fmla="*/ 349545 h 1464573"/>
                    <a:gd name="connsiteX21" fmla="*/ 787888 w 7141669"/>
                    <a:gd name="connsiteY21" fmla="*/ 106476 h 146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759970" y="1803838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440894 w 7158956"/>
                    <a:gd name="connsiteY15" fmla="*/ 1323531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637663 w 7158956"/>
                    <a:gd name="connsiteY15" fmla="*/ 1485576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485576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624472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14514 w 7141652"/>
                    <a:gd name="connsiteY15" fmla="*/ 1497151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695947"/>
                    <a:gd name="connsiteX1" fmla="*/ 1030939 w 7141652"/>
                    <a:gd name="connsiteY1" fmla="*/ 15592 h 1695947"/>
                    <a:gd name="connsiteX2" fmla="*/ 1436053 w 7141652"/>
                    <a:gd name="connsiteY2" fmla="*/ 108190 h 1695947"/>
                    <a:gd name="connsiteX3" fmla="*/ 2118959 w 7141652"/>
                    <a:gd name="connsiteY3" fmla="*/ 38742 h 1695947"/>
                    <a:gd name="connsiteX4" fmla="*/ 2547223 w 7141652"/>
                    <a:gd name="connsiteY4" fmla="*/ 4017 h 1695947"/>
                    <a:gd name="connsiteX5" fmla="*/ 3068083 w 7141652"/>
                    <a:gd name="connsiteY5" fmla="*/ 131339 h 1695947"/>
                    <a:gd name="connsiteX6" fmla="*/ 3612094 w 7141652"/>
                    <a:gd name="connsiteY6" fmla="*/ 15592 h 1695947"/>
                    <a:gd name="connsiteX7" fmla="*/ 4468620 w 7141652"/>
                    <a:gd name="connsiteY7" fmla="*/ 189212 h 1695947"/>
                    <a:gd name="connsiteX8" fmla="*/ 5290423 w 7141652"/>
                    <a:gd name="connsiteY8" fmla="*/ 142914 h 1695947"/>
                    <a:gd name="connsiteX9" fmla="*/ 6158524 w 7141652"/>
                    <a:gd name="connsiteY9" fmla="*/ 223936 h 1695947"/>
                    <a:gd name="connsiteX10" fmla="*/ 6957177 w 7141652"/>
                    <a:gd name="connsiteY10" fmla="*/ 166063 h 1695947"/>
                    <a:gd name="connsiteX11" fmla="*/ 7084499 w 7141652"/>
                    <a:gd name="connsiteY11" fmla="*/ 328109 h 1695947"/>
                    <a:gd name="connsiteX12" fmla="*/ 7130797 w 7141652"/>
                    <a:gd name="connsiteY12" fmla="*/ 837395 h 1695947"/>
                    <a:gd name="connsiteX13" fmla="*/ 7096073 w 7141652"/>
                    <a:gd name="connsiteY13" fmla="*/ 1288807 h 1695947"/>
                    <a:gd name="connsiteX14" fmla="*/ 6690959 w 7141652"/>
                    <a:gd name="connsiteY14" fmla="*/ 1531876 h 1695947"/>
                    <a:gd name="connsiteX15" fmla="*/ 5614514 w 7141652"/>
                    <a:gd name="connsiteY15" fmla="*/ 1497151 h 1695947"/>
                    <a:gd name="connsiteX16" fmla="*/ 4642240 w 7141652"/>
                    <a:gd name="connsiteY16" fmla="*/ 1566600 h 1695947"/>
                    <a:gd name="connsiteX17" fmla="*/ 3693116 w 7141652"/>
                    <a:gd name="connsiteY17" fmla="*/ 1612898 h 1695947"/>
                    <a:gd name="connsiteX18" fmla="*/ 2234706 w 7141652"/>
                    <a:gd name="connsiteY18" fmla="*/ 1566600 h 1695947"/>
                    <a:gd name="connsiteX19" fmla="*/ 1736995 w 7141652"/>
                    <a:gd name="connsiteY19" fmla="*/ 1693921 h 1695947"/>
                    <a:gd name="connsiteX20" fmla="*/ 452205 w 7141652"/>
                    <a:gd name="connsiteY20" fmla="*/ 1636048 h 1695947"/>
                    <a:gd name="connsiteX21" fmla="*/ 47091 w 7141652"/>
                    <a:gd name="connsiteY21" fmla="*/ 1520301 h 1695947"/>
                    <a:gd name="connsiteX22" fmla="*/ 47091 w 7141652"/>
                    <a:gd name="connsiteY22" fmla="*/ 455430 h 1695947"/>
                    <a:gd name="connsiteX23" fmla="*/ 429056 w 7141652"/>
                    <a:gd name="connsiteY23" fmla="*/ 119764 h 1695947"/>
                    <a:gd name="connsiteX0" fmla="*/ 429056 w 7141652"/>
                    <a:gd name="connsiteY0" fmla="*/ 119764 h 1695431"/>
                    <a:gd name="connsiteX1" fmla="*/ 1030939 w 7141652"/>
                    <a:gd name="connsiteY1" fmla="*/ 15592 h 1695431"/>
                    <a:gd name="connsiteX2" fmla="*/ 1436053 w 7141652"/>
                    <a:gd name="connsiteY2" fmla="*/ 108190 h 1695431"/>
                    <a:gd name="connsiteX3" fmla="*/ 2118959 w 7141652"/>
                    <a:gd name="connsiteY3" fmla="*/ 38742 h 1695431"/>
                    <a:gd name="connsiteX4" fmla="*/ 2547223 w 7141652"/>
                    <a:gd name="connsiteY4" fmla="*/ 4017 h 1695431"/>
                    <a:gd name="connsiteX5" fmla="*/ 3068083 w 7141652"/>
                    <a:gd name="connsiteY5" fmla="*/ 131339 h 1695431"/>
                    <a:gd name="connsiteX6" fmla="*/ 3612094 w 7141652"/>
                    <a:gd name="connsiteY6" fmla="*/ 15592 h 1695431"/>
                    <a:gd name="connsiteX7" fmla="*/ 4468620 w 7141652"/>
                    <a:gd name="connsiteY7" fmla="*/ 189212 h 1695431"/>
                    <a:gd name="connsiteX8" fmla="*/ 5290423 w 7141652"/>
                    <a:gd name="connsiteY8" fmla="*/ 142914 h 1695431"/>
                    <a:gd name="connsiteX9" fmla="*/ 6158524 w 7141652"/>
                    <a:gd name="connsiteY9" fmla="*/ 223936 h 1695431"/>
                    <a:gd name="connsiteX10" fmla="*/ 6957177 w 7141652"/>
                    <a:gd name="connsiteY10" fmla="*/ 166063 h 1695431"/>
                    <a:gd name="connsiteX11" fmla="*/ 7084499 w 7141652"/>
                    <a:gd name="connsiteY11" fmla="*/ 328109 h 1695431"/>
                    <a:gd name="connsiteX12" fmla="*/ 7130797 w 7141652"/>
                    <a:gd name="connsiteY12" fmla="*/ 837395 h 1695431"/>
                    <a:gd name="connsiteX13" fmla="*/ 7096073 w 7141652"/>
                    <a:gd name="connsiteY13" fmla="*/ 1288807 h 1695431"/>
                    <a:gd name="connsiteX14" fmla="*/ 6690959 w 7141652"/>
                    <a:gd name="connsiteY14" fmla="*/ 1531876 h 1695431"/>
                    <a:gd name="connsiteX15" fmla="*/ 5614514 w 7141652"/>
                    <a:gd name="connsiteY15" fmla="*/ 1497151 h 1695431"/>
                    <a:gd name="connsiteX16" fmla="*/ 4642240 w 7141652"/>
                    <a:gd name="connsiteY16" fmla="*/ 1566600 h 1695431"/>
                    <a:gd name="connsiteX17" fmla="*/ 3693116 w 7141652"/>
                    <a:gd name="connsiteY17" fmla="*/ 1612898 h 1695431"/>
                    <a:gd name="connsiteX18" fmla="*/ 2720843 w 7141652"/>
                    <a:gd name="connsiteY18" fmla="*/ 1578175 h 1695431"/>
                    <a:gd name="connsiteX19" fmla="*/ 1736995 w 7141652"/>
                    <a:gd name="connsiteY19" fmla="*/ 1693921 h 1695431"/>
                    <a:gd name="connsiteX20" fmla="*/ 452205 w 7141652"/>
                    <a:gd name="connsiteY20" fmla="*/ 1636048 h 1695431"/>
                    <a:gd name="connsiteX21" fmla="*/ 47091 w 7141652"/>
                    <a:gd name="connsiteY21" fmla="*/ 1520301 h 1695431"/>
                    <a:gd name="connsiteX22" fmla="*/ 47091 w 7141652"/>
                    <a:gd name="connsiteY22" fmla="*/ 455430 h 1695431"/>
                    <a:gd name="connsiteX23" fmla="*/ 429056 w 7141652"/>
                    <a:gd name="connsiteY23" fmla="*/ 119764 h 1695431"/>
                    <a:gd name="connsiteX0" fmla="*/ 429056 w 7141652"/>
                    <a:gd name="connsiteY0" fmla="*/ 119764 h 1651788"/>
                    <a:gd name="connsiteX1" fmla="*/ 1030939 w 7141652"/>
                    <a:gd name="connsiteY1" fmla="*/ 15592 h 1651788"/>
                    <a:gd name="connsiteX2" fmla="*/ 1436053 w 7141652"/>
                    <a:gd name="connsiteY2" fmla="*/ 108190 h 1651788"/>
                    <a:gd name="connsiteX3" fmla="*/ 2118959 w 7141652"/>
                    <a:gd name="connsiteY3" fmla="*/ 38742 h 1651788"/>
                    <a:gd name="connsiteX4" fmla="*/ 2547223 w 7141652"/>
                    <a:gd name="connsiteY4" fmla="*/ 4017 h 1651788"/>
                    <a:gd name="connsiteX5" fmla="*/ 3068083 w 7141652"/>
                    <a:gd name="connsiteY5" fmla="*/ 131339 h 1651788"/>
                    <a:gd name="connsiteX6" fmla="*/ 3612094 w 7141652"/>
                    <a:gd name="connsiteY6" fmla="*/ 15592 h 1651788"/>
                    <a:gd name="connsiteX7" fmla="*/ 4468620 w 7141652"/>
                    <a:gd name="connsiteY7" fmla="*/ 189212 h 1651788"/>
                    <a:gd name="connsiteX8" fmla="*/ 5290423 w 7141652"/>
                    <a:gd name="connsiteY8" fmla="*/ 142914 h 1651788"/>
                    <a:gd name="connsiteX9" fmla="*/ 6158524 w 7141652"/>
                    <a:gd name="connsiteY9" fmla="*/ 223936 h 1651788"/>
                    <a:gd name="connsiteX10" fmla="*/ 6957177 w 7141652"/>
                    <a:gd name="connsiteY10" fmla="*/ 166063 h 1651788"/>
                    <a:gd name="connsiteX11" fmla="*/ 7084499 w 7141652"/>
                    <a:gd name="connsiteY11" fmla="*/ 328109 h 1651788"/>
                    <a:gd name="connsiteX12" fmla="*/ 7130797 w 7141652"/>
                    <a:gd name="connsiteY12" fmla="*/ 837395 h 1651788"/>
                    <a:gd name="connsiteX13" fmla="*/ 7096073 w 7141652"/>
                    <a:gd name="connsiteY13" fmla="*/ 1288807 h 1651788"/>
                    <a:gd name="connsiteX14" fmla="*/ 6690959 w 7141652"/>
                    <a:gd name="connsiteY14" fmla="*/ 1531876 h 1651788"/>
                    <a:gd name="connsiteX15" fmla="*/ 5614514 w 7141652"/>
                    <a:gd name="connsiteY15" fmla="*/ 1497151 h 1651788"/>
                    <a:gd name="connsiteX16" fmla="*/ 4642240 w 7141652"/>
                    <a:gd name="connsiteY16" fmla="*/ 1566600 h 1651788"/>
                    <a:gd name="connsiteX17" fmla="*/ 3693116 w 7141652"/>
                    <a:gd name="connsiteY17" fmla="*/ 1612898 h 1651788"/>
                    <a:gd name="connsiteX18" fmla="*/ 2720843 w 7141652"/>
                    <a:gd name="connsiteY18" fmla="*/ 1578175 h 1651788"/>
                    <a:gd name="connsiteX19" fmla="*/ 1748570 w 7141652"/>
                    <a:gd name="connsiteY19" fmla="*/ 1531876 h 1651788"/>
                    <a:gd name="connsiteX20" fmla="*/ 452205 w 7141652"/>
                    <a:gd name="connsiteY20" fmla="*/ 1636048 h 1651788"/>
                    <a:gd name="connsiteX21" fmla="*/ 47091 w 7141652"/>
                    <a:gd name="connsiteY21" fmla="*/ 1520301 h 1651788"/>
                    <a:gd name="connsiteX22" fmla="*/ 47091 w 7141652"/>
                    <a:gd name="connsiteY22" fmla="*/ 455430 h 1651788"/>
                    <a:gd name="connsiteX23" fmla="*/ 429056 w 7141652"/>
                    <a:gd name="connsiteY23" fmla="*/ 119764 h 1651788"/>
                    <a:gd name="connsiteX0" fmla="*/ 429056 w 7141652"/>
                    <a:gd name="connsiteY0" fmla="*/ 119764 h 1729578"/>
                    <a:gd name="connsiteX1" fmla="*/ 1030939 w 7141652"/>
                    <a:gd name="connsiteY1" fmla="*/ 15592 h 1729578"/>
                    <a:gd name="connsiteX2" fmla="*/ 1436053 w 7141652"/>
                    <a:gd name="connsiteY2" fmla="*/ 108190 h 1729578"/>
                    <a:gd name="connsiteX3" fmla="*/ 2118959 w 7141652"/>
                    <a:gd name="connsiteY3" fmla="*/ 38742 h 1729578"/>
                    <a:gd name="connsiteX4" fmla="*/ 2547223 w 7141652"/>
                    <a:gd name="connsiteY4" fmla="*/ 4017 h 1729578"/>
                    <a:gd name="connsiteX5" fmla="*/ 3068083 w 7141652"/>
                    <a:gd name="connsiteY5" fmla="*/ 131339 h 1729578"/>
                    <a:gd name="connsiteX6" fmla="*/ 3612094 w 7141652"/>
                    <a:gd name="connsiteY6" fmla="*/ 15592 h 1729578"/>
                    <a:gd name="connsiteX7" fmla="*/ 4468620 w 7141652"/>
                    <a:gd name="connsiteY7" fmla="*/ 189212 h 1729578"/>
                    <a:gd name="connsiteX8" fmla="*/ 5290423 w 7141652"/>
                    <a:gd name="connsiteY8" fmla="*/ 142914 h 1729578"/>
                    <a:gd name="connsiteX9" fmla="*/ 6158524 w 7141652"/>
                    <a:gd name="connsiteY9" fmla="*/ 223936 h 1729578"/>
                    <a:gd name="connsiteX10" fmla="*/ 6957177 w 7141652"/>
                    <a:gd name="connsiteY10" fmla="*/ 166063 h 1729578"/>
                    <a:gd name="connsiteX11" fmla="*/ 7084499 w 7141652"/>
                    <a:gd name="connsiteY11" fmla="*/ 328109 h 1729578"/>
                    <a:gd name="connsiteX12" fmla="*/ 7130797 w 7141652"/>
                    <a:gd name="connsiteY12" fmla="*/ 837395 h 1729578"/>
                    <a:gd name="connsiteX13" fmla="*/ 7096073 w 7141652"/>
                    <a:gd name="connsiteY13" fmla="*/ 1288807 h 1729578"/>
                    <a:gd name="connsiteX14" fmla="*/ 6690959 w 7141652"/>
                    <a:gd name="connsiteY14" fmla="*/ 1531876 h 1729578"/>
                    <a:gd name="connsiteX15" fmla="*/ 5614514 w 7141652"/>
                    <a:gd name="connsiteY15" fmla="*/ 1497151 h 1729578"/>
                    <a:gd name="connsiteX16" fmla="*/ 4642240 w 7141652"/>
                    <a:gd name="connsiteY16" fmla="*/ 1566600 h 1729578"/>
                    <a:gd name="connsiteX17" fmla="*/ 3693116 w 7141652"/>
                    <a:gd name="connsiteY17" fmla="*/ 1612898 h 1729578"/>
                    <a:gd name="connsiteX18" fmla="*/ 2720843 w 7141652"/>
                    <a:gd name="connsiteY18" fmla="*/ 1578175 h 1729578"/>
                    <a:gd name="connsiteX19" fmla="*/ 1598100 w 7141652"/>
                    <a:gd name="connsiteY19" fmla="*/ 1728645 h 1729578"/>
                    <a:gd name="connsiteX20" fmla="*/ 452205 w 7141652"/>
                    <a:gd name="connsiteY20" fmla="*/ 1636048 h 1729578"/>
                    <a:gd name="connsiteX21" fmla="*/ 47091 w 7141652"/>
                    <a:gd name="connsiteY21" fmla="*/ 1520301 h 1729578"/>
                    <a:gd name="connsiteX22" fmla="*/ 47091 w 7141652"/>
                    <a:gd name="connsiteY22" fmla="*/ 455430 h 1729578"/>
                    <a:gd name="connsiteX23" fmla="*/ 429056 w 7141652"/>
                    <a:gd name="connsiteY23" fmla="*/ 119764 h 1729578"/>
                    <a:gd name="connsiteX0" fmla="*/ 429056 w 7141652"/>
                    <a:gd name="connsiteY0" fmla="*/ 119764 h 1732632"/>
                    <a:gd name="connsiteX1" fmla="*/ 1030939 w 7141652"/>
                    <a:gd name="connsiteY1" fmla="*/ 15592 h 1732632"/>
                    <a:gd name="connsiteX2" fmla="*/ 1436053 w 7141652"/>
                    <a:gd name="connsiteY2" fmla="*/ 108190 h 1732632"/>
                    <a:gd name="connsiteX3" fmla="*/ 2118959 w 7141652"/>
                    <a:gd name="connsiteY3" fmla="*/ 38742 h 1732632"/>
                    <a:gd name="connsiteX4" fmla="*/ 2547223 w 7141652"/>
                    <a:gd name="connsiteY4" fmla="*/ 4017 h 1732632"/>
                    <a:gd name="connsiteX5" fmla="*/ 3068083 w 7141652"/>
                    <a:gd name="connsiteY5" fmla="*/ 131339 h 1732632"/>
                    <a:gd name="connsiteX6" fmla="*/ 3612094 w 7141652"/>
                    <a:gd name="connsiteY6" fmla="*/ 15592 h 1732632"/>
                    <a:gd name="connsiteX7" fmla="*/ 4468620 w 7141652"/>
                    <a:gd name="connsiteY7" fmla="*/ 189212 h 1732632"/>
                    <a:gd name="connsiteX8" fmla="*/ 5290423 w 7141652"/>
                    <a:gd name="connsiteY8" fmla="*/ 142914 h 1732632"/>
                    <a:gd name="connsiteX9" fmla="*/ 6158524 w 7141652"/>
                    <a:gd name="connsiteY9" fmla="*/ 223936 h 1732632"/>
                    <a:gd name="connsiteX10" fmla="*/ 6957177 w 7141652"/>
                    <a:gd name="connsiteY10" fmla="*/ 166063 h 1732632"/>
                    <a:gd name="connsiteX11" fmla="*/ 7084499 w 7141652"/>
                    <a:gd name="connsiteY11" fmla="*/ 328109 h 1732632"/>
                    <a:gd name="connsiteX12" fmla="*/ 7130797 w 7141652"/>
                    <a:gd name="connsiteY12" fmla="*/ 837395 h 1732632"/>
                    <a:gd name="connsiteX13" fmla="*/ 7096073 w 7141652"/>
                    <a:gd name="connsiteY13" fmla="*/ 1288807 h 1732632"/>
                    <a:gd name="connsiteX14" fmla="*/ 6690959 w 7141652"/>
                    <a:gd name="connsiteY14" fmla="*/ 1531876 h 1732632"/>
                    <a:gd name="connsiteX15" fmla="*/ 5614514 w 7141652"/>
                    <a:gd name="connsiteY15" fmla="*/ 1497151 h 1732632"/>
                    <a:gd name="connsiteX16" fmla="*/ 4642240 w 7141652"/>
                    <a:gd name="connsiteY16" fmla="*/ 1566600 h 1732632"/>
                    <a:gd name="connsiteX17" fmla="*/ 3693116 w 7141652"/>
                    <a:gd name="connsiteY17" fmla="*/ 1612898 h 1732632"/>
                    <a:gd name="connsiteX18" fmla="*/ 3010210 w 7141652"/>
                    <a:gd name="connsiteY18" fmla="*/ 1705497 h 1732632"/>
                    <a:gd name="connsiteX19" fmla="*/ 1598100 w 7141652"/>
                    <a:gd name="connsiteY19" fmla="*/ 1728645 h 1732632"/>
                    <a:gd name="connsiteX20" fmla="*/ 452205 w 7141652"/>
                    <a:gd name="connsiteY20" fmla="*/ 1636048 h 1732632"/>
                    <a:gd name="connsiteX21" fmla="*/ 47091 w 7141652"/>
                    <a:gd name="connsiteY21" fmla="*/ 1520301 h 1732632"/>
                    <a:gd name="connsiteX22" fmla="*/ 47091 w 7141652"/>
                    <a:gd name="connsiteY22" fmla="*/ 455430 h 1732632"/>
                    <a:gd name="connsiteX23" fmla="*/ 429056 w 7141652"/>
                    <a:gd name="connsiteY23" fmla="*/ 119764 h 1732632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598100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412905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642240 w 7141652"/>
                    <a:gd name="connsiteY16" fmla="*/ 1566600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514918 w 7141652"/>
                    <a:gd name="connsiteY16" fmla="*/ 1555025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693116 w 7141652"/>
                    <a:gd name="connsiteY17" fmla="*/ 1612898 h 1788100"/>
                    <a:gd name="connsiteX18" fmla="*/ 3033359 w 7141652"/>
                    <a:gd name="connsiteY18" fmla="*/ 1531876 h 1788100"/>
                    <a:gd name="connsiteX19" fmla="*/ 1412905 w 7141652"/>
                    <a:gd name="connsiteY19" fmla="*/ 1728645 h 1788100"/>
                    <a:gd name="connsiteX20" fmla="*/ 394332 w 7141652"/>
                    <a:gd name="connsiteY20" fmla="*/ 1774945 h 1788100"/>
                    <a:gd name="connsiteX21" fmla="*/ 47091 w 7141652"/>
                    <a:gd name="connsiteY21" fmla="*/ 1520301 h 1788100"/>
                    <a:gd name="connsiteX22" fmla="*/ 47091 w 7141652"/>
                    <a:gd name="connsiteY22" fmla="*/ 455430 h 1788100"/>
                    <a:gd name="connsiteX23" fmla="*/ 429056 w 7141652"/>
                    <a:gd name="connsiteY23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75077"/>
                    <a:gd name="connsiteX1" fmla="*/ 1030939 w 7141652"/>
                    <a:gd name="connsiteY1" fmla="*/ 15592 h 1775077"/>
                    <a:gd name="connsiteX2" fmla="*/ 1436053 w 7141652"/>
                    <a:gd name="connsiteY2" fmla="*/ 108190 h 1775077"/>
                    <a:gd name="connsiteX3" fmla="*/ 2118959 w 7141652"/>
                    <a:gd name="connsiteY3" fmla="*/ 38742 h 1775077"/>
                    <a:gd name="connsiteX4" fmla="*/ 2547223 w 7141652"/>
                    <a:gd name="connsiteY4" fmla="*/ 4017 h 1775077"/>
                    <a:gd name="connsiteX5" fmla="*/ 3068083 w 7141652"/>
                    <a:gd name="connsiteY5" fmla="*/ 131339 h 1775077"/>
                    <a:gd name="connsiteX6" fmla="*/ 3612094 w 7141652"/>
                    <a:gd name="connsiteY6" fmla="*/ 15592 h 1775077"/>
                    <a:gd name="connsiteX7" fmla="*/ 4468620 w 7141652"/>
                    <a:gd name="connsiteY7" fmla="*/ 189212 h 1775077"/>
                    <a:gd name="connsiteX8" fmla="*/ 5290423 w 7141652"/>
                    <a:gd name="connsiteY8" fmla="*/ 142914 h 1775077"/>
                    <a:gd name="connsiteX9" fmla="*/ 6158524 w 7141652"/>
                    <a:gd name="connsiteY9" fmla="*/ 223936 h 1775077"/>
                    <a:gd name="connsiteX10" fmla="*/ 6957177 w 7141652"/>
                    <a:gd name="connsiteY10" fmla="*/ 166063 h 1775077"/>
                    <a:gd name="connsiteX11" fmla="*/ 7084499 w 7141652"/>
                    <a:gd name="connsiteY11" fmla="*/ 328109 h 1775077"/>
                    <a:gd name="connsiteX12" fmla="*/ 7130797 w 7141652"/>
                    <a:gd name="connsiteY12" fmla="*/ 837395 h 1775077"/>
                    <a:gd name="connsiteX13" fmla="*/ 7096073 w 7141652"/>
                    <a:gd name="connsiteY13" fmla="*/ 1288807 h 1775077"/>
                    <a:gd name="connsiteX14" fmla="*/ 6690959 w 7141652"/>
                    <a:gd name="connsiteY14" fmla="*/ 1531876 h 1775077"/>
                    <a:gd name="connsiteX15" fmla="*/ 5614514 w 7141652"/>
                    <a:gd name="connsiteY15" fmla="*/ 1497151 h 1775077"/>
                    <a:gd name="connsiteX16" fmla="*/ 4514918 w 7141652"/>
                    <a:gd name="connsiteY16" fmla="*/ 1555025 h 1775077"/>
                    <a:gd name="connsiteX17" fmla="*/ 3760880 w 7141652"/>
                    <a:gd name="connsiteY17" fmla="*/ 1565390 h 1775077"/>
                    <a:gd name="connsiteX18" fmla="*/ 3693116 w 7141652"/>
                    <a:gd name="connsiteY18" fmla="*/ 1612898 h 1775077"/>
                    <a:gd name="connsiteX19" fmla="*/ 3033359 w 7141652"/>
                    <a:gd name="connsiteY19" fmla="*/ 1531876 h 1775077"/>
                    <a:gd name="connsiteX20" fmla="*/ 1470779 w 7141652"/>
                    <a:gd name="connsiteY20" fmla="*/ 1555025 h 1775077"/>
                    <a:gd name="connsiteX21" fmla="*/ 394332 w 7141652"/>
                    <a:gd name="connsiteY21" fmla="*/ 1774945 h 1775077"/>
                    <a:gd name="connsiteX22" fmla="*/ 47091 w 7141652"/>
                    <a:gd name="connsiteY22" fmla="*/ 1520301 h 1775077"/>
                    <a:gd name="connsiteX23" fmla="*/ 47091 w 7141652"/>
                    <a:gd name="connsiteY23" fmla="*/ 455430 h 1775077"/>
                    <a:gd name="connsiteX24" fmla="*/ 429056 w 7141652"/>
                    <a:gd name="connsiteY24" fmla="*/ 119764 h 1775077"/>
                    <a:gd name="connsiteX0" fmla="*/ 429056 w 7141652"/>
                    <a:gd name="connsiteY0" fmla="*/ 119764 h 1616237"/>
                    <a:gd name="connsiteX1" fmla="*/ 1030939 w 7141652"/>
                    <a:gd name="connsiteY1" fmla="*/ 15592 h 1616237"/>
                    <a:gd name="connsiteX2" fmla="*/ 1436053 w 7141652"/>
                    <a:gd name="connsiteY2" fmla="*/ 108190 h 1616237"/>
                    <a:gd name="connsiteX3" fmla="*/ 2118959 w 7141652"/>
                    <a:gd name="connsiteY3" fmla="*/ 38742 h 1616237"/>
                    <a:gd name="connsiteX4" fmla="*/ 2547223 w 7141652"/>
                    <a:gd name="connsiteY4" fmla="*/ 4017 h 1616237"/>
                    <a:gd name="connsiteX5" fmla="*/ 3068083 w 7141652"/>
                    <a:gd name="connsiteY5" fmla="*/ 131339 h 1616237"/>
                    <a:gd name="connsiteX6" fmla="*/ 3612094 w 7141652"/>
                    <a:gd name="connsiteY6" fmla="*/ 15592 h 1616237"/>
                    <a:gd name="connsiteX7" fmla="*/ 4468620 w 7141652"/>
                    <a:gd name="connsiteY7" fmla="*/ 189212 h 1616237"/>
                    <a:gd name="connsiteX8" fmla="*/ 5290423 w 7141652"/>
                    <a:gd name="connsiteY8" fmla="*/ 142914 h 1616237"/>
                    <a:gd name="connsiteX9" fmla="*/ 6158524 w 7141652"/>
                    <a:gd name="connsiteY9" fmla="*/ 223936 h 1616237"/>
                    <a:gd name="connsiteX10" fmla="*/ 6957177 w 7141652"/>
                    <a:gd name="connsiteY10" fmla="*/ 166063 h 1616237"/>
                    <a:gd name="connsiteX11" fmla="*/ 7084499 w 7141652"/>
                    <a:gd name="connsiteY11" fmla="*/ 328109 h 1616237"/>
                    <a:gd name="connsiteX12" fmla="*/ 7130797 w 7141652"/>
                    <a:gd name="connsiteY12" fmla="*/ 837395 h 1616237"/>
                    <a:gd name="connsiteX13" fmla="*/ 7096073 w 7141652"/>
                    <a:gd name="connsiteY13" fmla="*/ 1288807 h 1616237"/>
                    <a:gd name="connsiteX14" fmla="*/ 6690959 w 7141652"/>
                    <a:gd name="connsiteY14" fmla="*/ 1531876 h 1616237"/>
                    <a:gd name="connsiteX15" fmla="*/ 5614514 w 7141652"/>
                    <a:gd name="connsiteY15" fmla="*/ 1497151 h 1616237"/>
                    <a:gd name="connsiteX16" fmla="*/ 4514918 w 7141652"/>
                    <a:gd name="connsiteY16" fmla="*/ 1555025 h 1616237"/>
                    <a:gd name="connsiteX17" fmla="*/ 3760880 w 7141652"/>
                    <a:gd name="connsiteY17" fmla="*/ 1565390 h 1616237"/>
                    <a:gd name="connsiteX18" fmla="*/ 3693116 w 7141652"/>
                    <a:gd name="connsiteY18" fmla="*/ 1612898 h 1616237"/>
                    <a:gd name="connsiteX19" fmla="*/ 3033359 w 7141652"/>
                    <a:gd name="connsiteY19" fmla="*/ 1531876 h 1616237"/>
                    <a:gd name="connsiteX20" fmla="*/ 1470779 w 7141652"/>
                    <a:gd name="connsiteY20" fmla="*/ 1555025 h 1616237"/>
                    <a:gd name="connsiteX21" fmla="*/ 452205 w 7141652"/>
                    <a:gd name="connsiteY21" fmla="*/ 1555026 h 1616237"/>
                    <a:gd name="connsiteX22" fmla="*/ 47091 w 7141652"/>
                    <a:gd name="connsiteY22" fmla="*/ 1520301 h 1616237"/>
                    <a:gd name="connsiteX23" fmla="*/ 47091 w 7141652"/>
                    <a:gd name="connsiteY23" fmla="*/ 455430 h 1616237"/>
                    <a:gd name="connsiteX24" fmla="*/ 429056 w 7141652"/>
                    <a:gd name="connsiteY24" fmla="*/ 119764 h 1616237"/>
                    <a:gd name="connsiteX0" fmla="*/ 402796 w 7115392"/>
                    <a:gd name="connsiteY0" fmla="*/ 119764 h 1613391"/>
                    <a:gd name="connsiteX1" fmla="*/ 1004679 w 7115392"/>
                    <a:gd name="connsiteY1" fmla="*/ 15592 h 1613391"/>
                    <a:gd name="connsiteX2" fmla="*/ 1409793 w 7115392"/>
                    <a:gd name="connsiteY2" fmla="*/ 108190 h 1613391"/>
                    <a:gd name="connsiteX3" fmla="*/ 2092699 w 7115392"/>
                    <a:gd name="connsiteY3" fmla="*/ 38742 h 1613391"/>
                    <a:gd name="connsiteX4" fmla="*/ 2520963 w 7115392"/>
                    <a:gd name="connsiteY4" fmla="*/ 4017 h 1613391"/>
                    <a:gd name="connsiteX5" fmla="*/ 3041823 w 7115392"/>
                    <a:gd name="connsiteY5" fmla="*/ 131339 h 1613391"/>
                    <a:gd name="connsiteX6" fmla="*/ 3585834 w 7115392"/>
                    <a:gd name="connsiteY6" fmla="*/ 15592 h 1613391"/>
                    <a:gd name="connsiteX7" fmla="*/ 4442360 w 7115392"/>
                    <a:gd name="connsiteY7" fmla="*/ 189212 h 1613391"/>
                    <a:gd name="connsiteX8" fmla="*/ 5264163 w 7115392"/>
                    <a:gd name="connsiteY8" fmla="*/ 142914 h 1613391"/>
                    <a:gd name="connsiteX9" fmla="*/ 6132264 w 7115392"/>
                    <a:gd name="connsiteY9" fmla="*/ 223936 h 1613391"/>
                    <a:gd name="connsiteX10" fmla="*/ 6930917 w 7115392"/>
                    <a:gd name="connsiteY10" fmla="*/ 166063 h 1613391"/>
                    <a:gd name="connsiteX11" fmla="*/ 7058239 w 7115392"/>
                    <a:gd name="connsiteY11" fmla="*/ 328109 h 1613391"/>
                    <a:gd name="connsiteX12" fmla="*/ 7104537 w 7115392"/>
                    <a:gd name="connsiteY12" fmla="*/ 837395 h 1613391"/>
                    <a:gd name="connsiteX13" fmla="*/ 7069813 w 7115392"/>
                    <a:gd name="connsiteY13" fmla="*/ 1288807 h 1613391"/>
                    <a:gd name="connsiteX14" fmla="*/ 6664699 w 7115392"/>
                    <a:gd name="connsiteY14" fmla="*/ 1531876 h 1613391"/>
                    <a:gd name="connsiteX15" fmla="*/ 5588254 w 7115392"/>
                    <a:gd name="connsiteY15" fmla="*/ 1497151 h 1613391"/>
                    <a:gd name="connsiteX16" fmla="*/ 4488658 w 7115392"/>
                    <a:gd name="connsiteY16" fmla="*/ 1555025 h 1613391"/>
                    <a:gd name="connsiteX17" fmla="*/ 3734620 w 7115392"/>
                    <a:gd name="connsiteY17" fmla="*/ 1565390 h 1613391"/>
                    <a:gd name="connsiteX18" fmla="*/ 3666856 w 7115392"/>
                    <a:gd name="connsiteY18" fmla="*/ 1612898 h 1613391"/>
                    <a:gd name="connsiteX19" fmla="*/ 3007099 w 7115392"/>
                    <a:gd name="connsiteY19" fmla="*/ 1531876 h 1613391"/>
                    <a:gd name="connsiteX20" fmla="*/ 1444519 w 7115392"/>
                    <a:gd name="connsiteY20" fmla="*/ 1555025 h 1613391"/>
                    <a:gd name="connsiteX21" fmla="*/ 425945 w 7115392"/>
                    <a:gd name="connsiteY21" fmla="*/ 1555026 h 1613391"/>
                    <a:gd name="connsiteX22" fmla="*/ 90279 w 7115392"/>
                    <a:gd name="connsiteY22" fmla="*/ 1346681 h 1613391"/>
                    <a:gd name="connsiteX23" fmla="*/ 20831 w 7115392"/>
                    <a:gd name="connsiteY23" fmla="*/ 455430 h 1613391"/>
                    <a:gd name="connsiteX24" fmla="*/ 402796 w 7115392"/>
                    <a:gd name="connsiteY24" fmla="*/ 119764 h 1613391"/>
                    <a:gd name="connsiteX0" fmla="*/ 787888 w 7141669"/>
                    <a:gd name="connsiteY0" fmla="*/ 212361 h 1613391"/>
                    <a:gd name="connsiteX1" fmla="*/ 1030956 w 7141669"/>
                    <a:gd name="connsiteY1" fmla="*/ 15592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12361 h 1613391"/>
                    <a:gd name="connsiteX1" fmla="*/ 1320323 w 7141669"/>
                    <a:gd name="connsiteY1" fmla="*/ 235511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436070 w 7141669"/>
                    <a:gd name="connsiteY2" fmla="*/ 104359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910632 w 7141669"/>
                    <a:gd name="connsiteY2" fmla="*/ 185382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2466217 w 7141669"/>
                    <a:gd name="connsiteY2" fmla="*/ 162232 h 1609560"/>
                    <a:gd name="connsiteX3" fmla="*/ 2547240 w 7141669"/>
                    <a:gd name="connsiteY3" fmla="*/ 186 h 1609560"/>
                    <a:gd name="connsiteX4" fmla="*/ 3068100 w 7141669"/>
                    <a:gd name="connsiteY4" fmla="*/ 127508 h 1609560"/>
                    <a:gd name="connsiteX5" fmla="*/ 3612111 w 7141669"/>
                    <a:gd name="connsiteY5" fmla="*/ 11761 h 1609560"/>
                    <a:gd name="connsiteX6" fmla="*/ 4468637 w 7141669"/>
                    <a:gd name="connsiteY6" fmla="*/ 185381 h 1609560"/>
                    <a:gd name="connsiteX7" fmla="*/ 5290440 w 7141669"/>
                    <a:gd name="connsiteY7" fmla="*/ 139083 h 1609560"/>
                    <a:gd name="connsiteX8" fmla="*/ 6158541 w 7141669"/>
                    <a:gd name="connsiteY8" fmla="*/ 220105 h 1609560"/>
                    <a:gd name="connsiteX9" fmla="*/ 6957194 w 7141669"/>
                    <a:gd name="connsiteY9" fmla="*/ 162232 h 1609560"/>
                    <a:gd name="connsiteX10" fmla="*/ 7084516 w 7141669"/>
                    <a:gd name="connsiteY10" fmla="*/ 324278 h 1609560"/>
                    <a:gd name="connsiteX11" fmla="*/ 7130814 w 7141669"/>
                    <a:gd name="connsiteY11" fmla="*/ 833564 h 1609560"/>
                    <a:gd name="connsiteX12" fmla="*/ 7096090 w 7141669"/>
                    <a:gd name="connsiteY12" fmla="*/ 1284976 h 1609560"/>
                    <a:gd name="connsiteX13" fmla="*/ 6690976 w 7141669"/>
                    <a:gd name="connsiteY13" fmla="*/ 1528045 h 1609560"/>
                    <a:gd name="connsiteX14" fmla="*/ 5614531 w 7141669"/>
                    <a:gd name="connsiteY14" fmla="*/ 1493320 h 1609560"/>
                    <a:gd name="connsiteX15" fmla="*/ 4514935 w 7141669"/>
                    <a:gd name="connsiteY15" fmla="*/ 1551194 h 1609560"/>
                    <a:gd name="connsiteX16" fmla="*/ 3760897 w 7141669"/>
                    <a:gd name="connsiteY16" fmla="*/ 1561559 h 1609560"/>
                    <a:gd name="connsiteX17" fmla="*/ 3693133 w 7141669"/>
                    <a:gd name="connsiteY17" fmla="*/ 1609067 h 1609560"/>
                    <a:gd name="connsiteX18" fmla="*/ 3033376 w 7141669"/>
                    <a:gd name="connsiteY18" fmla="*/ 1528045 h 1609560"/>
                    <a:gd name="connsiteX19" fmla="*/ 1470796 w 7141669"/>
                    <a:gd name="connsiteY19" fmla="*/ 1551194 h 1609560"/>
                    <a:gd name="connsiteX20" fmla="*/ 452222 w 7141669"/>
                    <a:gd name="connsiteY20" fmla="*/ 1551195 h 1609560"/>
                    <a:gd name="connsiteX21" fmla="*/ 116556 w 7141669"/>
                    <a:gd name="connsiteY21" fmla="*/ 1342850 h 1609560"/>
                    <a:gd name="connsiteX22" fmla="*/ 47108 w 7141669"/>
                    <a:gd name="connsiteY22" fmla="*/ 451599 h 1609560"/>
                    <a:gd name="connsiteX23" fmla="*/ 787888 w 7141669"/>
                    <a:gd name="connsiteY23" fmla="*/ 208530 h 1609560"/>
                    <a:gd name="connsiteX0" fmla="*/ 787888 w 7141669"/>
                    <a:gd name="connsiteY0" fmla="*/ 197421 h 1598451"/>
                    <a:gd name="connsiteX1" fmla="*/ 1320323 w 7141669"/>
                    <a:gd name="connsiteY1" fmla="*/ 220571 h 1598451"/>
                    <a:gd name="connsiteX2" fmla="*/ 2466217 w 7141669"/>
                    <a:gd name="connsiteY2" fmla="*/ 151123 h 1598451"/>
                    <a:gd name="connsiteX3" fmla="*/ 3068100 w 7141669"/>
                    <a:gd name="connsiteY3" fmla="*/ 116399 h 1598451"/>
                    <a:gd name="connsiteX4" fmla="*/ 3612111 w 7141669"/>
                    <a:gd name="connsiteY4" fmla="*/ 652 h 1598451"/>
                    <a:gd name="connsiteX5" fmla="*/ 4468637 w 7141669"/>
                    <a:gd name="connsiteY5" fmla="*/ 174272 h 1598451"/>
                    <a:gd name="connsiteX6" fmla="*/ 5290440 w 7141669"/>
                    <a:gd name="connsiteY6" fmla="*/ 127974 h 1598451"/>
                    <a:gd name="connsiteX7" fmla="*/ 6158541 w 7141669"/>
                    <a:gd name="connsiteY7" fmla="*/ 208996 h 1598451"/>
                    <a:gd name="connsiteX8" fmla="*/ 6957194 w 7141669"/>
                    <a:gd name="connsiteY8" fmla="*/ 151123 h 1598451"/>
                    <a:gd name="connsiteX9" fmla="*/ 7084516 w 7141669"/>
                    <a:gd name="connsiteY9" fmla="*/ 313169 h 1598451"/>
                    <a:gd name="connsiteX10" fmla="*/ 7130814 w 7141669"/>
                    <a:gd name="connsiteY10" fmla="*/ 822455 h 1598451"/>
                    <a:gd name="connsiteX11" fmla="*/ 7096090 w 7141669"/>
                    <a:gd name="connsiteY11" fmla="*/ 1273867 h 1598451"/>
                    <a:gd name="connsiteX12" fmla="*/ 6690976 w 7141669"/>
                    <a:gd name="connsiteY12" fmla="*/ 1516936 h 1598451"/>
                    <a:gd name="connsiteX13" fmla="*/ 5614531 w 7141669"/>
                    <a:gd name="connsiteY13" fmla="*/ 1482211 h 1598451"/>
                    <a:gd name="connsiteX14" fmla="*/ 4514935 w 7141669"/>
                    <a:gd name="connsiteY14" fmla="*/ 1540085 h 1598451"/>
                    <a:gd name="connsiteX15" fmla="*/ 3760897 w 7141669"/>
                    <a:gd name="connsiteY15" fmla="*/ 1550450 h 1598451"/>
                    <a:gd name="connsiteX16" fmla="*/ 3693133 w 7141669"/>
                    <a:gd name="connsiteY16" fmla="*/ 1597958 h 1598451"/>
                    <a:gd name="connsiteX17" fmla="*/ 3033376 w 7141669"/>
                    <a:gd name="connsiteY17" fmla="*/ 1516936 h 1598451"/>
                    <a:gd name="connsiteX18" fmla="*/ 1470796 w 7141669"/>
                    <a:gd name="connsiteY18" fmla="*/ 1540085 h 1598451"/>
                    <a:gd name="connsiteX19" fmla="*/ 452222 w 7141669"/>
                    <a:gd name="connsiteY19" fmla="*/ 1540086 h 1598451"/>
                    <a:gd name="connsiteX20" fmla="*/ 116556 w 7141669"/>
                    <a:gd name="connsiteY20" fmla="*/ 1331741 h 1598451"/>
                    <a:gd name="connsiteX21" fmla="*/ 47108 w 7141669"/>
                    <a:gd name="connsiteY21" fmla="*/ 440490 h 1598451"/>
                    <a:gd name="connsiteX22" fmla="*/ 787888 w 7141669"/>
                    <a:gd name="connsiteY22" fmla="*/ 197421 h 1598451"/>
                    <a:gd name="connsiteX0" fmla="*/ 787888 w 7141669"/>
                    <a:gd name="connsiteY0" fmla="*/ 106476 h 1507506"/>
                    <a:gd name="connsiteX1" fmla="*/ 1320323 w 7141669"/>
                    <a:gd name="connsiteY1" fmla="*/ 129626 h 1507506"/>
                    <a:gd name="connsiteX2" fmla="*/ 2466217 w 7141669"/>
                    <a:gd name="connsiteY2" fmla="*/ 60178 h 1507506"/>
                    <a:gd name="connsiteX3" fmla="*/ 3068100 w 7141669"/>
                    <a:gd name="connsiteY3" fmla="*/ 25454 h 1507506"/>
                    <a:gd name="connsiteX4" fmla="*/ 3878329 w 7141669"/>
                    <a:gd name="connsiteY4" fmla="*/ 2305 h 1507506"/>
                    <a:gd name="connsiteX5" fmla="*/ 4468637 w 7141669"/>
                    <a:gd name="connsiteY5" fmla="*/ 83327 h 1507506"/>
                    <a:gd name="connsiteX6" fmla="*/ 5290440 w 7141669"/>
                    <a:gd name="connsiteY6" fmla="*/ 37029 h 1507506"/>
                    <a:gd name="connsiteX7" fmla="*/ 6158541 w 7141669"/>
                    <a:gd name="connsiteY7" fmla="*/ 118051 h 1507506"/>
                    <a:gd name="connsiteX8" fmla="*/ 6957194 w 7141669"/>
                    <a:gd name="connsiteY8" fmla="*/ 60178 h 1507506"/>
                    <a:gd name="connsiteX9" fmla="*/ 7084516 w 7141669"/>
                    <a:gd name="connsiteY9" fmla="*/ 222224 h 1507506"/>
                    <a:gd name="connsiteX10" fmla="*/ 7130814 w 7141669"/>
                    <a:gd name="connsiteY10" fmla="*/ 731510 h 1507506"/>
                    <a:gd name="connsiteX11" fmla="*/ 7096090 w 7141669"/>
                    <a:gd name="connsiteY11" fmla="*/ 1182922 h 1507506"/>
                    <a:gd name="connsiteX12" fmla="*/ 6690976 w 7141669"/>
                    <a:gd name="connsiteY12" fmla="*/ 1425991 h 1507506"/>
                    <a:gd name="connsiteX13" fmla="*/ 5614531 w 7141669"/>
                    <a:gd name="connsiteY13" fmla="*/ 1391266 h 1507506"/>
                    <a:gd name="connsiteX14" fmla="*/ 4514935 w 7141669"/>
                    <a:gd name="connsiteY14" fmla="*/ 1449140 h 1507506"/>
                    <a:gd name="connsiteX15" fmla="*/ 3760897 w 7141669"/>
                    <a:gd name="connsiteY15" fmla="*/ 1459505 h 1507506"/>
                    <a:gd name="connsiteX16" fmla="*/ 3693133 w 7141669"/>
                    <a:gd name="connsiteY16" fmla="*/ 1507013 h 1507506"/>
                    <a:gd name="connsiteX17" fmla="*/ 3033376 w 7141669"/>
                    <a:gd name="connsiteY17" fmla="*/ 1425991 h 1507506"/>
                    <a:gd name="connsiteX18" fmla="*/ 1470796 w 7141669"/>
                    <a:gd name="connsiteY18" fmla="*/ 1449140 h 1507506"/>
                    <a:gd name="connsiteX19" fmla="*/ 452222 w 7141669"/>
                    <a:gd name="connsiteY19" fmla="*/ 1449141 h 1507506"/>
                    <a:gd name="connsiteX20" fmla="*/ 116556 w 7141669"/>
                    <a:gd name="connsiteY20" fmla="*/ 1240796 h 1507506"/>
                    <a:gd name="connsiteX21" fmla="*/ 47108 w 7141669"/>
                    <a:gd name="connsiteY21" fmla="*/ 349545 h 1507506"/>
                    <a:gd name="connsiteX22" fmla="*/ 787888 w 7141669"/>
                    <a:gd name="connsiteY22" fmla="*/ 106476 h 1507506"/>
                    <a:gd name="connsiteX0" fmla="*/ 787888 w 7141669"/>
                    <a:gd name="connsiteY0" fmla="*/ 106476 h 1464573"/>
                    <a:gd name="connsiteX1" fmla="*/ 1320323 w 7141669"/>
                    <a:gd name="connsiteY1" fmla="*/ 129626 h 1464573"/>
                    <a:gd name="connsiteX2" fmla="*/ 2466217 w 7141669"/>
                    <a:gd name="connsiteY2" fmla="*/ 60178 h 1464573"/>
                    <a:gd name="connsiteX3" fmla="*/ 3068100 w 7141669"/>
                    <a:gd name="connsiteY3" fmla="*/ 25454 h 1464573"/>
                    <a:gd name="connsiteX4" fmla="*/ 3878329 w 7141669"/>
                    <a:gd name="connsiteY4" fmla="*/ 2305 h 1464573"/>
                    <a:gd name="connsiteX5" fmla="*/ 4468637 w 7141669"/>
                    <a:gd name="connsiteY5" fmla="*/ 83327 h 1464573"/>
                    <a:gd name="connsiteX6" fmla="*/ 5290440 w 7141669"/>
                    <a:gd name="connsiteY6" fmla="*/ 37029 h 1464573"/>
                    <a:gd name="connsiteX7" fmla="*/ 6158541 w 7141669"/>
                    <a:gd name="connsiteY7" fmla="*/ 118051 h 1464573"/>
                    <a:gd name="connsiteX8" fmla="*/ 6957194 w 7141669"/>
                    <a:gd name="connsiteY8" fmla="*/ 60178 h 1464573"/>
                    <a:gd name="connsiteX9" fmla="*/ 7084516 w 7141669"/>
                    <a:gd name="connsiteY9" fmla="*/ 222224 h 1464573"/>
                    <a:gd name="connsiteX10" fmla="*/ 7130814 w 7141669"/>
                    <a:gd name="connsiteY10" fmla="*/ 731510 h 1464573"/>
                    <a:gd name="connsiteX11" fmla="*/ 7096090 w 7141669"/>
                    <a:gd name="connsiteY11" fmla="*/ 1182922 h 1464573"/>
                    <a:gd name="connsiteX12" fmla="*/ 6690976 w 7141669"/>
                    <a:gd name="connsiteY12" fmla="*/ 1425991 h 1464573"/>
                    <a:gd name="connsiteX13" fmla="*/ 5614531 w 7141669"/>
                    <a:gd name="connsiteY13" fmla="*/ 1391266 h 1464573"/>
                    <a:gd name="connsiteX14" fmla="*/ 4514935 w 7141669"/>
                    <a:gd name="connsiteY14" fmla="*/ 1449140 h 1464573"/>
                    <a:gd name="connsiteX15" fmla="*/ 3760897 w 7141669"/>
                    <a:gd name="connsiteY15" fmla="*/ 1459505 h 1464573"/>
                    <a:gd name="connsiteX16" fmla="*/ 3033376 w 7141669"/>
                    <a:gd name="connsiteY16" fmla="*/ 1425991 h 1464573"/>
                    <a:gd name="connsiteX17" fmla="*/ 1470796 w 7141669"/>
                    <a:gd name="connsiteY17" fmla="*/ 1449140 h 1464573"/>
                    <a:gd name="connsiteX18" fmla="*/ 452222 w 7141669"/>
                    <a:gd name="connsiteY18" fmla="*/ 1449141 h 1464573"/>
                    <a:gd name="connsiteX19" fmla="*/ 116556 w 7141669"/>
                    <a:gd name="connsiteY19" fmla="*/ 1240796 h 1464573"/>
                    <a:gd name="connsiteX20" fmla="*/ 47108 w 7141669"/>
                    <a:gd name="connsiteY20" fmla="*/ 349545 h 1464573"/>
                    <a:gd name="connsiteX21" fmla="*/ 787888 w 7141669"/>
                    <a:gd name="connsiteY21" fmla="*/ 106476 h 146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</a:endParaRPr>
                </a:p>
              </p:txBody>
            </p:sp>
          </p:grpSp>
        </p:grp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4914826" y="1996302"/>
              <a:ext cx="680206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vi-VN" altLang="en-US" sz="40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Viết</a:t>
              </a:r>
              <a:r>
                <a:rPr kumimoji="0" lang="vi-VN" altLang="en-US" sz="400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được phân số dưới dạng </a:t>
              </a: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vi-VN" altLang="en-US" sz="400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tỉ số phần trăm.</a:t>
              </a:r>
              <a:endParaRPr kumimoji="0" lang="en-US" altLang="en-US" sz="4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744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9"/>
          <p:cNvGrpSpPr/>
          <p:nvPr/>
        </p:nvGrpSpPr>
        <p:grpSpPr>
          <a:xfrm>
            <a:off x="9850986" y="-157534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517110" y="2339305"/>
            <a:ext cx="7188973" cy="1256338"/>
            <a:chOff x="4517110" y="2131070"/>
            <a:chExt cx="7188973" cy="1464573"/>
          </a:xfrm>
        </p:grpSpPr>
        <p:sp>
          <p:nvSpPr>
            <p:cNvPr id="13" name="Freeform 12"/>
            <p:cNvSpPr/>
            <p:nvPr/>
          </p:nvSpPr>
          <p:spPr>
            <a:xfrm>
              <a:off x="4517110" y="2131070"/>
              <a:ext cx="7141669" cy="1464573"/>
            </a:xfrm>
            <a:custGeom>
              <a:avLst/>
              <a:gdLst>
                <a:gd name="connsiteX0" fmla="*/ 429056 w 7158956"/>
                <a:gd name="connsiteY0" fmla="*/ 119764 h 1709284"/>
                <a:gd name="connsiteX1" fmla="*/ 1030939 w 7158956"/>
                <a:gd name="connsiteY1" fmla="*/ 15592 h 1709284"/>
                <a:gd name="connsiteX2" fmla="*/ 1436053 w 7158956"/>
                <a:gd name="connsiteY2" fmla="*/ 108190 h 1709284"/>
                <a:gd name="connsiteX3" fmla="*/ 2118959 w 7158956"/>
                <a:gd name="connsiteY3" fmla="*/ 38742 h 1709284"/>
                <a:gd name="connsiteX4" fmla="*/ 2547223 w 7158956"/>
                <a:gd name="connsiteY4" fmla="*/ 4017 h 1709284"/>
                <a:gd name="connsiteX5" fmla="*/ 3068083 w 7158956"/>
                <a:gd name="connsiteY5" fmla="*/ 131339 h 1709284"/>
                <a:gd name="connsiteX6" fmla="*/ 3612094 w 7158956"/>
                <a:gd name="connsiteY6" fmla="*/ 15592 h 1709284"/>
                <a:gd name="connsiteX7" fmla="*/ 4468620 w 7158956"/>
                <a:gd name="connsiteY7" fmla="*/ 189212 h 1709284"/>
                <a:gd name="connsiteX8" fmla="*/ 5290423 w 7158956"/>
                <a:gd name="connsiteY8" fmla="*/ 142914 h 1709284"/>
                <a:gd name="connsiteX9" fmla="*/ 6158524 w 7158956"/>
                <a:gd name="connsiteY9" fmla="*/ 223936 h 1709284"/>
                <a:gd name="connsiteX10" fmla="*/ 6957177 w 7158956"/>
                <a:gd name="connsiteY10" fmla="*/ 166063 h 1709284"/>
                <a:gd name="connsiteX11" fmla="*/ 7084499 w 7158956"/>
                <a:gd name="connsiteY11" fmla="*/ 328109 h 1709284"/>
                <a:gd name="connsiteX12" fmla="*/ 7130797 w 7158956"/>
                <a:gd name="connsiteY12" fmla="*/ 837395 h 1709284"/>
                <a:gd name="connsiteX13" fmla="*/ 7096073 w 7158956"/>
                <a:gd name="connsiteY13" fmla="*/ 1288807 h 1709284"/>
                <a:gd name="connsiteX14" fmla="*/ 6436316 w 7158956"/>
                <a:gd name="connsiteY14" fmla="*/ 1474002 h 1709284"/>
                <a:gd name="connsiteX15" fmla="*/ 5440894 w 7158956"/>
                <a:gd name="connsiteY15" fmla="*/ 1323531 h 1709284"/>
                <a:gd name="connsiteX16" fmla="*/ 4538068 w 7158956"/>
                <a:gd name="connsiteY16" fmla="*/ 1381405 h 1709284"/>
                <a:gd name="connsiteX17" fmla="*/ 3519496 w 7158956"/>
                <a:gd name="connsiteY17" fmla="*/ 1705496 h 1709284"/>
                <a:gd name="connsiteX18" fmla="*/ 2234706 w 7158956"/>
                <a:gd name="connsiteY18" fmla="*/ 1566600 h 1709284"/>
                <a:gd name="connsiteX19" fmla="*/ 1736995 w 7158956"/>
                <a:gd name="connsiteY19" fmla="*/ 1693921 h 1709284"/>
                <a:gd name="connsiteX20" fmla="*/ 452205 w 7158956"/>
                <a:gd name="connsiteY20" fmla="*/ 1636048 h 1709284"/>
                <a:gd name="connsiteX21" fmla="*/ 47091 w 7158956"/>
                <a:gd name="connsiteY21" fmla="*/ 1520301 h 1709284"/>
                <a:gd name="connsiteX22" fmla="*/ 47091 w 7158956"/>
                <a:gd name="connsiteY22" fmla="*/ 455430 h 1709284"/>
                <a:gd name="connsiteX23" fmla="*/ 429056 w 7158956"/>
                <a:gd name="connsiteY23" fmla="*/ 119764 h 1709284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440894 w 7158956"/>
                <a:gd name="connsiteY15" fmla="*/ 1323531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637663 w 7158956"/>
                <a:gd name="connsiteY15" fmla="*/ 1485576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485576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624472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14514 w 7141652"/>
                <a:gd name="connsiteY15" fmla="*/ 1497151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695947"/>
                <a:gd name="connsiteX1" fmla="*/ 1030939 w 7141652"/>
                <a:gd name="connsiteY1" fmla="*/ 15592 h 1695947"/>
                <a:gd name="connsiteX2" fmla="*/ 1436053 w 7141652"/>
                <a:gd name="connsiteY2" fmla="*/ 108190 h 1695947"/>
                <a:gd name="connsiteX3" fmla="*/ 2118959 w 7141652"/>
                <a:gd name="connsiteY3" fmla="*/ 38742 h 1695947"/>
                <a:gd name="connsiteX4" fmla="*/ 2547223 w 7141652"/>
                <a:gd name="connsiteY4" fmla="*/ 4017 h 1695947"/>
                <a:gd name="connsiteX5" fmla="*/ 3068083 w 7141652"/>
                <a:gd name="connsiteY5" fmla="*/ 131339 h 1695947"/>
                <a:gd name="connsiteX6" fmla="*/ 3612094 w 7141652"/>
                <a:gd name="connsiteY6" fmla="*/ 15592 h 1695947"/>
                <a:gd name="connsiteX7" fmla="*/ 4468620 w 7141652"/>
                <a:gd name="connsiteY7" fmla="*/ 189212 h 1695947"/>
                <a:gd name="connsiteX8" fmla="*/ 5290423 w 7141652"/>
                <a:gd name="connsiteY8" fmla="*/ 142914 h 1695947"/>
                <a:gd name="connsiteX9" fmla="*/ 6158524 w 7141652"/>
                <a:gd name="connsiteY9" fmla="*/ 223936 h 1695947"/>
                <a:gd name="connsiteX10" fmla="*/ 6957177 w 7141652"/>
                <a:gd name="connsiteY10" fmla="*/ 166063 h 1695947"/>
                <a:gd name="connsiteX11" fmla="*/ 7084499 w 7141652"/>
                <a:gd name="connsiteY11" fmla="*/ 328109 h 1695947"/>
                <a:gd name="connsiteX12" fmla="*/ 7130797 w 7141652"/>
                <a:gd name="connsiteY12" fmla="*/ 837395 h 1695947"/>
                <a:gd name="connsiteX13" fmla="*/ 7096073 w 7141652"/>
                <a:gd name="connsiteY13" fmla="*/ 1288807 h 1695947"/>
                <a:gd name="connsiteX14" fmla="*/ 6690959 w 7141652"/>
                <a:gd name="connsiteY14" fmla="*/ 1531876 h 1695947"/>
                <a:gd name="connsiteX15" fmla="*/ 5614514 w 7141652"/>
                <a:gd name="connsiteY15" fmla="*/ 1497151 h 1695947"/>
                <a:gd name="connsiteX16" fmla="*/ 4642240 w 7141652"/>
                <a:gd name="connsiteY16" fmla="*/ 1566600 h 1695947"/>
                <a:gd name="connsiteX17" fmla="*/ 3693116 w 7141652"/>
                <a:gd name="connsiteY17" fmla="*/ 1612898 h 1695947"/>
                <a:gd name="connsiteX18" fmla="*/ 2234706 w 7141652"/>
                <a:gd name="connsiteY18" fmla="*/ 1566600 h 1695947"/>
                <a:gd name="connsiteX19" fmla="*/ 1736995 w 7141652"/>
                <a:gd name="connsiteY19" fmla="*/ 1693921 h 1695947"/>
                <a:gd name="connsiteX20" fmla="*/ 452205 w 7141652"/>
                <a:gd name="connsiteY20" fmla="*/ 1636048 h 1695947"/>
                <a:gd name="connsiteX21" fmla="*/ 47091 w 7141652"/>
                <a:gd name="connsiteY21" fmla="*/ 1520301 h 1695947"/>
                <a:gd name="connsiteX22" fmla="*/ 47091 w 7141652"/>
                <a:gd name="connsiteY22" fmla="*/ 455430 h 1695947"/>
                <a:gd name="connsiteX23" fmla="*/ 429056 w 7141652"/>
                <a:gd name="connsiteY23" fmla="*/ 119764 h 1695947"/>
                <a:gd name="connsiteX0" fmla="*/ 429056 w 7141652"/>
                <a:gd name="connsiteY0" fmla="*/ 119764 h 1695431"/>
                <a:gd name="connsiteX1" fmla="*/ 1030939 w 7141652"/>
                <a:gd name="connsiteY1" fmla="*/ 15592 h 1695431"/>
                <a:gd name="connsiteX2" fmla="*/ 1436053 w 7141652"/>
                <a:gd name="connsiteY2" fmla="*/ 108190 h 1695431"/>
                <a:gd name="connsiteX3" fmla="*/ 2118959 w 7141652"/>
                <a:gd name="connsiteY3" fmla="*/ 38742 h 1695431"/>
                <a:gd name="connsiteX4" fmla="*/ 2547223 w 7141652"/>
                <a:gd name="connsiteY4" fmla="*/ 4017 h 1695431"/>
                <a:gd name="connsiteX5" fmla="*/ 3068083 w 7141652"/>
                <a:gd name="connsiteY5" fmla="*/ 131339 h 1695431"/>
                <a:gd name="connsiteX6" fmla="*/ 3612094 w 7141652"/>
                <a:gd name="connsiteY6" fmla="*/ 15592 h 1695431"/>
                <a:gd name="connsiteX7" fmla="*/ 4468620 w 7141652"/>
                <a:gd name="connsiteY7" fmla="*/ 189212 h 1695431"/>
                <a:gd name="connsiteX8" fmla="*/ 5290423 w 7141652"/>
                <a:gd name="connsiteY8" fmla="*/ 142914 h 1695431"/>
                <a:gd name="connsiteX9" fmla="*/ 6158524 w 7141652"/>
                <a:gd name="connsiteY9" fmla="*/ 223936 h 1695431"/>
                <a:gd name="connsiteX10" fmla="*/ 6957177 w 7141652"/>
                <a:gd name="connsiteY10" fmla="*/ 166063 h 1695431"/>
                <a:gd name="connsiteX11" fmla="*/ 7084499 w 7141652"/>
                <a:gd name="connsiteY11" fmla="*/ 328109 h 1695431"/>
                <a:gd name="connsiteX12" fmla="*/ 7130797 w 7141652"/>
                <a:gd name="connsiteY12" fmla="*/ 837395 h 1695431"/>
                <a:gd name="connsiteX13" fmla="*/ 7096073 w 7141652"/>
                <a:gd name="connsiteY13" fmla="*/ 1288807 h 1695431"/>
                <a:gd name="connsiteX14" fmla="*/ 6690959 w 7141652"/>
                <a:gd name="connsiteY14" fmla="*/ 1531876 h 1695431"/>
                <a:gd name="connsiteX15" fmla="*/ 5614514 w 7141652"/>
                <a:gd name="connsiteY15" fmla="*/ 1497151 h 1695431"/>
                <a:gd name="connsiteX16" fmla="*/ 4642240 w 7141652"/>
                <a:gd name="connsiteY16" fmla="*/ 1566600 h 1695431"/>
                <a:gd name="connsiteX17" fmla="*/ 3693116 w 7141652"/>
                <a:gd name="connsiteY17" fmla="*/ 1612898 h 1695431"/>
                <a:gd name="connsiteX18" fmla="*/ 2720843 w 7141652"/>
                <a:gd name="connsiteY18" fmla="*/ 1578175 h 1695431"/>
                <a:gd name="connsiteX19" fmla="*/ 1736995 w 7141652"/>
                <a:gd name="connsiteY19" fmla="*/ 1693921 h 1695431"/>
                <a:gd name="connsiteX20" fmla="*/ 452205 w 7141652"/>
                <a:gd name="connsiteY20" fmla="*/ 1636048 h 1695431"/>
                <a:gd name="connsiteX21" fmla="*/ 47091 w 7141652"/>
                <a:gd name="connsiteY21" fmla="*/ 1520301 h 1695431"/>
                <a:gd name="connsiteX22" fmla="*/ 47091 w 7141652"/>
                <a:gd name="connsiteY22" fmla="*/ 455430 h 1695431"/>
                <a:gd name="connsiteX23" fmla="*/ 429056 w 7141652"/>
                <a:gd name="connsiteY23" fmla="*/ 119764 h 1695431"/>
                <a:gd name="connsiteX0" fmla="*/ 429056 w 7141652"/>
                <a:gd name="connsiteY0" fmla="*/ 119764 h 1651788"/>
                <a:gd name="connsiteX1" fmla="*/ 1030939 w 7141652"/>
                <a:gd name="connsiteY1" fmla="*/ 15592 h 1651788"/>
                <a:gd name="connsiteX2" fmla="*/ 1436053 w 7141652"/>
                <a:gd name="connsiteY2" fmla="*/ 108190 h 1651788"/>
                <a:gd name="connsiteX3" fmla="*/ 2118959 w 7141652"/>
                <a:gd name="connsiteY3" fmla="*/ 38742 h 1651788"/>
                <a:gd name="connsiteX4" fmla="*/ 2547223 w 7141652"/>
                <a:gd name="connsiteY4" fmla="*/ 4017 h 1651788"/>
                <a:gd name="connsiteX5" fmla="*/ 3068083 w 7141652"/>
                <a:gd name="connsiteY5" fmla="*/ 131339 h 1651788"/>
                <a:gd name="connsiteX6" fmla="*/ 3612094 w 7141652"/>
                <a:gd name="connsiteY6" fmla="*/ 15592 h 1651788"/>
                <a:gd name="connsiteX7" fmla="*/ 4468620 w 7141652"/>
                <a:gd name="connsiteY7" fmla="*/ 189212 h 1651788"/>
                <a:gd name="connsiteX8" fmla="*/ 5290423 w 7141652"/>
                <a:gd name="connsiteY8" fmla="*/ 142914 h 1651788"/>
                <a:gd name="connsiteX9" fmla="*/ 6158524 w 7141652"/>
                <a:gd name="connsiteY9" fmla="*/ 223936 h 1651788"/>
                <a:gd name="connsiteX10" fmla="*/ 6957177 w 7141652"/>
                <a:gd name="connsiteY10" fmla="*/ 166063 h 1651788"/>
                <a:gd name="connsiteX11" fmla="*/ 7084499 w 7141652"/>
                <a:gd name="connsiteY11" fmla="*/ 328109 h 1651788"/>
                <a:gd name="connsiteX12" fmla="*/ 7130797 w 7141652"/>
                <a:gd name="connsiteY12" fmla="*/ 837395 h 1651788"/>
                <a:gd name="connsiteX13" fmla="*/ 7096073 w 7141652"/>
                <a:gd name="connsiteY13" fmla="*/ 1288807 h 1651788"/>
                <a:gd name="connsiteX14" fmla="*/ 6690959 w 7141652"/>
                <a:gd name="connsiteY14" fmla="*/ 1531876 h 1651788"/>
                <a:gd name="connsiteX15" fmla="*/ 5614514 w 7141652"/>
                <a:gd name="connsiteY15" fmla="*/ 1497151 h 1651788"/>
                <a:gd name="connsiteX16" fmla="*/ 4642240 w 7141652"/>
                <a:gd name="connsiteY16" fmla="*/ 1566600 h 1651788"/>
                <a:gd name="connsiteX17" fmla="*/ 3693116 w 7141652"/>
                <a:gd name="connsiteY17" fmla="*/ 1612898 h 1651788"/>
                <a:gd name="connsiteX18" fmla="*/ 2720843 w 7141652"/>
                <a:gd name="connsiteY18" fmla="*/ 1578175 h 1651788"/>
                <a:gd name="connsiteX19" fmla="*/ 1748570 w 7141652"/>
                <a:gd name="connsiteY19" fmla="*/ 1531876 h 1651788"/>
                <a:gd name="connsiteX20" fmla="*/ 452205 w 7141652"/>
                <a:gd name="connsiteY20" fmla="*/ 1636048 h 1651788"/>
                <a:gd name="connsiteX21" fmla="*/ 47091 w 7141652"/>
                <a:gd name="connsiteY21" fmla="*/ 1520301 h 1651788"/>
                <a:gd name="connsiteX22" fmla="*/ 47091 w 7141652"/>
                <a:gd name="connsiteY22" fmla="*/ 455430 h 1651788"/>
                <a:gd name="connsiteX23" fmla="*/ 429056 w 7141652"/>
                <a:gd name="connsiteY23" fmla="*/ 119764 h 1651788"/>
                <a:gd name="connsiteX0" fmla="*/ 429056 w 7141652"/>
                <a:gd name="connsiteY0" fmla="*/ 119764 h 1729578"/>
                <a:gd name="connsiteX1" fmla="*/ 1030939 w 7141652"/>
                <a:gd name="connsiteY1" fmla="*/ 15592 h 1729578"/>
                <a:gd name="connsiteX2" fmla="*/ 1436053 w 7141652"/>
                <a:gd name="connsiteY2" fmla="*/ 108190 h 1729578"/>
                <a:gd name="connsiteX3" fmla="*/ 2118959 w 7141652"/>
                <a:gd name="connsiteY3" fmla="*/ 38742 h 1729578"/>
                <a:gd name="connsiteX4" fmla="*/ 2547223 w 7141652"/>
                <a:gd name="connsiteY4" fmla="*/ 4017 h 1729578"/>
                <a:gd name="connsiteX5" fmla="*/ 3068083 w 7141652"/>
                <a:gd name="connsiteY5" fmla="*/ 131339 h 1729578"/>
                <a:gd name="connsiteX6" fmla="*/ 3612094 w 7141652"/>
                <a:gd name="connsiteY6" fmla="*/ 15592 h 1729578"/>
                <a:gd name="connsiteX7" fmla="*/ 4468620 w 7141652"/>
                <a:gd name="connsiteY7" fmla="*/ 189212 h 1729578"/>
                <a:gd name="connsiteX8" fmla="*/ 5290423 w 7141652"/>
                <a:gd name="connsiteY8" fmla="*/ 142914 h 1729578"/>
                <a:gd name="connsiteX9" fmla="*/ 6158524 w 7141652"/>
                <a:gd name="connsiteY9" fmla="*/ 223936 h 1729578"/>
                <a:gd name="connsiteX10" fmla="*/ 6957177 w 7141652"/>
                <a:gd name="connsiteY10" fmla="*/ 166063 h 1729578"/>
                <a:gd name="connsiteX11" fmla="*/ 7084499 w 7141652"/>
                <a:gd name="connsiteY11" fmla="*/ 328109 h 1729578"/>
                <a:gd name="connsiteX12" fmla="*/ 7130797 w 7141652"/>
                <a:gd name="connsiteY12" fmla="*/ 837395 h 1729578"/>
                <a:gd name="connsiteX13" fmla="*/ 7096073 w 7141652"/>
                <a:gd name="connsiteY13" fmla="*/ 1288807 h 1729578"/>
                <a:gd name="connsiteX14" fmla="*/ 6690959 w 7141652"/>
                <a:gd name="connsiteY14" fmla="*/ 1531876 h 1729578"/>
                <a:gd name="connsiteX15" fmla="*/ 5614514 w 7141652"/>
                <a:gd name="connsiteY15" fmla="*/ 1497151 h 1729578"/>
                <a:gd name="connsiteX16" fmla="*/ 4642240 w 7141652"/>
                <a:gd name="connsiteY16" fmla="*/ 1566600 h 1729578"/>
                <a:gd name="connsiteX17" fmla="*/ 3693116 w 7141652"/>
                <a:gd name="connsiteY17" fmla="*/ 1612898 h 1729578"/>
                <a:gd name="connsiteX18" fmla="*/ 2720843 w 7141652"/>
                <a:gd name="connsiteY18" fmla="*/ 1578175 h 1729578"/>
                <a:gd name="connsiteX19" fmla="*/ 1598100 w 7141652"/>
                <a:gd name="connsiteY19" fmla="*/ 1728645 h 1729578"/>
                <a:gd name="connsiteX20" fmla="*/ 452205 w 7141652"/>
                <a:gd name="connsiteY20" fmla="*/ 1636048 h 1729578"/>
                <a:gd name="connsiteX21" fmla="*/ 47091 w 7141652"/>
                <a:gd name="connsiteY21" fmla="*/ 1520301 h 1729578"/>
                <a:gd name="connsiteX22" fmla="*/ 47091 w 7141652"/>
                <a:gd name="connsiteY22" fmla="*/ 455430 h 1729578"/>
                <a:gd name="connsiteX23" fmla="*/ 429056 w 7141652"/>
                <a:gd name="connsiteY23" fmla="*/ 119764 h 1729578"/>
                <a:gd name="connsiteX0" fmla="*/ 429056 w 7141652"/>
                <a:gd name="connsiteY0" fmla="*/ 119764 h 1732632"/>
                <a:gd name="connsiteX1" fmla="*/ 1030939 w 7141652"/>
                <a:gd name="connsiteY1" fmla="*/ 15592 h 1732632"/>
                <a:gd name="connsiteX2" fmla="*/ 1436053 w 7141652"/>
                <a:gd name="connsiteY2" fmla="*/ 108190 h 1732632"/>
                <a:gd name="connsiteX3" fmla="*/ 2118959 w 7141652"/>
                <a:gd name="connsiteY3" fmla="*/ 38742 h 1732632"/>
                <a:gd name="connsiteX4" fmla="*/ 2547223 w 7141652"/>
                <a:gd name="connsiteY4" fmla="*/ 4017 h 1732632"/>
                <a:gd name="connsiteX5" fmla="*/ 3068083 w 7141652"/>
                <a:gd name="connsiteY5" fmla="*/ 131339 h 1732632"/>
                <a:gd name="connsiteX6" fmla="*/ 3612094 w 7141652"/>
                <a:gd name="connsiteY6" fmla="*/ 15592 h 1732632"/>
                <a:gd name="connsiteX7" fmla="*/ 4468620 w 7141652"/>
                <a:gd name="connsiteY7" fmla="*/ 189212 h 1732632"/>
                <a:gd name="connsiteX8" fmla="*/ 5290423 w 7141652"/>
                <a:gd name="connsiteY8" fmla="*/ 142914 h 1732632"/>
                <a:gd name="connsiteX9" fmla="*/ 6158524 w 7141652"/>
                <a:gd name="connsiteY9" fmla="*/ 223936 h 1732632"/>
                <a:gd name="connsiteX10" fmla="*/ 6957177 w 7141652"/>
                <a:gd name="connsiteY10" fmla="*/ 166063 h 1732632"/>
                <a:gd name="connsiteX11" fmla="*/ 7084499 w 7141652"/>
                <a:gd name="connsiteY11" fmla="*/ 328109 h 1732632"/>
                <a:gd name="connsiteX12" fmla="*/ 7130797 w 7141652"/>
                <a:gd name="connsiteY12" fmla="*/ 837395 h 1732632"/>
                <a:gd name="connsiteX13" fmla="*/ 7096073 w 7141652"/>
                <a:gd name="connsiteY13" fmla="*/ 1288807 h 1732632"/>
                <a:gd name="connsiteX14" fmla="*/ 6690959 w 7141652"/>
                <a:gd name="connsiteY14" fmla="*/ 1531876 h 1732632"/>
                <a:gd name="connsiteX15" fmla="*/ 5614514 w 7141652"/>
                <a:gd name="connsiteY15" fmla="*/ 1497151 h 1732632"/>
                <a:gd name="connsiteX16" fmla="*/ 4642240 w 7141652"/>
                <a:gd name="connsiteY16" fmla="*/ 1566600 h 1732632"/>
                <a:gd name="connsiteX17" fmla="*/ 3693116 w 7141652"/>
                <a:gd name="connsiteY17" fmla="*/ 1612898 h 1732632"/>
                <a:gd name="connsiteX18" fmla="*/ 3010210 w 7141652"/>
                <a:gd name="connsiteY18" fmla="*/ 1705497 h 1732632"/>
                <a:gd name="connsiteX19" fmla="*/ 1598100 w 7141652"/>
                <a:gd name="connsiteY19" fmla="*/ 1728645 h 1732632"/>
                <a:gd name="connsiteX20" fmla="*/ 452205 w 7141652"/>
                <a:gd name="connsiteY20" fmla="*/ 1636048 h 1732632"/>
                <a:gd name="connsiteX21" fmla="*/ 47091 w 7141652"/>
                <a:gd name="connsiteY21" fmla="*/ 1520301 h 1732632"/>
                <a:gd name="connsiteX22" fmla="*/ 47091 w 7141652"/>
                <a:gd name="connsiteY22" fmla="*/ 455430 h 1732632"/>
                <a:gd name="connsiteX23" fmla="*/ 429056 w 7141652"/>
                <a:gd name="connsiteY23" fmla="*/ 119764 h 1732632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598100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412905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642240 w 7141652"/>
                <a:gd name="connsiteY16" fmla="*/ 1566600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514918 w 7141652"/>
                <a:gd name="connsiteY16" fmla="*/ 1555025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693116 w 7141652"/>
                <a:gd name="connsiteY17" fmla="*/ 1612898 h 1788100"/>
                <a:gd name="connsiteX18" fmla="*/ 3033359 w 7141652"/>
                <a:gd name="connsiteY18" fmla="*/ 1531876 h 1788100"/>
                <a:gd name="connsiteX19" fmla="*/ 1412905 w 7141652"/>
                <a:gd name="connsiteY19" fmla="*/ 1728645 h 1788100"/>
                <a:gd name="connsiteX20" fmla="*/ 394332 w 7141652"/>
                <a:gd name="connsiteY20" fmla="*/ 1774945 h 1788100"/>
                <a:gd name="connsiteX21" fmla="*/ 47091 w 7141652"/>
                <a:gd name="connsiteY21" fmla="*/ 1520301 h 1788100"/>
                <a:gd name="connsiteX22" fmla="*/ 47091 w 7141652"/>
                <a:gd name="connsiteY22" fmla="*/ 455430 h 1788100"/>
                <a:gd name="connsiteX23" fmla="*/ 429056 w 7141652"/>
                <a:gd name="connsiteY23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75077"/>
                <a:gd name="connsiteX1" fmla="*/ 1030939 w 7141652"/>
                <a:gd name="connsiteY1" fmla="*/ 15592 h 1775077"/>
                <a:gd name="connsiteX2" fmla="*/ 1436053 w 7141652"/>
                <a:gd name="connsiteY2" fmla="*/ 108190 h 1775077"/>
                <a:gd name="connsiteX3" fmla="*/ 2118959 w 7141652"/>
                <a:gd name="connsiteY3" fmla="*/ 38742 h 1775077"/>
                <a:gd name="connsiteX4" fmla="*/ 2547223 w 7141652"/>
                <a:gd name="connsiteY4" fmla="*/ 4017 h 1775077"/>
                <a:gd name="connsiteX5" fmla="*/ 3068083 w 7141652"/>
                <a:gd name="connsiteY5" fmla="*/ 131339 h 1775077"/>
                <a:gd name="connsiteX6" fmla="*/ 3612094 w 7141652"/>
                <a:gd name="connsiteY6" fmla="*/ 15592 h 1775077"/>
                <a:gd name="connsiteX7" fmla="*/ 4468620 w 7141652"/>
                <a:gd name="connsiteY7" fmla="*/ 189212 h 1775077"/>
                <a:gd name="connsiteX8" fmla="*/ 5290423 w 7141652"/>
                <a:gd name="connsiteY8" fmla="*/ 142914 h 1775077"/>
                <a:gd name="connsiteX9" fmla="*/ 6158524 w 7141652"/>
                <a:gd name="connsiteY9" fmla="*/ 223936 h 1775077"/>
                <a:gd name="connsiteX10" fmla="*/ 6957177 w 7141652"/>
                <a:gd name="connsiteY10" fmla="*/ 166063 h 1775077"/>
                <a:gd name="connsiteX11" fmla="*/ 7084499 w 7141652"/>
                <a:gd name="connsiteY11" fmla="*/ 328109 h 1775077"/>
                <a:gd name="connsiteX12" fmla="*/ 7130797 w 7141652"/>
                <a:gd name="connsiteY12" fmla="*/ 837395 h 1775077"/>
                <a:gd name="connsiteX13" fmla="*/ 7096073 w 7141652"/>
                <a:gd name="connsiteY13" fmla="*/ 1288807 h 1775077"/>
                <a:gd name="connsiteX14" fmla="*/ 6690959 w 7141652"/>
                <a:gd name="connsiteY14" fmla="*/ 1531876 h 1775077"/>
                <a:gd name="connsiteX15" fmla="*/ 5614514 w 7141652"/>
                <a:gd name="connsiteY15" fmla="*/ 1497151 h 1775077"/>
                <a:gd name="connsiteX16" fmla="*/ 4514918 w 7141652"/>
                <a:gd name="connsiteY16" fmla="*/ 1555025 h 1775077"/>
                <a:gd name="connsiteX17" fmla="*/ 3760880 w 7141652"/>
                <a:gd name="connsiteY17" fmla="*/ 1565390 h 1775077"/>
                <a:gd name="connsiteX18" fmla="*/ 3693116 w 7141652"/>
                <a:gd name="connsiteY18" fmla="*/ 1612898 h 1775077"/>
                <a:gd name="connsiteX19" fmla="*/ 3033359 w 7141652"/>
                <a:gd name="connsiteY19" fmla="*/ 1531876 h 1775077"/>
                <a:gd name="connsiteX20" fmla="*/ 1470779 w 7141652"/>
                <a:gd name="connsiteY20" fmla="*/ 1555025 h 1775077"/>
                <a:gd name="connsiteX21" fmla="*/ 394332 w 7141652"/>
                <a:gd name="connsiteY21" fmla="*/ 1774945 h 1775077"/>
                <a:gd name="connsiteX22" fmla="*/ 47091 w 7141652"/>
                <a:gd name="connsiteY22" fmla="*/ 1520301 h 1775077"/>
                <a:gd name="connsiteX23" fmla="*/ 47091 w 7141652"/>
                <a:gd name="connsiteY23" fmla="*/ 455430 h 1775077"/>
                <a:gd name="connsiteX24" fmla="*/ 429056 w 7141652"/>
                <a:gd name="connsiteY24" fmla="*/ 119764 h 1775077"/>
                <a:gd name="connsiteX0" fmla="*/ 429056 w 7141652"/>
                <a:gd name="connsiteY0" fmla="*/ 119764 h 1616237"/>
                <a:gd name="connsiteX1" fmla="*/ 1030939 w 7141652"/>
                <a:gd name="connsiteY1" fmla="*/ 15592 h 1616237"/>
                <a:gd name="connsiteX2" fmla="*/ 1436053 w 7141652"/>
                <a:gd name="connsiteY2" fmla="*/ 108190 h 1616237"/>
                <a:gd name="connsiteX3" fmla="*/ 2118959 w 7141652"/>
                <a:gd name="connsiteY3" fmla="*/ 38742 h 1616237"/>
                <a:gd name="connsiteX4" fmla="*/ 2547223 w 7141652"/>
                <a:gd name="connsiteY4" fmla="*/ 4017 h 1616237"/>
                <a:gd name="connsiteX5" fmla="*/ 3068083 w 7141652"/>
                <a:gd name="connsiteY5" fmla="*/ 131339 h 1616237"/>
                <a:gd name="connsiteX6" fmla="*/ 3612094 w 7141652"/>
                <a:gd name="connsiteY6" fmla="*/ 15592 h 1616237"/>
                <a:gd name="connsiteX7" fmla="*/ 4468620 w 7141652"/>
                <a:gd name="connsiteY7" fmla="*/ 189212 h 1616237"/>
                <a:gd name="connsiteX8" fmla="*/ 5290423 w 7141652"/>
                <a:gd name="connsiteY8" fmla="*/ 142914 h 1616237"/>
                <a:gd name="connsiteX9" fmla="*/ 6158524 w 7141652"/>
                <a:gd name="connsiteY9" fmla="*/ 223936 h 1616237"/>
                <a:gd name="connsiteX10" fmla="*/ 6957177 w 7141652"/>
                <a:gd name="connsiteY10" fmla="*/ 166063 h 1616237"/>
                <a:gd name="connsiteX11" fmla="*/ 7084499 w 7141652"/>
                <a:gd name="connsiteY11" fmla="*/ 328109 h 1616237"/>
                <a:gd name="connsiteX12" fmla="*/ 7130797 w 7141652"/>
                <a:gd name="connsiteY12" fmla="*/ 837395 h 1616237"/>
                <a:gd name="connsiteX13" fmla="*/ 7096073 w 7141652"/>
                <a:gd name="connsiteY13" fmla="*/ 1288807 h 1616237"/>
                <a:gd name="connsiteX14" fmla="*/ 6690959 w 7141652"/>
                <a:gd name="connsiteY14" fmla="*/ 1531876 h 1616237"/>
                <a:gd name="connsiteX15" fmla="*/ 5614514 w 7141652"/>
                <a:gd name="connsiteY15" fmla="*/ 1497151 h 1616237"/>
                <a:gd name="connsiteX16" fmla="*/ 4514918 w 7141652"/>
                <a:gd name="connsiteY16" fmla="*/ 1555025 h 1616237"/>
                <a:gd name="connsiteX17" fmla="*/ 3760880 w 7141652"/>
                <a:gd name="connsiteY17" fmla="*/ 1565390 h 1616237"/>
                <a:gd name="connsiteX18" fmla="*/ 3693116 w 7141652"/>
                <a:gd name="connsiteY18" fmla="*/ 1612898 h 1616237"/>
                <a:gd name="connsiteX19" fmla="*/ 3033359 w 7141652"/>
                <a:gd name="connsiteY19" fmla="*/ 1531876 h 1616237"/>
                <a:gd name="connsiteX20" fmla="*/ 1470779 w 7141652"/>
                <a:gd name="connsiteY20" fmla="*/ 1555025 h 1616237"/>
                <a:gd name="connsiteX21" fmla="*/ 452205 w 7141652"/>
                <a:gd name="connsiteY21" fmla="*/ 1555026 h 1616237"/>
                <a:gd name="connsiteX22" fmla="*/ 47091 w 7141652"/>
                <a:gd name="connsiteY22" fmla="*/ 1520301 h 1616237"/>
                <a:gd name="connsiteX23" fmla="*/ 47091 w 7141652"/>
                <a:gd name="connsiteY23" fmla="*/ 455430 h 1616237"/>
                <a:gd name="connsiteX24" fmla="*/ 429056 w 7141652"/>
                <a:gd name="connsiteY24" fmla="*/ 119764 h 1616237"/>
                <a:gd name="connsiteX0" fmla="*/ 402796 w 7115392"/>
                <a:gd name="connsiteY0" fmla="*/ 119764 h 1613391"/>
                <a:gd name="connsiteX1" fmla="*/ 1004679 w 7115392"/>
                <a:gd name="connsiteY1" fmla="*/ 15592 h 1613391"/>
                <a:gd name="connsiteX2" fmla="*/ 1409793 w 7115392"/>
                <a:gd name="connsiteY2" fmla="*/ 108190 h 1613391"/>
                <a:gd name="connsiteX3" fmla="*/ 2092699 w 7115392"/>
                <a:gd name="connsiteY3" fmla="*/ 38742 h 1613391"/>
                <a:gd name="connsiteX4" fmla="*/ 2520963 w 7115392"/>
                <a:gd name="connsiteY4" fmla="*/ 4017 h 1613391"/>
                <a:gd name="connsiteX5" fmla="*/ 3041823 w 7115392"/>
                <a:gd name="connsiteY5" fmla="*/ 131339 h 1613391"/>
                <a:gd name="connsiteX6" fmla="*/ 3585834 w 7115392"/>
                <a:gd name="connsiteY6" fmla="*/ 15592 h 1613391"/>
                <a:gd name="connsiteX7" fmla="*/ 4442360 w 7115392"/>
                <a:gd name="connsiteY7" fmla="*/ 189212 h 1613391"/>
                <a:gd name="connsiteX8" fmla="*/ 5264163 w 7115392"/>
                <a:gd name="connsiteY8" fmla="*/ 142914 h 1613391"/>
                <a:gd name="connsiteX9" fmla="*/ 6132264 w 7115392"/>
                <a:gd name="connsiteY9" fmla="*/ 223936 h 1613391"/>
                <a:gd name="connsiteX10" fmla="*/ 6930917 w 7115392"/>
                <a:gd name="connsiteY10" fmla="*/ 166063 h 1613391"/>
                <a:gd name="connsiteX11" fmla="*/ 7058239 w 7115392"/>
                <a:gd name="connsiteY11" fmla="*/ 328109 h 1613391"/>
                <a:gd name="connsiteX12" fmla="*/ 7104537 w 7115392"/>
                <a:gd name="connsiteY12" fmla="*/ 837395 h 1613391"/>
                <a:gd name="connsiteX13" fmla="*/ 7069813 w 7115392"/>
                <a:gd name="connsiteY13" fmla="*/ 1288807 h 1613391"/>
                <a:gd name="connsiteX14" fmla="*/ 6664699 w 7115392"/>
                <a:gd name="connsiteY14" fmla="*/ 1531876 h 1613391"/>
                <a:gd name="connsiteX15" fmla="*/ 5588254 w 7115392"/>
                <a:gd name="connsiteY15" fmla="*/ 1497151 h 1613391"/>
                <a:gd name="connsiteX16" fmla="*/ 4488658 w 7115392"/>
                <a:gd name="connsiteY16" fmla="*/ 1555025 h 1613391"/>
                <a:gd name="connsiteX17" fmla="*/ 3734620 w 7115392"/>
                <a:gd name="connsiteY17" fmla="*/ 1565390 h 1613391"/>
                <a:gd name="connsiteX18" fmla="*/ 3666856 w 7115392"/>
                <a:gd name="connsiteY18" fmla="*/ 1612898 h 1613391"/>
                <a:gd name="connsiteX19" fmla="*/ 3007099 w 7115392"/>
                <a:gd name="connsiteY19" fmla="*/ 1531876 h 1613391"/>
                <a:gd name="connsiteX20" fmla="*/ 1444519 w 7115392"/>
                <a:gd name="connsiteY20" fmla="*/ 1555025 h 1613391"/>
                <a:gd name="connsiteX21" fmla="*/ 425945 w 7115392"/>
                <a:gd name="connsiteY21" fmla="*/ 1555026 h 1613391"/>
                <a:gd name="connsiteX22" fmla="*/ 90279 w 7115392"/>
                <a:gd name="connsiteY22" fmla="*/ 1346681 h 1613391"/>
                <a:gd name="connsiteX23" fmla="*/ 20831 w 7115392"/>
                <a:gd name="connsiteY23" fmla="*/ 455430 h 1613391"/>
                <a:gd name="connsiteX24" fmla="*/ 402796 w 7115392"/>
                <a:gd name="connsiteY24" fmla="*/ 119764 h 1613391"/>
                <a:gd name="connsiteX0" fmla="*/ 787888 w 7141669"/>
                <a:gd name="connsiteY0" fmla="*/ 212361 h 1613391"/>
                <a:gd name="connsiteX1" fmla="*/ 1030956 w 7141669"/>
                <a:gd name="connsiteY1" fmla="*/ 15592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12361 h 1613391"/>
                <a:gd name="connsiteX1" fmla="*/ 1320323 w 7141669"/>
                <a:gd name="connsiteY1" fmla="*/ 235511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436070 w 7141669"/>
                <a:gd name="connsiteY2" fmla="*/ 104359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910632 w 7141669"/>
                <a:gd name="connsiteY2" fmla="*/ 185382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2466217 w 7141669"/>
                <a:gd name="connsiteY2" fmla="*/ 162232 h 1609560"/>
                <a:gd name="connsiteX3" fmla="*/ 2547240 w 7141669"/>
                <a:gd name="connsiteY3" fmla="*/ 186 h 1609560"/>
                <a:gd name="connsiteX4" fmla="*/ 3068100 w 7141669"/>
                <a:gd name="connsiteY4" fmla="*/ 127508 h 1609560"/>
                <a:gd name="connsiteX5" fmla="*/ 3612111 w 7141669"/>
                <a:gd name="connsiteY5" fmla="*/ 11761 h 1609560"/>
                <a:gd name="connsiteX6" fmla="*/ 4468637 w 7141669"/>
                <a:gd name="connsiteY6" fmla="*/ 185381 h 1609560"/>
                <a:gd name="connsiteX7" fmla="*/ 5290440 w 7141669"/>
                <a:gd name="connsiteY7" fmla="*/ 139083 h 1609560"/>
                <a:gd name="connsiteX8" fmla="*/ 6158541 w 7141669"/>
                <a:gd name="connsiteY8" fmla="*/ 220105 h 1609560"/>
                <a:gd name="connsiteX9" fmla="*/ 6957194 w 7141669"/>
                <a:gd name="connsiteY9" fmla="*/ 162232 h 1609560"/>
                <a:gd name="connsiteX10" fmla="*/ 7084516 w 7141669"/>
                <a:gd name="connsiteY10" fmla="*/ 324278 h 1609560"/>
                <a:gd name="connsiteX11" fmla="*/ 7130814 w 7141669"/>
                <a:gd name="connsiteY11" fmla="*/ 833564 h 1609560"/>
                <a:gd name="connsiteX12" fmla="*/ 7096090 w 7141669"/>
                <a:gd name="connsiteY12" fmla="*/ 1284976 h 1609560"/>
                <a:gd name="connsiteX13" fmla="*/ 6690976 w 7141669"/>
                <a:gd name="connsiteY13" fmla="*/ 1528045 h 1609560"/>
                <a:gd name="connsiteX14" fmla="*/ 5614531 w 7141669"/>
                <a:gd name="connsiteY14" fmla="*/ 1493320 h 1609560"/>
                <a:gd name="connsiteX15" fmla="*/ 4514935 w 7141669"/>
                <a:gd name="connsiteY15" fmla="*/ 1551194 h 1609560"/>
                <a:gd name="connsiteX16" fmla="*/ 3760897 w 7141669"/>
                <a:gd name="connsiteY16" fmla="*/ 1561559 h 1609560"/>
                <a:gd name="connsiteX17" fmla="*/ 3693133 w 7141669"/>
                <a:gd name="connsiteY17" fmla="*/ 1609067 h 1609560"/>
                <a:gd name="connsiteX18" fmla="*/ 3033376 w 7141669"/>
                <a:gd name="connsiteY18" fmla="*/ 1528045 h 1609560"/>
                <a:gd name="connsiteX19" fmla="*/ 1470796 w 7141669"/>
                <a:gd name="connsiteY19" fmla="*/ 1551194 h 1609560"/>
                <a:gd name="connsiteX20" fmla="*/ 452222 w 7141669"/>
                <a:gd name="connsiteY20" fmla="*/ 1551195 h 1609560"/>
                <a:gd name="connsiteX21" fmla="*/ 116556 w 7141669"/>
                <a:gd name="connsiteY21" fmla="*/ 1342850 h 1609560"/>
                <a:gd name="connsiteX22" fmla="*/ 47108 w 7141669"/>
                <a:gd name="connsiteY22" fmla="*/ 451599 h 1609560"/>
                <a:gd name="connsiteX23" fmla="*/ 787888 w 7141669"/>
                <a:gd name="connsiteY23" fmla="*/ 208530 h 1609560"/>
                <a:gd name="connsiteX0" fmla="*/ 787888 w 7141669"/>
                <a:gd name="connsiteY0" fmla="*/ 197421 h 1598451"/>
                <a:gd name="connsiteX1" fmla="*/ 1320323 w 7141669"/>
                <a:gd name="connsiteY1" fmla="*/ 220571 h 1598451"/>
                <a:gd name="connsiteX2" fmla="*/ 2466217 w 7141669"/>
                <a:gd name="connsiteY2" fmla="*/ 151123 h 1598451"/>
                <a:gd name="connsiteX3" fmla="*/ 3068100 w 7141669"/>
                <a:gd name="connsiteY3" fmla="*/ 116399 h 1598451"/>
                <a:gd name="connsiteX4" fmla="*/ 3612111 w 7141669"/>
                <a:gd name="connsiteY4" fmla="*/ 652 h 1598451"/>
                <a:gd name="connsiteX5" fmla="*/ 4468637 w 7141669"/>
                <a:gd name="connsiteY5" fmla="*/ 174272 h 1598451"/>
                <a:gd name="connsiteX6" fmla="*/ 5290440 w 7141669"/>
                <a:gd name="connsiteY6" fmla="*/ 127974 h 1598451"/>
                <a:gd name="connsiteX7" fmla="*/ 6158541 w 7141669"/>
                <a:gd name="connsiteY7" fmla="*/ 208996 h 1598451"/>
                <a:gd name="connsiteX8" fmla="*/ 6957194 w 7141669"/>
                <a:gd name="connsiteY8" fmla="*/ 151123 h 1598451"/>
                <a:gd name="connsiteX9" fmla="*/ 7084516 w 7141669"/>
                <a:gd name="connsiteY9" fmla="*/ 313169 h 1598451"/>
                <a:gd name="connsiteX10" fmla="*/ 7130814 w 7141669"/>
                <a:gd name="connsiteY10" fmla="*/ 822455 h 1598451"/>
                <a:gd name="connsiteX11" fmla="*/ 7096090 w 7141669"/>
                <a:gd name="connsiteY11" fmla="*/ 1273867 h 1598451"/>
                <a:gd name="connsiteX12" fmla="*/ 6690976 w 7141669"/>
                <a:gd name="connsiteY12" fmla="*/ 1516936 h 1598451"/>
                <a:gd name="connsiteX13" fmla="*/ 5614531 w 7141669"/>
                <a:gd name="connsiteY13" fmla="*/ 1482211 h 1598451"/>
                <a:gd name="connsiteX14" fmla="*/ 4514935 w 7141669"/>
                <a:gd name="connsiteY14" fmla="*/ 1540085 h 1598451"/>
                <a:gd name="connsiteX15" fmla="*/ 3760897 w 7141669"/>
                <a:gd name="connsiteY15" fmla="*/ 1550450 h 1598451"/>
                <a:gd name="connsiteX16" fmla="*/ 3693133 w 7141669"/>
                <a:gd name="connsiteY16" fmla="*/ 1597958 h 1598451"/>
                <a:gd name="connsiteX17" fmla="*/ 3033376 w 7141669"/>
                <a:gd name="connsiteY17" fmla="*/ 1516936 h 1598451"/>
                <a:gd name="connsiteX18" fmla="*/ 1470796 w 7141669"/>
                <a:gd name="connsiteY18" fmla="*/ 1540085 h 1598451"/>
                <a:gd name="connsiteX19" fmla="*/ 452222 w 7141669"/>
                <a:gd name="connsiteY19" fmla="*/ 1540086 h 1598451"/>
                <a:gd name="connsiteX20" fmla="*/ 116556 w 7141669"/>
                <a:gd name="connsiteY20" fmla="*/ 1331741 h 1598451"/>
                <a:gd name="connsiteX21" fmla="*/ 47108 w 7141669"/>
                <a:gd name="connsiteY21" fmla="*/ 440490 h 1598451"/>
                <a:gd name="connsiteX22" fmla="*/ 787888 w 7141669"/>
                <a:gd name="connsiteY22" fmla="*/ 197421 h 1598451"/>
                <a:gd name="connsiteX0" fmla="*/ 787888 w 7141669"/>
                <a:gd name="connsiteY0" fmla="*/ 106476 h 1507506"/>
                <a:gd name="connsiteX1" fmla="*/ 1320323 w 7141669"/>
                <a:gd name="connsiteY1" fmla="*/ 129626 h 1507506"/>
                <a:gd name="connsiteX2" fmla="*/ 2466217 w 7141669"/>
                <a:gd name="connsiteY2" fmla="*/ 60178 h 1507506"/>
                <a:gd name="connsiteX3" fmla="*/ 3068100 w 7141669"/>
                <a:gd name="connsiteY3" fmla="*/ 25454 h 1507506"/>
                <a:gd name="connsiteX4" fmla="*/ 3878329 w 7141669"/>
                <a:gd name="connsiteY4" fmla="*/ 2305 h 1507506"/>
                <a:gd name="connsiteX5" fmla="*/ 4468637 w 7141669"/>
                <a:gd name="connsiteY5" fmla="*/ 83327 h 1507506"/>
                <a:gd name="connsiteX6" fmla="*/ 5290440 w 7141669"/>
                <a:gd name="connsiteY6" fmla="*/ 37029 h 1507506"/>
                <a:gd name="connsiteX7" fmla="*/ 6158541 w 7141669"/>
                <a:gd name="connsiteY7" fmla="*/ 118051 h 1507506"/>
                <a:gd name="connsiteX8" fmla="*/ 6957194 w 7141669"/>
                <a:gd name="connsiteY8" fmla="*/ 60178 h 1507506"/>
                <a:gd name="connsiteX9" fmla="*/ 7084516 w 7141669"/>
                <a:gd name="connsiteY9" fmla="*/ 222224 h 1507506"/>
                <a:gd name="connsiteX10" fmla="*/ 7130814 w 7141669"/>
                <a:gd name="connsiteY10" fmla="*/ 731510 h 1507506"/>
                <a:gd name="connsiteX11" fmla="*/ 7096090 w 7141669"/>
                <a:gd name="connsiteY11" fmla="*/ 1182922 h 1507506"/>
                <a:gd name="connsiteX12" fmla="*/ 6690976 w 7141669"/>
                <a:gd name="connsiteY12" fmla="*/ 1425991 h 1507506"/>
                <a:gd name="connsiteX13" fmla="*/ 5614531 w 7141669"/>
                <a:gd name="connsiteY13" fmla="*/ 1391266 h 1507506"/>
                <a:gd name="connsiteX14" fmla="*/ 4514935 w 7141669"/>
                <a:gd name="connsiteY14" fmla="*/ 1449140 h 1507506"/>
                <a:gd name="connsiteX15" fmla="*/ 3760897 w 7141669"/>
                <a:gd name="connsiteY15" fmla="*/ 1459505 h 1507506"/>
                <a:gd name="connsiteX16" fmla="*/ 3693133 w 7141669"/>
                <a:gd name="connsiteY16" fmla="*/ 1507013 h 1507506"/>
                <a:gd name="connsiteX17" fmla="*/ 3033376 w 7141669"/>
                <a:gd name="connsiteY17" fmla="*/ 1425991 h 1507506"/>
                <a:gd name="connsiteX18" fmla="*/ 1470796 w 7141669"/>
                <a:gd name="connsiteY18" fmla="*/ 1449140 h 1507506"/>
                <a:gd name="connsiteX19" fmla="*/ 452222 w 7141669"/>
                <a:gd name="connsiteY19" fmla="*/ 1449141 h 1507506"/>
                <a:gd name="connsiteX20" fmla="*/ 116556 w 7141669"/>
                <a:gd name="connsiteY20" fmla="*/ 1240796 h 1507506"/>
                <a:gd name="connsiteX21" fmla="*/ 47108 w 7141669"/>
                <a:gd name="connsiteY21" fmla="*/ 349545 h 1507506"/>
                <a:gd name="connsiteX22" fmla="*/ 787888 w 7141669"/>
                <a:gd name="connsiteY22" fmla="*/ 106476 h 1507506"/>
                <a:gd name="connsiteX0" fmla="*/ 787888 w 7141669"/>
                <a:gd name="connsiteY0" fmla="*/ 106476 h 1464573"/>
                <a:gd name="connsiteX1" fmla="*/ 1320323 w 7141669"/>
                <a:gd name="connsiteY1" fmla="*/ 129626 h 1464573"/>
                <a:gd name="connsiteX2" fmla="*/ 2466217 w 7141669"/>
                <a:gd name="connsiteY2" fmla="*/ 60178 h 1464573"/>
                <a:gd name="connsiteX3" fmla="*/ 3068100 w 7141669"/>
                <a:gd name="connsiteY3" fmla="*/ 25454 h 1464573"/>
                <a:gd name="connsiteX4" fmla="*/ 3878329 w 7141669"/>
                <a:gd name="connsiteY4" fmla="*/ 2305 h 1464573"/>
                <a:gd name="connsiteX5" fmla="*/ 4468637 w 7141669"/>
                <a:gd name="connsiteY5" fmla="*/ 83327 h 1464573"/>
                <a:gd name="connsiteX6" fmla="*/ 5290440 w 7141669"/>
                <a:gd name="connsiteY6" fmla="*/ 37029 h 1464573"/>
                <a:gd name="connsiteX7" fmla="*/ 6158541 w 7141669"/>
                <a:gd name="connsiteY7" fmla="*/ 118051 h 1464573"/>
                <a:gd name="connsiteX8" fmla="*/ 6957194 w 7141669"/>
                <a:gd name="connsiteY8" fmla="*/ 60178 h 1464573"/>
                <a:gd name="connsiteX9" fmla="*/ 7084516 w 7141669"/>
                <a:gd name="connsiteY9" fmla="*/ 222224 h 1464573"/>
                <a:gd name="connsiteX10" fmla="*/ 7130814 w 7141669"/>
                <a:gd name="connsiteY10" fmla="*/ 731510 h 1464573"/>
                <a:gd name="connsiteX11" fmla="*/ 7096090 w 7141669"/>
                <a:gd name="connsiteY11" fmla="*/ 1182922 h 1464573"/>
                <a:gd name="connsiteX12" fmla="*/ 6690976 w 7141669"/>
                <a:gd name="connsiteY12" fmla="*/ 1425991 h 1464573"/>
                <a:gd name="connsiteX13" fmla="*/ 5614531 w 7141669"/>
                <a:gd name="connsiteY13" fmla="*/ 1391266 h 1464573"/>
                <a:gd name="connsiteX14" fmla="*/ 4514935 w 7141669"/>
                <a:gd name="connsiteY14" fmla="*/ 1449140 h 1464573"/>
                <a:gd name="connsiteX15" fmla="*/ 3760897 w 7141669"/>
                <a:gd name="connsiteY15" fmla="*/ 1459505 h 1464573"/>
                <a:gd name="connsiteX16" fmla="*/ 3033376 w 7141669"/>
                <a:gd name="connsiteY16" fmla="*/ 1425991 h 1464573"/>
                <a:gd name="connsiteX17" fmla="*/ 1470796 w 7141669"/>
                <a:gd name="connsiteY17" fmla="*/ 1449140 h 1464573"/>
                <a:gd name="connsiteX18" fmla="*/ 452222 w 7141669"/>
                <a:gd name="connsiteY18" fmla="*/ 1449141 h 1464573"/>
                <a:gd name="connsiteX19" fmla="*/ 116556 w 7141669"/>
                <a:gd name="connsiteY19" fmla="*/ 1240796 h 1464573"/>
                <a:gd name="connsiteX20" fmla="*/ 47108 w 7141669"/>
                <a:gd name="connsiteY20" fmla="*/ 349545 h 1464573"/>
                <a:gd name="connsiteX21" fmla="*/ 787888 w 7141669"/>
                <a:gd name="connsiteY21" fmla="*/ 106476 h 14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1669" h="1464573">
                  <a:moveTo>
                    <a:pt x="787888" y="106476"/>
                  </a:moveTo>
                  <a:cubicBezTo>
                    <a:pt x="1000091" y="69823"/>
                    <a:pt x="1040602" y="137342"/>
                    <a:pt x="1320323" y="129626"/>
                  </a:cubicBezTo>
                  <a:cubicBezTo>
                    <a:pt x="1600044" y="121910"/>
                    <a:pt x="2174921" y="77540"/>
                    <a:pt x="2466217" y="60178"/>
                  </a:cubicBezTo>
                  <a:cubicBezTo>
                    <a:pt x="2757513" y="42816"/>
                    <a:pt x="2832748" y="35099"/>
                    <a:pt x="3068100" y="25454"/>
                  </a:cubicBezTo>
                  <a:cubicBezTo>
                    <a:pt x="3303452" y="15809"/>
                    <a:pt x="3644906" y="-7340"/>
                    <a:pt x="3878329" y="2305"/>
                  </a:cubicBezTo>
                  <a:cubicBezTo>
                    <a:pt x="4111752" y="11950"/>
                    <a:pt x="4233285" y="77540"/>
                    <a:pt x="4468637" y="83327"/>
                  </a:cubicBezTo>
                  <a:cubicBezTo>
                    <a:pt x="4703989" y="89114"/>
                    <a:pt x="5008789" y="31242"/>
                    <a:pt x="5290440" y="37029"/>
                  </a:cubicBezTo>
                  <a:cubicBezTo>
                    <a:pt x="5572091" y="42816"/>
                    <a:pt x="5880749" y="114193"/>
                    <a:pt x="6158541" y="118051"/>
                  </a:cubicBezTo>
                  <a:cubicBezTo>
                    <a:pt x="6436333" y="121909"/>
                    <a:pt x="6802865" y="42816"/>
                    <a:pt x="6957194" y="60178"/>
                  </a:cubicBezTo>
                  <a:cubicBezTo>
                    <a:pt x="7111523" y="77540"/>
                    <a:pt x="7055579" y="110335"/>
                    <a:pt x="7084516" y="222224"/>
                  </a:cubicBezTo>
                  <a:cubicBezTo>
                    <a:pt x="7113453" y="334113"/>
                    <a:pt x="7128885" y="571394"/>
                    <a:pt x="7130814" y="731510"/>
                  </a:cubicBezTo>
                  <a:cubicBezTo>
                    <a:pt x="7132743" y="891626"/>
                    <a:pt x="7169396" y="1067175"/>
                    <a:pt x="7096090" y="1182922"/>
                  </a:cubicBezTo>
                  <a:cubicBezTo>
                    <a:pt x="7022784" y="1298669"/>
                    <a:pt x="6937903" y="1391267"/>
                    <a:pt x="6690976" y="1425991"/>
                  </a:cubicBezTo>
                  <a:cubicBezTo>
                    <a:pt x="6444050" y="1460715"/>
                    <a:pt x="5977204" y="1387408"/>
                    <a:pt x="5614531" y="1391266"/>
                  </a:cubicBezTo>
                  <a:cubicBezTo>
                    <a:pt x="5251858" y="1395124"/>
                    <a:pt x="4823874" y="1437767"/>
                    <a:pt x="4514935" y="1449140"/>
                  </a:cubicBezTo>
                  <a:cubicBezTo>
                    <a:pt x="4205996" y="1460513"/>
                    <a:pt x="4007824" y="1463363"/>
                    <a:pt x="3760897" y="1459505"/>
                  </a:cubicBezTo>
                  <a:cubicBezTo>
                    <a:pt x="3513971" y="1455647"/>
                    <a:pt x="3415059" y="1427718"/>
                    <a:pt x="3033376" y="1425991"/>
                  </a:cubicBezTo>
                  <a:cubicBezTo>
                    <a:pt x="2662987" y="1416346"/>
                    <a:pt x="1900988" y="1445282"/>
                    <a:pt x="1470796" y="1449140"/>
                  </a:cubicBezTo>
                  <a:cubicBezTo>
                    <a:pt x="1131271" y="1449140"/>
                    <a:pt x="677929" y="1483865"/>
                    <a:pt x="452222" y="1449141"/>
                  </a:cubicBezTo>
                  <a:cubicBezTo>
                    <a:pt x="226515" y="1414417"/>
                    <a:pt x="184075" y="1437565"/>
                    <a:pt x="116556" y="1240796"/>
                  </a:cubicBezTo>
                  <a:cubicBezTo>
                    <a:pt x="49037" y="1044027"/>
                    <a:pt x="-64781" y="538598"/>
                    <a:pt x="47108" y="349545"/>
                  </a:cubicBezTo>
                  <a:cubicBezTo>
                    <a:pt x="158997" y="160492"/>
                    <a:pt x="575686" y="143129"/>
                    <a:pt x="787888" y="106476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4904018" y="2491914"/>
              <a:ext cx="6802065" cy="825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vi-VN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Hoàn thành bài tập 3.</a:t>
              </a:r>
              <a:endParaRPr kumimoji="0" lang="en-US" altLang="en-US" sz="4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5222" y="4183356"/>
            <a:ext cx="7529786" cy="1615560"/>
            <a:chOff x="4575222" y="4183356"/>
            <a:chExt cx="7529786" cy="1615560"/>
          </a:xfrm>
        </p:grpSpPr>
        <p:sp>
          <p:nvSpPr>
            <p:cNvPr id="82" name="Freeform 81"/>
            <p:cNvSpPr/>
            <p:nvPr/>
          </p:nvSpPr>
          <p:spPr>
            <a:xfrm>
              <a:off x="4575222" y="4183356"/>
              <a:ext cx="7529786" cy="1615560"/>
            </a:xfrm>
            <a:custGeom>
              <a:avLst/>
              <a:gdLst>
                <a:gd name="connsiteX0" fmla="*/ 429056 w 7158956"/>
                <a:gd name="connsiteY0" fmla="*/ 119764 h 1709284"/>
                <a:gd name="connsiteX1" fmla="*/ 1030939 w 7158956"/>
                <a:gd name="connsiteY1" fmla="*/ 15592 h 1709284"/>
                <a:gd name="connsiteX2" fmla="*/ 1436053 w 7158956"/>
                <a:gd name="connsiteY2" fmla="*/ 108190 h 1709284"/>
                <a:gd name="connsiteX3" fmla="*/ 2118959 w 7158956"/>
                <a:gd name="connsiteY3" fmla="*/ 38742 h 1709284"/>
                <a:gd name="connsiteX4" fmla="*/ 2547223 w 7158956"/>
                <a:gd name="connsiteY4" fmla="*/ 4017 h 1709284"/>
                <a:gd name="connsiteX5" fmla="*/ 3068083 w 7158956"/>
                <a:gd name="connsiteY5" fmla="*/ 131339 h 1709284"/>
                <a:gd name="connsiteX6" fmla="*/ 3612094 w 7158956"/>
                <a:gd name="connsiteY6" fmla="*/ 15592 h 1709284"/>
                <a:gd name="connsiteX7" fmla="*/ 4468620 w 7158956"/>
                <a:gd name="connsiteY7" fmla="*/ 189212 h 1709284"/>
                <a:gd name="connsiteX8" fmla="*/ 5290423 w 7158956"/>
                <a:gd name="connsiteY8" fmla="*/ 142914 h 1709284"/>
                <a:gd name="connsiteX9" fmla="*/ 6158524 w 7158956"/>
                <a:gd name="connsiteY9" fmla="*/ 223936 h 1709284"/>
                <a:gd name="connsiteX10" fmla="*/ 6957177 w 7158956"/>
                <a:gd name="connsiteY10" fmla="*/ 166063 h 1709284"/>
                <a:gd name="connsiteX11" fmla="*/ 7084499 w 7158956"/>
                <a:gd name="connsiteY11" fmla="*/ 328109 h 1709284"/>
                <a:gd name="connsiteX12" fmla="*/ 7130797 w 7158956"/>
                <a:gd name="connsiteY12" fmla="*/ 837395 h 1709284"/>
                <a:gd name="connsiteX13" fmla="*/ 7096073 w 7158956"/>
                <a:gd name="connsiteY13" fmla="*/ 1288807 h 1709284"/>
                <a:gd name="connsiteX14" fmla="*/ 6436316 w 7158956"/>
                <a:gd name="connsiteY14" fmla="*/ 1474002 h 1709284"/>
                <a:gd name="connsiteX15" fmla="*/ 5440894 w 7158956"/>
                <a:gd name="connsiteY15" fmla="*/ 1323531 h 1709284"/>
                <a:gd name="connsiteX16" fmla="*/ 4538068 w 7158956"/>
                <a:gd name="connsiteY16" fmla="*/ 1381405 h 1709284"/>
                <a:gd name="connsiteX17" fmla="*/ 3519496 w 7158956"/>
                <a:gd name="connsiteY17" fmla="*/ 1705496 h 1709284"/>
                <a:gd name="connsiteX18" fmla="*/ 2234706 w 7158956"/>
                <a:gd name="connsiteY18" fmla="*/ 1566600 h 1709284"/>
                <a:gd name="connsiteX19" fmla="*/ 1736995 w 7158956"/>
                <a:gd name="connsiteY19" fmla="*/ 1693921 h 1709284"/>
                <a:gd name="connsiteX20" fmla="*/ 452205 w 7158956"/>
                <a:gd name="connsiteY20" fmla="*/ 1636048 h 1709284"/>
                <a:gd name="connsiteX21" fmla="*/ 47091 w 7158956"/>
                <a:gd name="connsiteY21" fmla="*/ 1520301 h 1709284"/>
                <a:gd name="connsiteX22" fmla="*/ 47091 w 7158956"/>
                <a:gd name="connsiteY22" fmla="*/ 455430 h 1709284"/>
                <a:gd name="connsiteX23" fmla="*/ 429056 w 7158956"/>
                <a:gd name="connsiteY23" fmla="*/ 119764 h 1709284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440894 w 7158956"/>
                <a:gd name="connsiteY15" fmla="*/ 1323531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637663 w 7158956"/>
                <a:gd name="connsiteY15" fmla="*/ 1485576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485576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624472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14514 w 7141652"/>
                <a:gd name="connsiteY15" fmla="*/ 1497151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695947"/>
                <a:gd name="connsiteX1" fmla="*/ 1030939 w 7141652"/>
                <a:gd name="connsiteY1" fmla="*/ 15592 h 1695947"/>
                <a:gd name="connsiteX2" fmla="*/ 1436053 w 7141652"/>
                <a:gd name="connsiteY2" fmla="*/ 108190 h 1695947"/>
                <a:gd name="connsiteX3" fmla="*/ 2118959 w 7141652"/>
                <a:gd name="connsiteY3" fmla="*/ 38742 h 1695947"/>
                <a:gd name="connsiteX4" fmla="*/ 2547223 w 7141652"/>
                <a:gd name="connsiteY4" fmla="*/ 4017 h 1695947"/>
                <a:gd name="connsiteX5" fmla="*/ 3068083 w 7141652"/>
                <a:gd name="connsiteY5" fmla="*/ 131339 h 1695947"/>
                <a:gd name="connsiteX6" fmla="*/ 3612094 w 7141652"/>
                <a:gd name="connsiteY6" fmla="*/ 15592 h 1695947"/>
                <a:gd name="connsiteX7" fmla="*/ 4468620 w 7141652"/>
                <a:gd name="connsiteY7" fmla="*/ 189212 h 1695947"/>
                <a:gd name="connsiteX8" fmla="*/ 5290423 w 7141652"/>
                <a:gd name="connsiteY8" fmla="*/ 142914 h 1695947"/>
                <a:gd name="connsiteX9" fmla="*/ 6158524 w 7141652"/>
                <a:gd name="connsiteY9" fmla="*/ 223936 h 1695947"/>
                <a:gd name="connsiteX10" fmla="*/ 6957177 w 7141652"/>
                <a:gd name="connsiteY10" fmla="*/ 166063 h 1695947"/>
                <a:gd name="connsiteX11" fmla="*/ 7084499 w 7141652"/>
                <a:gd name="connsiteY11" fmla="*/ 328109 h 1695947"/>
                <a:gd name="connsiteX12" fmla="*/ 7130797 w 7141652"/>
                <a:gd name="connsiteY12" fmla="*/ 837395 h 1695947"/>
                <a:gd name="connsiteX13" fmla="*/ 7096073 w 7141652"/>
                <a:gd name="connsiteY13" fmla="*/ 1288807 h 1695947"/>
                <a:gd name="connsiteX14" fmla="*/ 6690959 w 7141652"/>
                <a:gd name="connsiteY14" fmla="*/ 1531876 h 1695947"/>
                <a:gd name="connsiteX15" fmla="*/ 5614514 w 7141652"/>
                <a:gd name="connsiteY15" fmla="*/ 1497151 h 1695947"/>
                <a:gd name="connsiteX16" fmla="*/ 4642240 w 7141652"/>
                <a:gd name="connsiteY16" fmla="*/ 1566600 h 1695947"/>
                <a:gd name="connsiteX17" fmla="*/ 3693116 w 7141652"/>
                <a:gd name="connsiteY17" fmla="*/ 1612898 h 1695947"/>
                <a:gd name="connsiteX18" fmla="*/ 2234706 w 7141652"/>
                <a:gd name="connsiteY18" fmla="*/ 1566600 h 1695947"/>
                <a:gd name="connsiteX19" fmla="*/ 1736995 w 7141652"/>
                <a:gd name="connsiteY19" fmla="*/ 1693921 h 1695947"/>
                <a:gd name="connsiteX20" fmla="*/ 452205 w 7141652"/>
                <a:gd name="connsiteY20" fmla="*/ 1636048 h 1695947"/>
                <a:gd name="connsiteX21" fmla="*/ 47091 w 7141652"/>
                <a:gd name="connsiteY21" fmla="*/ 1520301 h 1695947"/>
                <a:gd name="connsiteX22" fmla="*/ 47091 w 7141652"/>
                <a:gd name="connsiteY22" fmla="*/ 455430 h 1695947"/>
                <a:gd name="connsiteX23" fmla="*/ 429056 w 7141652"/>
                <a:gd name="connsiteY23" fmla="*/ 119764 h 1695947"/>
                <a:gd name="connsiteX0" fmla="*/ 429056 w 7141652"/>
                <a:gd name="connsiteY0" fmla="*/ 119764 h 1695431"/>
                <a:gd name="connsiteX1" fmla="*/ 1030939 w 7141652"/>
                <a:gd name="connsiteY1" fmla="*/ 15592 h 1695431"/>
                <a:gd name="connsiteX2" fmla="*/ 1436053 w 7141652"/>
                <a:gd name="connsiteY2" fmla="*/ 108190 h 1695431"/>
                <a:gd name="connsiteX3" fmla="*/ 2118959 w 7141652"/>
                <a:gd name="connsiteY3" fmla="*/ 38742 h 1695431"/>
                <a:gd name="connsiteX4" fmla="*/ 2547223 w 7141652"/>
                <a:gd name="connsiteY4" fmla="*/ 4017 h 1695431"/>
                <a:gd name="connsiteX5" fmla="*/ 3068083 w 7141652"/>
                <a:gd name="connsiteY5" fmla="*/ 131339 h 1695431"/>
                <a:gd name="connsiteX6" fmla="*/ 3612094 w 7141652"/>
                <a:gd name="connsiteY6" fmla="*/ 15592 h 1695431"/>
                <a:gd name="connsiteX7" fmla="*/ 4468620 w 7141652"/>
                <a:gd name="connsiteY7" fmla="*/ 189212 h 1695431"/>
                <a:gd name="connsiteX8" fmla="*/ 5290423 w 7141652"/>
                <a:gd name="connsiteY8" fmla="*/ 142914 h 1695431"/>
                <a:gd name="connsiteX9" fmla="*/ 6158524 w 7141652"/>
                <a:gd name="connsiteY9" fmla="*/ 223936 h 1695431"/>
                <a:gd name="connsiteX10" fmla="*/ 6957177 w 7141652"/>
                <a:gd name="connsiteY10" fmla="*/ 166063 h 1695431"/>
                <a:gd name="connsiteX11" fmla="*/ 7084499 w 7141652"/>
                <a:gd name="connsiteY11" fmla="*/ 328109 h 1695431"/>
                <a:gd name="connsiteX12" fmla="*/ 7130797 w 7141652"/>
                <a:gd name="connsiteY12" fmla="*/ 837395 h 1695431"/>
                <a:gd name="connsiteX13" fmla="*/ 7096073 w 7141652"/>
                <a:gd name="connsiteY13" fmla="*/ 1288807 h 1695431"/>
                <a:gd name="connsiteX14" fmla="*/ 6690959 w 7141652"/>
                <a:gd name="connsiteY14" fmla="*/ 1531876 h 1695431"/>
                <a:gd name="connsiteX15" fmla="*/ 5614514 w 7141652"/>
                <a:gd name="connsiteY15" fmla="*/ 1497151 h 1695431"/>
                <a:gd name="connsiteX16" fmla="*/ 4642240 w 7141652"/>
                <a:gd name="connsiteY16" fmla="*/ 1566600 h 1695431"/>
                <a:gd name="connsiteX17" fmla="*/ 3693116 w 7141652"/>
                <a:gd name="connsiteY17" fmla="*/ 1612898 h 1695431"/>
                <a:gd name="connsiteX18" fmla="*/ 2720843 w 7141652"/>
                <a:gd name="connsiteY18" fmla="*/ 1578175 h 1695431"/>
                <a:gd name="connsiteX19" fmla="*/ 1736995 w 7141652"/>
                <a:gd name="connsiteY19" fmla="*/ 1693921 h 1695431"/>
                <a:gd name="connsiteX20" fmla="*/ 452205 w 7141652"/>
                <a:gd name="connsiteY20" fmla="*/ 1636048 h 1695431"/>
                <a:gd name="connsiteX21" fmla="*/ 47091 w 7141652"/>
                <a:gd name="connsiteY21" fmla="*/ 1520301 h 1695431"/>
                <a:gd name="connsiteX22" fmla="*/ 47091 w 7141652"/>
                <a:gd name="connsiteY22" fmla="*/ 455430 h 1695431"/>
                <a:gd name="connsiteX23" fmla="*/ 429056 w 7141652"/>
                <a:gd name="connsiteY23" fmla="*/ 119764 h 1695431"/>
                <a:gd name="connsiteX0" fmla="*/ 429056 w 7141652"/>
                <a:gd name="connsiteY0" fmla="*/ 119764 h 1651788"/>
                <a:gd name="connsiteX1" fmla="*/ 1030939 w 7141652"/>
                <a:gd name="connsiteY1" fmla="*/ 15592 h 1651788"/>
                <a:gd name="connsiteX2" fmla="*/ 1436053 w 7141652"/>
                <a:gd name="connsiteY2" fmla="*/ 108190 h 1651788"/>
                <a:gd name="connsiteX3" fmla="*/ 2118959 w 7141652"/>
                <a:gd name="connsiteY3" fmla="*/ 38742 h 1651788"/>
                <a:gd name="connsiteX4" fmla="*/ 2547223 w 7141652"/>
                <a:gd name="connsiteY4" fmla="*/ 4017 h 1651788"/>
                <a:gd name="connsiteX5" fmla="*/ 3068083 w 7141652"/>
                <a:gd name="connsiteY5" fmla="*/ 131339 h 1651788"/>
                <a:gd name="connsiteX6" fmla="*/ 3612094 w 7141652"/>
                <a:gd name="connsiteY6" fmla="*/ 15592 h 1651788"/>
                <a:gd name="connsiteX7" fmla="*/ 4468620 w 7141652"/>
                <a:gd name="connsiteY7" fmla="*/ 189212 h 1651788"/>
                <a:gd name="connsiteX8" fmla="*/ 5290423 w 7141652"/>
                <a:gd name="connsiteY8" fmla="*/ 142914 h 1651788"/>
                <a:gd name="connsiteX9" fmla="*/ 6158524 w 7141652"/>
                <a:gd name="connsiteY9" fmla="*/ 223936 h 1651788"/>
                <a:gd name="connsiteX10" fmla="*/ 6957177 w 7141652"/>
                <a:gd name="connsiteY10" fmla="*/ 166063 h 1651788"/>
                <a:gd name="connsiteX11" fmla="*/ 7084499 w 7141652"/>
                <a:gd name="connsiteY11" fmla="*/ 328109 h 1651788"/>
                <a:gd name="connsiteX12" fmla="*/ 7130797 w 7141652"/>
                <a:gd name="connsiteY12" fmla="*/ 837395 h 1651788"/>
                <a:gd name="connsiteX13" fmla="*/ 7096073 w 7141652"/>
                <a:gd name="connsiteY13" fmla="*/ 1288807 h 1651788"/>
                <a:gd name="connsiteX14" fmla="*/ 6690959 w 7141652"/>
                <a:gd name="connsiteY14" fmla="*/ 1531876 h 1651788"/>
                <a:gd name="connsiteX15" fmla="*/ 5614514 w 7141652"/>
                <a:gd name="connsiteY15" fmla="*/ 1497151 h 1651788"/>
                <a:gd name="connsiteX16" fmla="*/ 4642240 w 7141652"/>
                <a:gd name="connsiteY16" fmla="*/ 1566600 h 1651788"/>
                <a:gd name="connsiteX17" fmla="*/ 3693116 w 7141652"/>
                <a:gd name="connsiteY17" fmla="*/ 1612898 h 1651788"/>
                <a:gd name="connsiteX18" fmla="*/ 2720843 w 7141652"/>
                <a:gd name="connsiteY18" fmla="*/ 1578175 h 1651788"/>
                <a:gd name="connsiteX19" fmla="*/ 1748570 w 7141652"/>
                <a:gd name="connsiteY19" fmla="*/ 1531876 h 1651788"/>
                <a:gd name="connsiteX20" fmla="*/ 452205 w 7141652"/>
                <a:gd name="connsiteY20" fmla="*/ 1636048 h 1651788"/>
                <a:gd name="connsiteX21" fmla="*/ 47091 w 7141652"/>
                <a:gd name="connsiteY21" fmla="*/ 1520301 h 1651788"/>
                <a:gd name="connsiteX22" fmla="*/ 47091 w 7141652"/>
                <a:gd name="connsiteY22" fmla="*/ 455430 h 1651788"/>
                <a:gd name="connsiteX23" fmla="*/ 429056 w 7141652"/>
                <a:gd name="connsiteY23" fmla="*/ 119764 h 1651788"/>
                <a:gd name="connsiteX0" fmla="*/ 429056 w 7141652"/>
                <a:gd name="connsiteY0" fmla="*/ 119764 h 1729578"/>
                <a:gd name="connsiteX1" fmla="*/ 1030939 w 7141652"/>
                <a:gd name="connsiteY1" fmla="*/ 15592 h 1729578"/>
                <a:gd name="connsiteX2" fmla="*/ 1436053 w 7141652"/>
                <a:gd name="connsiteY2" fmla="*/ 108190 h 1729578"/>
                <a:gd name="connsiteX3" fmla="*/ 2118959 w 7141652"/>
                <a:gd name="connsiteY3" fmla="*/ 38742 h 1729578"/>
                <a:gd name="connsiteX4" fmla="*/ 2547223 w 7141652"/>
                <a:gd name="connsiteY4" fmla="*/ 4017 h 1729578"/>
                <a:gd name="connsiteX5" fmla="*/ 3068083 w 7141652"/>
                <a:gd name="connsiteY5" fmla="*/ 131339 h 1729578"/>
                <a:gd name="connsiteX6" fmla="*/ 3612094 w 7141652"/>
                <a:gd name="connsiteY6" fmla="*/ 15592 h 1729578"/>
                <a:gd name="connsiteX7" fmla="*/ 4468620 w 7141652"/>
                <a:gd name="connsiteY7" fmla="*/ 189212 h 1729578"/>
                <a:gd name="connsiteX8" fmla="*/ 5290423 w 7141652"/>
                <a:gd name="connsiteY8" fmla="*/ 142914 h 1729578"/>
                <a:gd name="connsiteX9" fmla="*/ 6158524 w 7141652"/>
                <a:gd name="connsiteY9" fmla="*/ 223936 h 1729578"/>
                <a:gd name="connsiteX10" fmla="*/ 6957177 w 7141652"/>
                <a:gd name="connsiteY10" fmla="*/ 166063 h 1729578"/>
                <a:gd name="connsiteX11" fmla="*/ 7084499 w 7141652"/>
                <a:gd name="connsiteY11" fmla="*/ 328109 h 1729578"/>
                <a:gd name="connsiteX12" fmla="*/ 7130797 w 7141652"/>
                <a:gd name="connsiteY12" fmla="*/ 837395 h 1729578"/>
                <a:gd name="connsiteX13" fmla="*/ 7096073 w 7141652"/>
                <a:gd name="connsiteY13" fmla="*/ 1288807 h 1729578"/>
                <a:gd name="connsiteX14" fmla="*/ 6690959 w 7141652"/>
                <a:gd name="connsiteY14" fmla="*/ 1531876 h 1729578"/>
                <a:gd name="connsiteX15" fmla="*/ 5614514 w 7141652"/>
                <a:gd name="connsiteY15" fmla="*/ 1497151 h 1729578"/>
                <a:gd name="connsiteX16" fmla="*/ 4642240 w 7141652"/>
                <a:gd name="connsiteY16" fmla="*/ 1566600 h 1729578"/>
                <a:gd name="connsiteX17" fmla="*/ 3693116 w 7141652"/>
                <a:gd name="connsiteY17" fmla="*/ 1612898 h 1729578"/>
                <a:gd name="connsiteX18" fmla="*/ 2720843 w 7141652"/>
                <a:gd name="connsiteY18" fmla="*/ 1578175 h 1729578"/>
                <a:gd name="connsiteX19" fmla="*/ 1598100 w 7141652"/>
                <a:gd name="connsiteY19" fmla="*/ 1728645 h 1729578"/>
                <a:gd name="connsiteX20" fmla="*/ 452205 w 7141652"/>
                <a:gd name="connsiteY20" fmla="*/ 1636048 h 1729578"/>
                <a:gd name="connsiteX21" fmla="*/ 47091 w 7141652"/>
                <a:gd name="connsiteY21" fmla="*/ 1520301 h 1729578"/>
                <a:gd name="connsiteX22" fmla="*/ 47091 w 7141652"/>
                <a:gd name="connsiteY22" fmla="*/ 455430 h 1729578"/>
                <a:gd name="connsiteX23" fmla="*/ 429056 w 7141652"/>
                <a:gd name="connsiteY23" fmla="*/ 119764 h 1729578"/>
                <a:gd name="connsiteX0" fmla="*/ 429056 w 7141652"/>
                <a:gd name="connsiteY0" fmla="*/ 119764 h 1732632"/>
                <a:gd name="connsiteX1" fmla="*/ 1030939 w 7141652"/>
                <a:gd name="connsiteY1" fmla="*/ 15592 h 1732632"/>
                <a:gd name="connsiteX2" fmla="*/ 1436053 w 7141652"/>
                <a:gd name="connsiteY2" fmla="*/ 108190 h 1732632"/>
                <a:gd name="connsiteX3" fmla="*/ 2118959 w 7141652"/>
                <a:gd name="connsiteY3" fmla="*/ 38742 h 1732632"/>
                <a:gd name="connsiteX4" fmla="*/ 2547223 w 7141652"/>
                <a:gd name="connsiteY4" fmla="*/ 4017 h 1732632"/>
                <a:gd name="connsiteX5" fmla="*/ 3068083 w 7141652"/>
                <a:gd name="connsiteY5" fmla="*/ 131339 h 1732632"/>
                <a:gd name="connsiteX6" fmla="*/ 3612094 w 7141652"/>
                <a:gd name="connsiteY6" fmla="*/ 15592 h 1732632"/>
                <a:gd name="connsiteX7" fmla="*/ 4468620 w 7141652"/>
                <a:gd name="connsiteY7" fmla="*/ 189212 h 1732632"/>
                <a:gd name="connsiteX8" fmla="*/ 5290423 w 7141652"/>
                <a:gd name="connsiteY8" fmla="*/ 142914 h 1732632"/>
                <a:gd name="connsiteX9" fmla="*/ 6158524 w 7141652"/>
                <a:gd name="connsiteY9" fmla="*/ 223936 h 1732632"/>
                <a:gd name="connsiteX10" fmla="*/ 6957177 w 7141652"/>
                <a:gd name="connsiteY10" fmla="*/ 166063 h 1732632"/>
                <a:gd name="connsiteX11" fmla="*/ 7084499 w 7141652"/>
                <a:gd name="connsiteY11" fmla="*/ 328109 h 1732632"/>
                <a:gd name="connsiteX12" fmla="*/ 7130797 w 7141652"/>
                <a:gd name="connsiteY12" fmla="*/ 837395 h 1732632"/>
                <a:gd name="connsiteX13" fmla="*/ 7096073 w 7141652"/>
                <a:gd name="connsiteY13" fmla="*/ 1288807 h 1732632"/>
                <a:gd name="connsiteX14" fmla="*/ 6690959 w 7141652"/>
                <a:gd name="connsiteY14" fmla="*/ 1531876 h 1732632"/>
                <a:gd name="connsiteX15" fmla="*/ 5614514 w 7141652"/>
                <a:gd name="connsiteY15" fmla="*/ 1497151 h 1732632"/>
                <a:gd name="connsiteX16" fmla="*/ 4642240 w 7141652"/>
                <a:gd name="connsiteY16" fmla="*/ 1566600 h 1732632"/>
                <a:gd name="connsiteX17" fmla="*/ 3693116 w 7141652"/>
                <a:gd name="connsiteY17" fmla="*/ 1612898 h 1732632"/>
                <a:gd name="connsiteX18" fmla="*/ 3010210 w 7141652"/>
                <a:gd name="connsiteY18" fmla="*/ 1705497 h 1732632"/>
                <a:gd name="connsiteX19" fmla="*/ 1598100 w 7141652"/>
                <a:gd name="connsiteY19" fmla="*/ 1728645 h 1732632"/>
                <a:gd name="connsiteX20" fmla="*/ 452205 w 7141652"/>
                <a:gd name="connsiteY20" fmla="*/ 1636048 h 1732632"/>
                <a:gd name="connsiteX21" fmla="*/ 47091 w 7141652"/>
                <a:gd name="connsiteY21" fmla="*/ 1520301 h 1732632"/>
                <a:gd name="connsiteX22" fmla="*/ 47091 w 7141652"/>
                <a:gd name="connsiteY22" fmla="*/ 455430 h 1732632"/>
                <a:gd name="connsiteX23" fmla="*/ 429056 w 7141652"/>
                <a:gd name="connsiteY23" fmla="*/ 119764 h 1732632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598100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412905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642240 w 7141652"/>
                <a:gd name="connsiteY16" fmla="*/ 1566600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514918 w 7141652"/>
                <a:gd name="connsiteY16" fmla="*/ 1555025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693116 w 7141652"/>
                <a:gd name="connsiteY17" fmla="*/ 1612898 h 1788100"/>
                <a:gd name="connsiteX18" fmla="*/ 3033359 w 7141652"/>
                <a:gd name="connsiteY18" fmla="*/ 1531876 h 1788100"/>
                <a:gd name="connsiteX19" fmla="*/ 1412905 w 7141652"/>
                <a:gd name="connsiteY19" fmla="*/ 1728645 h 1788100"/>
                <a:gd name="connsiteX20" fmla="*/ 394332 w 7141652"/>
                <a:gd name="connsiteY20" fmla="*/ 1774945 h 1788100"/>
                <a:gd name="connsiteX21" fmla="*/ 47091 w 7141652"/>
                <a:gd name="connsiteY21" fmla="*/ 1520301 h 1788100"/>
                <a:gd name="connsiteX22" fmla="*/ 47091 w 7141652"/>
                <a:gd name="connsiteY22" fmla="*/ 455430 h 1788100"/>
                <a:gd name="connsiteX23" fmla="*/ 429056 w 7141652"/>
                <a:gd name="connsiteY23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75077"/>
                <a:gd name="connsiteX1" fmla="*/ 1030939 w 7141652"/>
                <a:gd name="connsiteY1" fmla="*/ 15592 h 1775077"/>
                <a:gd name="connsiteX2" fmla="*/ 1436053 w 7141652"/>
                <a:gd name="connsiteY2" fmla="*/ 108190 h 1775077"/>
                <a:gd name="connsiteX3" fmla="*/ 2118959 w 7141652"/>
                <a:gd name="connsiteY3" fmla="*/ 38742 h 1775077"/>
                <a:gd name="connsiteX4" fmla="*/ 2547223 w 7141652"/>
                <a:gd name="connsiteY4" fmla="*/ 4017 h 1775077"/>
                <a:gd name="connsiteX5" fmla="*/ 3068083 w 7141652"/>
                <a:gd name="connsiteY5" fmla="*/ 131339 h 1775077"/>
                <a:gd name="connsiteX6" fmla="*/ 3612094 w 7141652"/>
                <a:gd name="connsiteY6" fmla="*/ 15592 h 1775077"/>
                <a:gd name="connsiteX7" fmla="*/ 4468620 w 7141652"/>
                <a:gd name="connsiteY7" fmla="*/ 189212 h 1775077"/>
                <a:gd name="connsiteX8" fmla="*/ 5290423 w 7141652"/>
                <a:gd name="connsiteY8" fmla="*/ 142914 h 1775077"/>
                <a:gd name="connsiteX9" fmla="*/ 6158524 w 7141652"/>
                <a:gd name="connsiteY9" fmla="*/ 223936 h 1775077"/>
                <a:gd name="connsiteX10" fmla="*/ 6957177 w 7141652"/>
                <a:gd name="connsiteY10" fmla="*/ 166063 h 1775077"/>
                <a:gd name="connsiteX11" fmla="*/ 7084499 w 7141652"/>
                <a:gd name="connsiteY11" fmla="*/ 328109 h 1775077"/>
                <a:gd name="connsiteX12" fmla="*/ 7130797 w 7141652"/>
                <a:gd name="connsiteY12" fmla="*/ 837395 h 1775077"/>
                <a:gd name="connsiteX13" fmla="*/ 7096073 w 7141652"/>
                <a:gd name="connsiteY13" fmla="*/ 1288807 h 1775077"/>
                <a:gd name="connsiteX14" fmla="*/ 6690959 w 7141652"/>
                <a:gd name="connsiteY14" fmla="*/ 1531876 h 1775077"/>
                <a:gd name="connsiteX15" fmla="*/ 5614514 w 7141652"/>
                <a:gd name="connsiteY15" fmla="*/ 1497151 h 1775077"/>
                <a:gd name="connsiteX16" fmla="*/ 4514918 w 7141652"/>
                <a:gd name="connsiteY16" fmla="*/ 1555025 h 1775077"/>
                <a:gd name="connsiteX17" fmla="*/ 3760880 w 7141652"/>
                <a:gd name="connsiteY17" fmla="*/ 1565390 h 1775077"/>
                <a:gd name="connsiteX18" fmla="*/ 3693116 w 7141652"/>
                <a:gd name="connsiteY18" fmla="*/ 1612898 h 1775077"/>
                <a:gd name="connsiteX19" fmla="*/ 3033359 w 7141652"/>
                <a:gd name="connsiteY19" fmla="*/ 1531876 h 1775077"/>
                <a:gd name="connsiteX20" fmla="*/ 1470779 w 7141652"/>
                <a:gd name="connsiteY20" fmla="*/ 1555025 h 1775077"/>
                <a:gd name="connsiteX21" fmla="*/ 394332 w 7141652"/>
                <a:gd name="connsiteY21" fmla="*/ 1774945 h 1775077"/>
                <a:gd name="connsiteX22" fmla="*/ 47091 w 7141652"/>
                <a:gd name="connsiteY22" fmla="*/ 1520301 h 1775077"/>
                <a:gd name="connsiteX23" fmla="*/ 47091 w 7141652"/>
                <a:gd name="connsiteY23" fmla="*/ 455430 h 1775077"/>
                <a:gd name="connsiteX24" fmla="*/ 429056 w 7141652"/>
                <a:gd name="connsiteY24" fmla="*/ 119764 h 1775077"/>
                <a:gd name="connsiteX0" fmla="*/ 429056 w 7141652"/>
                <a:gd name="connsiteY0" fmla="*/ 119764 h 1616237"/>
                <a:gd name="connsiteX1" fmla="*/ 1030939 w 7141652"/>
                <a:gd name="connsiteY1" fmla="*/ 15592 h 1616237"/>
                <a:gd name="connsiteX2" fmla="*/ 1436053 w 7141652"/>
                <a:gd name="connsiteY2" fmla="*/ 108190 h 1616237"/>
                <a:gd name="connsiteX3" fmla="*/ 2118959 w 7141652"/>
                <a:gd name="connsiteY3" fmla="*/ 38742 h 1616237"/>
                <a:gd name="connsiteX4" fmla="*/ 2547223 w 7141652"/>
                <a:gd name="connsiteY4" fmla="*/ 4017 h 1616237"/>
                <a:gd name="connsiteX5" fmla="*/ 3068083 w 7141652"/>
                <a:gd name="connsiteY5" fmla="*/ 131339 h 1616237"/>
                <a:gd name="connsiteX6" fmla="*/ 3612094 w 7141652"/>
                <a:gd name="connsiteY6" fmla="*/ 15592 h 1616237"/>
                <a:gd name="connsiteX7" fmla="*/ 4468620 w 7141652"/>
                <a:gd name="connsiteY7" fmla="*/ 189212 h 1616237"/>
                <a:gd name="connsiteX8" fmla="*/ 5290423 w 7141652"/>
                <a:gd name="connsiteY8" fmla="*/ 142914 h 1616237"/>
                <a:gd name="connsiteX9" fmla="*/ 6158524 w 7141652"/>
                <a:gd name="connsiteY9" fmla="*/ 223936 h 1616237"/>
                <a:gd name="connsiteX10" fmla="*/ 6957177 w 7141652"/>
                <a:gd name="connsiteY10" fmla="*/ 166063 h 1616237"/>
                <a:gd name="connsiteX11" fmla="*/ 7084499 w 7141652"/>
                <a:gd name="connsiteY11" fmla="*/ 328109 h 1616237"/>
                <a:gd name="connsiteX12" fmla="*/ 7130797 w 7141652"/>
                <a:gd name="connsiteY12" fmla="*/ 837395 h 1616237"/>
                <a:gd name="connsiteX13" fmla="*/ 7096073 w 7141652"/>
                <a:gd name="connsiteY13" fmla="*/ 1288807 h 1616237"/>
                <a:gd name="connsiteX14" fmla="*/ 6690959 w 7141652"/>
                <a:gd name="connsiteY14" fmla="*/ 1531876 h 1616237"/>
                <a:gd name="connsiteX15" fmla="*/ 5614514 w 7141652"/>
                <a:gd name="connsiteY15" fmla="*/ 1497151 h 1616237"/>
                <a:gd name="connsiteX16" fmla="*/ 4514918 w 7141652"/>
                <a:gd name="connsiteY16" fmla="*/ 1555025 h 1616237"/>
                <a:gd name="connsiteX17" fmla="*/ 3760880 w 7141652"/>
                <a:gd name="connsiteY17" fmla="*/ 1565390 h 1616237"/>
                <a:gd name="connsiteX18" fmla="*/ 3693116 w 7141652"/>
                <a:gd name="connsiteY18" fmla="*/ 1612898 h 1616237"/>
                <a:gd name="connsiteX19" fmla="*/ 3033359 w 7141652"/>
                <a:gd name="connsiteY19" fmla="*/ 1531876 h 1616237"/>
                <a:gd name="connsiteX20" fmla="*/ 1470779 w 7141652"/>
                <a:gd name="connsiteY20" fmla="*/ 1555025 h 1616237"/>
                <a:gd name="connsiteX21" fmla="*/ 452205 w 7141652"/>
                <a:gd name="connsiteY21" fmla="*/ 1555026 h 1616237"/>
                <a:gd name="connsiteX22" fmla="*/ 47091 w 7141652"/>
                <a:gd name="connsiteY22" fmla="*/ 1520301 h 1616237"/>
                <a:gd name="connsiteX23" fmla="*/ 47091 w 7141652"/>
                <a:gd name="connsiteY23" fmla="*/ 455430 h 1616237"/>
                <a:gd name="connsiteX24" fmla="*/ 429056 w 7141652"/>
                <a:gd name="connsiteY24" fmla="*/ 119764 h 1616237"/>
                <a:gd name="connsiteX0" fmla="*/ 402796 w 7115392"/>
                <a:gd name="connsiteY0" fmla="*/ 119764 h 1613391"/>
                <a:gd name="connsiteX1" fmla="*/ 1004679 w 7115392"/>
                <a:gd name="connsiteY1" fmla="*/ 15592 h 1613391"/>
                <a:gd name="connsiteX2" fmla="*/ 1409793 w 7115392"/>
                <a:gd name="connsiteY2" fmla="*/ 108190 h 1613391"/>
                <a:gd name="connsiteX3" fmla="*/ 2092699 w 7115392"/>
                <a:gd name="connsiteY3" fmla="*/ 38742 h 1613391"/>
                <a:gd name="connsiteX4" fmla="*/ 2520963 w 7115392"/>
                <a:gd name="connsiteY4" fmla="*/ 4017 h 1613391"/>
                <a:gd name="connsiteX5" fmla="*/ 3041823 w 7115392"/>
                <a:gd name="connsiteY5" fmla="*/ 131339 h 1613391"/>
                <a:gd name="connsiteX6" fmla="*/ 3585834 w 7115392"/>
                <a:gd name="connsiteY6" fmla="*/ 15592 h 1613391"/>
                <a:gd name="connsiteX7" fmla="*/ 4442360 w 7115392"/>
                <a:gd name="connsiteY7" fmla="*/ 189212 h 1613391"/>
                <a:gd name="connsiteX8" fmla="*/ 5264163 w 7115392"/>
                <a:gd name="connsiteY8" fmla="*/ 142914 h 1613391"/>
                <a:gd name="connsiteX9" fmla="*/ 6132264 w 7115392"/>
                <a:gd name="connsiteY9" fmla="*/ 223936 h 1613391"/>
                <a:gd name="connsiteX10" fmla="*/ 6930917 w 7115392"/>
                <a:gd name="connsiteY10" fmla="*/ 166063 h 1613391"/>
                <a:gd name="connsiteX11" fmla="*/ 7058239 w 7115392"/>
                <a:gd name="connsiteY11" fmla="*/ 328109 h 1613391"/>
                <a:gd name="connsiteX12" fmla="*/ 7104537 w 7115392"/>
                <a:gd name="connsiteY12" fmla="*/ 837395 h 1613391"/>
                <a:gd name="connsiteX13" fmla="*/ 7069813 w 7115392"/>
                <a:gd name="connsiteY13" fmla="*/ 1288807 h 1613391"/>
                <a:gd name="connsiteX14" fmla="*/ 6664699 w 7115392"/>
                <a:gd name="connsiteY14" fmla="*/ 1531876 h 1613391"/>
                <a:gd name="connsiteX15" fmla="*/ 5588254 w 7115392"/>
                <a:gd name="connsiteY15" fmla="*/ 1497151 h 1613391"/>
                <a:gd name="connsiteX16" fmla="*/ 4488658 w 7115392"/>
                <a:gd name="connsiteY16" fmla="*/ 1555025 h 1613391"/>
                <a:gd name="connsiteX17" fmla="*/ 3734620 w 7115392"/>
                <a:gd name="connsiteY17" fmla="*/ 1565390 h 1613391"/>
                <a:gd name="connsiteX18" fmla="*/ 3666856 w 7115392"/>
                <a:gd name="connsiteY18" fmla="*/ 1612898 h 1613391"/>
                <a:gd name="connsiteX19" fmla="*/ 3007099 w 7115392"/>
                <a:gd name="connsiteY19" fmla="*/ 1531876 h 1613391"/>
                <a:gd name="connsiteX20" fmla="*/ 1444519 w 7115392"/>
                <a:gd name="connsiteY20" fmla="*/ 1555025 h 1613391"/>
                <a:gd name="connsiteX21" fmla="*/ 425945 w 7115392"/>
                <a:gd name="connsiteY21" fmla="*/ 1555026 h 1613391"/>
                <a:gd name="connsiteX22" fmla="*/ 90279 w 7115392"/>
                <a:gd name="connsiteY22" fmla="*/ 1346681 h 1613391"/>
                <a:gd name="connsiteX23" fmla="*/ 20831 w 7115392"/>
                <a:gd name="connsiteY23" fmla="*/ 455430 h 1613391"/>
                <a:gd name="connsiteX24" fmla="*/ 402796 w 7115392"/>
                <a:gd name="connsiteY24" fmla="*/ 119764 h 1613391"/>
                <a:gd name="connsiteX0" fmla="*/ 787888 w 7141669"/>
                <a:gd name="connsiteY0" fmla="*/ 212361 h 1613391"/>
                <a:gd name="connsiteX1" fmla="*/ 1030956 w 7141669"/>
                <a:gd name="connsiteY1" fmla="*/ 15592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12361 h 1613391"/>
                <a:gd name="connsiteX1" fmla="*/ 1320323 w 7141669"/>
                <a:gd name="connsiteY1" fmla="*/ 235511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436070 w 7141669"/>
                <a:gd name="connsiteY2" fmla="*/ 104359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910632 w 7141669"/>
                <a:gd name="connsiteY2" fmla="*/ 185382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2466217 w 7141669"/>
                <a:gd name="connsiteY2" fmla="*/ 162232 h 1609560"/>
                <a:gd name="connsiteX3" fmla="*/ 2547240 w 7141669"/>
                <a:gd name="connsiteY3" fmla="*/ 186 h 1609560"/>
                <a:gd name="connsiteX4" fmla="*/ 3068100 w 7141669"/>
                <a:gd name="connsiteY4" fmla="*/ 127508 h 1609560"/>
                <a:gd name="connsiteX5" fmla="*/ 3612111 w 7141669"/>
                <a:gd name="connsiteY5" fmla="*/ 11761 h 1609560"/>
                <a:gd name="connsiteX6" fmla="*/ 4468637 w 7141669"/>
                <a:gd name="connsiteY6" fmla="*/ 185381 h 1609560"/>
                <a:gd name="connsiteX7" fmla="*/ 5290440 w 7141669"/>
                <a:gd name="connsiteY7" fmla="*/ 139083 h 1609560"/>
                <a:gd name="connsiteX8" fmla="*/ 6158541 w 7141669"/>
                <a:gd name="connsiteY8" fmla="*/ 220105 h 1609560"/>
                <a:gd name="connsiteX9" fmla="*/ 6957194 w 7141669"/>
                <a:gd name="connsiteY9" fmla="*/ 162232 h 1609560"/>
                <a:gd name="connsiteX10" fmla="*/ 7084516 w 7141669"/>
                <a:gd name="connsiteY10" fmla="*/ 324278 h 1609560"/>
                <a:gd name="connsiteX11" fmla="*/ 7130814 w 7141669"/>
                <a:gd name="connsiteY11" fmla="*/ 833564 h 1609560"/>
                <a:gd name="connsiteX12" fmla="*/ 7096090 w 7141669"/>
                <a:gd name="connsiteY12" fmla="*/ 1284976 h 1609560"/>
                <a:gd name="connsiteX13" fmla="*/ 6690976 w 7141669"/>
                <a:gd name="connsiteY13" fmla="*/ 1528045 h 1609560"/>
                <a:gd name="connsiteX14" fmla="*/ 5614531 w 7141669"/>
                <a:gd name="connsiteY14" fmla="*/ 1493320 h 1609560"/>
                <a:gd name="connsiteX15" fmla="*/ 4514935 w 7141669"/>
                <a:gd name="connsiteY15" fmla="*/ 1551194 h 1609560"/>
                <a:gd name="connsiteX16" fmla="*/ 3760897 w 7141669"/>
                <a:gd name="connsiteY16" fmla="*/ 1561559 h 1609560"/>
                <a:gd name="connsiteX17" fmla="*/ 3693133 w 7141669"/>
                <a:gd name="connsiteY17" fmla="*/ 1609067 h 1609560"/>
                <a:gd name="connsiteX18" fmla="*/ 3033376 w 7141669"/>
                <a:gd name="connsiteY18" fmla="*/ 1528045 h 1609560"/>
                <a:gd name="connsiteX19" fmla="*/ 1470796 w 7141669"/>
                <a:gd name="connsiteY19" fmla="*/ 1551194 h 1609560"/>
                <a:gd name="connsiteX20" fmla="*/ 452222 w 7141669"/>
                <a:gd name="connsiteY20" fmla="*/ 1551195 h 1609560"/>
                <a:gd name="connsiteX21" fmla="*/ 116556 w 7141669"/>
                <a:gd name="connsiteY21" fmla="*/ 1342850 h 1609560"/>
                <a:gd name="connsiteX22" fmla="*/ 47108 w 7141669"/>
                <a:gd name="connsiteY22" fmla="*/ 451599 h 1609560"/>
                <a:gd name="connsiteX23" fmla="*/ 787888 w 7141669"/>
                <a:gd name="connsiteY23" fmla="*/ 208530 h 1609560"/>
                <a:gd name="connsiteX0" fmla="*/ 787888 w 7141669"/>
                <a:gd name="connsiteY0" fmla="*/ 197421 h 1598451"/>
                <a:gd name="connsiteX1" fmla="*/ 1320323 w 7141669"/>
                <a:gd name="connsiteY1" fmla="*/ 220571 h 1598451"/>
                <a:gd name="connsiteX2" fmla="*/ 2466217 w 7141669"/>
                <a:gd name="connsiteY2" fmla="*/ 151123 h 1598451"/>
                <a:gd name="connsiteX3" fmla="*/ 3068100 w 7141669"/>
                <a:gd name="connsiteY3" fmla="*/ 116399 h 1598451"/>
                <a:gd name="connsiteX4" fmla="*/ 3612111 w 7141669"/>
                <a:gd name="connsiteY4" fmla="*/ 652 h 1598451"/>
                <a:gd name="connsiteX5" fmla="*/ 4468637 w 7141669"/>
                <a:gd name="connsiteY5" fmla="*/ 174272 h 1598451"/>
                <a:gd name="connsiteX6" fmla="*/ 5290440 w 7141669"/>
                <a:gd name="connsiteY6" fmla="*/ 127974 h 1598451"/>
                <a:gd name="connsiteX7" fmla="*/ 6158541 w 7141669"/>
                <a:gd name="connsiteY7" fmla="*/ 208996 h 1598451"/>
                <a:gd name="connsiteX8" fmla="*/ 6957194 w 7141669"/>
                <a:gd name="connsiteY8" fmla="*/ 151123 h 1598451"/>
                <a:gd name="connsiteX9" fmla="*/ 7084516 w 7141669"/>
                <a:gd name="connsiteY9" fmla="*/ 313169 h 1598451"/>
                <a:gd name="connsiteX10" fmla="*/ 7130814 w 7141669"/>
                <a:gd name="connsiteY10" fmla="*/ 822455 h 1598451"/>
                <a:gd name="connsiteX11" fmla="*/ 7096090 w 7141669"/>
                <a:gd name="connsiteY11" fmla="*/ 1273867 h 1598451"/>
                <a:gd name="connsiteX12" fmla="*/ 6690976 w 7141669"/>
                <a:gd name="connsiteY12" fmla="*/ 1516936 h 1598451"/>
                <a:gd name="connsiteX13" fmla="*/ 5614531 w 7141669"/>
                <a:gd name="connsiteY13" fmla="*/ 1482211 h 1598451"/>
                <a:gd name="connsiteX14" fmla="*/ 4514935 w 7141669"/>
                <a:gd name="connsiteY14" fmla="*/ 1540085 h 1598451"/>
                <a:gd name="connsiteX15" fmla="*/ 3760897 w 7141669"/>
                <a:gd name="connsiteY15" fmla="*/ 1550450 h 1598451"/>
                <a:gd name="connsiteX16" fmla="*/ 3693133 w 7141669"/>
                <a:gd name="connsiteY16" fmla="*/ 1597958 h 1598451"/>
                <a:gd name="connsiteX17" fmla="*/ 3033376 w 7141669"/>
                <a:gd name="connsiteY17" fmla="*/ 1516936 h 1598451"/>
                <a:gd name="connsiteX18" fmla="*/ 1470796 w 7141669"/>
                <a:gd name="connsiteY18" fmla="*/ 1540085 h 1598451"/>
                <a:gd name="connsiteX19" fmla="*/ 452222 w 7141669"/>
                <a:gd name="connsiteY19" fmla="*/ 1540086 h 1598451"/>
                <a:gd name="connsiteX20" fmla="*/ 116556 w 7141669"/>
                <a:gd name="connsiteY20" fmla="*/ 1331741 h 1598451"/>
                <a:gd name="connsiteX21" fmla="*/ 47108 w 7141669"/>
                <a:gd name="connsiteY21" fmla="*/ 440490 h 1598451"/>
                <a:gd name="connsiteX22" fmla="*/ 787888 w 7141669"/>
                <a:gd name="connsiteY22" fmla="*/ 197421 h 1598451"/>
                <a:gd name="connsiteX0" fmla="*/ 787888 w 7141669"/>
                <a:gd name="connsiteY0" fmla="*/ 106476 h 1507506"/>
                <a:gd name="connsiteX1" fmla="*/ 1320323 w 7141669"/>
                <a:gd name="connsiteY1" fmla="*/ 129626 h 1507506"/>
                <a:gd name="connsiteX2" fmla="*/ 2466217 w 7141669"/>
                <a:gd name="connsiteY2" fmla="*/ 60178 h 1507506"/>
                <a:gd name="connsiteX3" fmla="*/ 3068100 w 7141669"/>
                <a:gd name="connsiteY3" fmla="*/ 25454 h 1507506"/>
                <a:gd name="connsiteX4" fmla="*/ 3878329 w 7141669"/>
                <a:gd name="connsiteY4" fmla="*/ 2305 h 1507506"/>
                <a:gd name="connsiteX5" fmla="*/ 4468637 w 7141669"/>
                <a:gd name="connsiteY5" fmla="*/ 83327 h 1507506"/>
                <a:gd name="connsiteX6" fmla="*/ 5290440 w 7141669"/>
                <a:gd name="connsiteY6" fmla="*/ 37029 h 1507506"/>
                <a:gd name="connsiteX7" fmla="*/ 6158541 w 7141669"/>
                <a:gd name="connsiteY7" fmla="*/ 118051 h 1507506"/>
                <a:gd name="connsiteX8" fmla="*/ 6957194 w 7141669"/>
                <a:gd name="connsiteY8" fmla="*/ 60178 h 1507506"/>
                <a:gd name="connsiteX9" fmla="*/ 7084516 w 7141669"/>
                <a:gd name="connsiteY9" fmla="*/ 222224 h 1507506"/>
                <a:gd name="connsiteX10" fmla="*/ 7130814 w 7141669"/>
                <a:gd name="connsiteY10" fmla="*/ 731510 h 1507506"/>
                <a:gd name="connsiteX11" fmla="*/ 7096090 w 7141669"/>
                <a:gd name="connsiteY11" fmla="*/ 1182922 h 1507506"/>
                <a:gd name="connsiteX12" fmla="*/ 6690976 w 7141669"/>
                <a:gd name="connsiteY12" fmla="*/ 1425991 h 1507506"/>
                <a:gd name="connsiteX13" fmla="*/ 5614531 w 7141669"/>
                <a:gd name="connsiteY13" fmla="*/ 1391266 h 1507506"/>
                <a:gd name="connsiteX14" fmla="*/ 4514935 w 7141669"/>
                <a:gd name="connsiteY14" fmla="*/ 1449140 h 1507506"/>
                <a:gd name="connsiteX15" fmla="*/ 3760897 w 7141669"/>
                <a:gd name="connsiteY15" fmla="*/ 1459505 h 1507506"/>
                <a:gd name="connsiteX16" fmla="*/ 3693133 w 7141669"/>
                <a:gd name="connsiteY16" fmla="*/ 1507013 h 1507506"/>
                <a:gd name="connsiteX17" fmla="*/ 3033376 w 7141669"/>
                <a:gd name="connsiteY17" fmla="*/ 1425991 h 1507506"/>
                <a:gd name="connsiteX18" fmla="*/ 1470796 w 7141669"/>
                <a:gd name="connsiteY18" fmla="*/ 1449140 h 1507506"/>
                <a:gd name="connsiteX19" fmla="*/ 452222 w 7141669"/>
                <a:gd name="connsiteY19" fmla="*/ 1449141 h 1507506"/>
                <a:gd name="connsiteX20" fmla="*/ 116556 w 7141669"/>
                <a:gd name="connsiteY20" fmla="*/ 1240796 h 1507506"/>
                <a:gd name="connsiteX21" fmla="*/ 47108 w 7141669"/>
                <a:gd name="connsiteY21" fmla="*/ 349545 h 1507506"/>
                <a:gd name="connsiteX22" fmla="*/ 787888 w 7141669"/>
                <a:gd name="connsiteY22" fmla="*/ 106476 h 1507506"/>
                <a:gd name="connsiteX0" fmla="*/ 787888 w 7141669"/>
                <a:gd name="connsiteY0" fmla="*/ 106476 h 1464573"/>
                <a:gd name="connsiteX1" fmla="*/ 1320323 w 7141669"/>
                <a:gd name="connsiteY1" fmla="*/ 129626 h 1464573"/>
                <a:gd name="connsiteX2" fmla="*/ 2466217 w 7141669"/>
                <a:gd name="connsiteY2" fmla="*/ 60178 h 1464573"/>
                <a:gd name="connsiteX3" fmla="*/ 3068100 w 7141669"/>
                <a:gd name="connsiteY3" fmla="*/ 25454 h 1464573"/>
                <a:gd name="connsiteX4" fmla="*/ 3878329 w 7141669"/>
                <a:gd name="connsiteY4" fmla="*/ 2305 h 1464573"/>
                <a:gd name="connsiteX5" fmla="*/ 4468637 w 7141669"/>
                <a:gd name="connsiteY5" fmla="*/ 83327 h 1464573"/>
                <a:gd name="connsiteX6" fmla="*/ 5290440 w 7141669"/>
                <a:gd name="connsiteY6" fmla="*/ 37029 h 1464573"/>
                <a:gd name="connsiteX7" fmla="*/ 6158541 w 7141669"/>
                <a:gd name="connsiteY7" fmla="*/ 118051 h 1464573"/>
                <a:gd name="connsiteX8" fmla="*/ 6957194 w 7141669"/>
                <a:gd name="connsiteY8" fmla="*/ 60178 h 1464573"/>
                <a:gd name="connsiteX9" fmla="*/ 7084516 w 7141669"/>
                <a:gd name="connsiteY9" fmla="*/ 222224 h 1464573"/>
                <a:gd name="connsiteX10" fmla="*/ 7130814 w 7141669"/>
                <a:gd name="connsiteY10" fmla="*/ 731510 h 1464573"/>
                <a:gd name="connsiteX11" fmla="*/ 7096090 w 7141669"/>
                <a:gd name="connsiteY11" fmla="*/ 1182922 h 1464573"/>
                <a:gd name="connsiteX12" fmla="*/ 6690976 w 7141669"/>
                <a:gd name="connsiteY12" fmla="*/ 1425991 h 1464573"/>
                <a:gd name="connsiteX13" fmla="*/ 5614531 w 7141669"/>
                <a:gd name="connsiteY13" fmla="*/ 1391266 h 1464573"/>
                <a:gd name="connsiteX14" fmla="*/ 4514935 w 7141669"/>
                <a:gd name="connsiteY14" fmla="*/ 1449140 h 1464573"/>
                <a:gd name="connsiteX15" fmla="*/ 3760897 w 7141669"/>
                <a:gd name="connsiteY15" fmla="*/ 1459505 h 1464573"/>
                <a:gd name="connsiteX16" fmla="*/ 3033376 w 7141669"/>
                <a:gd name="connsiteY16" fmla="*/ 1425991 h 1464573"/>
                <a:gd name="connsiteX17" fmla="*/ 1470796 w 7141669"/>
                <a:gd name="connsiteY17" fmla="*/ 1449140 h 1464573"/>
                <a:gd name="connsiteX18" fmla="*/ 452222 w 7141669"/>
                <a:gd name="connsiteY18" fmla="*/ 1449141 h 1464573"/>
                <a:gd name="connsiteX19" fmla="*/ 116556 w 7141669"/>
                <a:gd name="connsiteY19" fmla="*/ 1240796 h 1464573"/>
                <a:gd name="connsiteX20" fmla="*/ 47108 w 7141669"/>
                <a:gd name="connsiteY20" fmla="*/ 349545 h 1464573"/>
                <a:gd name="connsiteX21" fmla="*/ 787888 w 7141669"/>
                <a:gd name="connsiteY21" fmla="*/ 106476 h 14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1669" h="1464573">
                  <a:moveTo>
                    <a:pt x="787888" y="106476"/>
                  </a:moveTo>
                  <a:cubicBezTo>
                    <a:pt x="1000091" y="69823"/>
                    <a:pt x="1040602" y="137342"/>
                    <a:pt x="1320323" y="129626"/>
                  </a:cubicBezTo>
                  <a:cubicBezTo>
                    <a:pt x="1600044" y="121910"/>
                    <a:pt x="2174921" y="77540"/>
                    <a:pt x="2466217" y="60178"/>
                  </a:cubicBezTo>
                  <a:cubicBezTo>
                    <a:pt x="2757513" y="42816"/>
                    <a:pt x="2832748" y="35099"/>
                    <a:pt x="3068100" y="25454"/>
                  </a:cubicBezTo>
                  <a:cubicBezTo>
                    <a:pt x="3303452" y="15809"/>
                    <a:pt x="3644906" y="-7340"/>
                    <a:pt x="3878329" y="2305"/>
                  </a:cubicBezTo>
                  <a:cubicBezTo>
                    <a:pt x="4111752" y="11950"/>
                    <a:pt x="4233285" y="77540"/>
                    <a:pt x="4468637" y="83327"/>
                  </a:cubicBezTo>
                  <a:cubicBezTo>
                    <a:pt x="4703989" y="89114"/>
                    <a:pt x="5008789" y="31242"/>
                    <a:pt x="5290440" y="37029"/>
                  </a:cubicBezTo>
                  <a:cubicBezTo>
                    <a:pt x="5572091" y="42816"/>
                    <a:pt x="5880749" y="114193"/>
                    <a:pt x="6158541" y="118051"/>
                  </a:cubicBezTo>
                  <a:cubicBezTo>
                    <a:pt x="6436333" y="121909"/>
                    <a:pt x="6802865" y="42816"/>
                    <a:pt x="6957194" y="60178"/>
                  </a:cubicBezTo>
                  <a:cubicBezTo>
                    <a:pt x="7111523" y="77540"/>
                    <a:pt x="7055579" y="110335"/>
                    <a:pt x="7084516" y="222224"/>
                  </a:cubicBezTo>
                  <a:cubicBezTo>
                    <a:pt x="7113453" y="334113"/>
                    <a:pt x="7128885" y="571394"/>
                    <a:pt x="7130814" y="731510"/>
                  </a:cubicBezTo>
                  <a:cubicBezTo>
                    <a:pt x="7132743" y="891626"/>
                    <a:pt x="7169396" y="1067175"/>
                    <a:pt x="7096090" y="1182922"/>
                  </a:cubicBezTo>
                  <a:cubicBezTo>
                    <a:pt x="7022784" y="1298669"/>
                    <a:pt x="6937903" y="1391267"/>
                    <a:pt x="6690976" y="1425991"/>
                  </a:cubicBezTo>
                  <a:cubicBezTo>
                    <a:pt x="6444050" y="1460715"/>
                    <a:pt x="5977204" y="1387408"/>
                    <a:pt x="5614531" y="1391266"/>
                  </a:cubicBezTo>
                  <a:cubicBezTo>
                    <a:pt x="5251858" y="1395124"/>
                    <a:pt x="4823874" y="1437767"/>
                    <a:pt x="4514935" y="1449140"/>
                  </a:cubicBezTo>
                  <a:cubicBezTo>
                    <a:pt x="4205996" y="1460513"/>
                    <a:pt x="4007824" y="1463363"/>
                    <a:pt x="3760897" y="1459505"/>
                  </a:cubicBezTo>
                  <a:cubicBezTo>
                    <a:pt x="3513971" y="1455647"/>
                    <a:pt x="3415059" y="1427718"/>
                    <a:pt x="3033376" y="1425991"/>
                  </a:cubicBezTo>
                  <a:cubicBezTo>
                    <a:pt x="2662987" y="1416346"/>
                    <a:pt x="1900988" y="1445282"/>
                    <a:pt x="1470796" y="1449140"/>
                  </a:cubicBezTo>
                  <a:cubicBezTo>
                    <a:pt x="1131271" y="1449140"/>
                    <a:pt x="677929" y="1483865"/>
                    <a:pt x="452222" y="1449141"/>
                  </a:cubicBezTo>
                  <a:cubicBezTo>
                    <a:pt x="226515" y="1414417"/>
                    <a:pt x="184075" y="1437565"/>
                    <a:pt x="116556" y="1240796"/>
                  </a:cubicBezTo>
                  <a:cubicBezTo>
                    <a:pt x="49037" y="1044027"/>
                    <a:pt x="-64781" y="538598"/>
                    <a:pt x="47108" y="349545"/>
                  </a:cubicBezTo>
                  <a:cubicBezTo>
                    <a:pt x="158997" y="160492"/>
                    <a:pt x="575686" y="143129"/>
                    <a:pt x="787888" y="106476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00647" y="4402039"/>
              <a:ext cx="70464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600" dirty="0">
                  <a:latin typeface="Geneva"/>
                </a:rPr>
                <a:t>Chuẩn bị bài: Giải toán về tỉ số phần trăm.</a:t>
              </a:r>
              <a:endParaRPr lang="en-US" altLang="en-US" sz="3600" dirty="0"/>
            </a:p>
          </p:txBody>
        </p:sp>
      </p:grpSp>
      <p:grpSp>
        <p:nvGrpSpPr>
          <p:cNvPr id="71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-1804796" y="-191881"/>
            <a:ext cx="6184843" cy="8710172"/>
            <a:chOff x="3446310" y="-2054767"/>
            <a:chExt cx="10147251" cy="8436517"/>
          </a:xfrm>
        </p:grpSpPr>
        <p:pic>
          <p:nvPicPr>
            <p:cNvPr id="72" name="图片 4">
              <a:extLst>
                <a:ext uri="{FF2B5EF4-FFF2-40B4-BE49-F238E27FC236}">
                  <a16:creationId xmlns=""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3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75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6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186873" y="1428007"/>
            <a:ext cx="5032502" cy="4297619"/>
            <a:chOff x="-1624138" y="1537083"/>
            <a:chExt cx="6767763" cy="5719841"/>
          </a:xfrm>
        </p:grpSpPr>
        <p:grpSp>
          <p:nvGrpSpPr>
            <p:cNvPr id="52" name="Group 51"/>
            <p:cNvGrpSpPr/>
            <p:nvPr/>
          </p:nvGrpSpPr>
          <p:grpSpPr>
            <a:xfrm>
              <a:off x="-1624138" y="1537083"/>
              <a:ext cx="6767763" cy="5719841"/>
              <a:chOff x="-214564" y="127507"/>
              <a:chExt cx="6767763" cy="5719841"/>
            </a:xfrm>
          </p:grpSpPr>
          <p:pic>
            <p:nvPicPr>
              <p:cNvPr id="55" name="图片 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14564" y="1335506"/>
                <a:ext cx="6767763" cy="4511842"/>
              </a:xfrm>
              <a:prstGeom prst="rect">
                <a:avLst/>
              </a:prstGeom>
            </p:spPr>
          </p:pic>
          <p:grpSp>
            <p:nvGrpSpPr>
              <p:cNvPr id="56" name="PA_库_组合 1166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2951971" y="127507"/>
                <a:ext cx="2650671" cy="3463920"/>
                <a:chOff x="5607594" y="164244"/>
                <a:chExt cx="4996531" cy="6529510"/>
              </a:xfrm>
            </p:grpSpPr>
            <p:sp>
              <p:nvSpPr>
                <p:cNvPr id="57" name="Freeform 6"/>
                <p:cNvSpPr>
                  <a:spLocks/>
                </p:cNvSpPr>
                <p:nvPr/>
              </p:nvSpPr>
              <p:spPr bwMode="auto">
                <a:xfrm>
                  <a:off x="7859147" y="164244"/>
                  <a:ext cx="934157" cy="6467231"/>
                </a:xfrm>
                <a:custGeom>
                  <a:avLst/>
                  <a:gdLst>
                    <a:gd name="T0" fmla="*/ 81 w 118"/>
                    <a:gd name="T1" fmla="*/ 30 h 817"/>
                    <a:gd name="T2" fmla="*/ 24 w 118"/>
                    <a:gd name="T3" fmla="*/ 50 h 817"/>
                    <a:gd name="T4" fmla="*/ 22 w 118"/>
                    <a:gd name="T5" fmla="*/ 548 h 817"/>
                    <a:gd name="T6" fmla="*/ 18 w 118"/>
                    <a:gd name="T7" fmla="*/ 650 h 817"/>
                    <a:gd name="T8" fmla="*/ 24 w 118"/>
                    <a:gd name="T9" fmla="*/ 787 h 817"/>
                    <a:gd name="T10" fmla="*/ 77 w 118"/>
                    <a:gd name="T11" fmla="*/ 764 h 817"/>
                    <a:gd name="T12" fmla="*/ 76 w 118"/>
                    <a:gd name="T13" fmla="*/ 655 h 817"/>
                    <a:gd name="T14" fmla="*/ 77 w 118"/>
                    <a:gd name="T15" fmla="*/ 540 h 817"/>
                    <a:gd name="T16" fmla="*/ 82 w 118"/>
                    <a:gd name="T17" fmla="*/ 31 h 817"/>
                    <a:gd name="T18" fmla="*/ 81 w 118"/>
                    <a:gd name="T19" fmla="*/ 3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817">
                      <a:moveTo>
                        <a:pt x="81" y="30"/>
                      </a:moveTo>
                      <a:cubicBezTo>
                        <a:pt x="57" y="10"/>
                        <a:pt x="26" y="0"/>
                        <a:pt x="24" y="50"/>
                      </a:cubicBezTo>
                      <a:cubicBezTo>
                        <a:pt x="23" y="83"/>
                        <a:pt x="23" y="515"/>
                        <a:pt x="22" y="548"/>
                      </a:cubicBezTo>
                      <a:cubicBezTo>
                        <a:pt x="20" y="582"/>
                        <a:pt x="18" y="616"/>
                        <a:pt x="18" y="650"/>
                      </a:cubicBezTo>
                      <a:cubicBezTo>
                        <a:pt x="18" y="692"/>
                        <a:pt x="0" y="750"/>
                        <a:pt x="24" y="787"/>
                      </a:cubicBezTo>
                      <a:cubicBezTo>
                        <a:pt x="45" y="817"/>
                        <a:pt x="75" y="805"/>
                        <a:pt x="77" y="764"/>
                      </a:cubicBezTo>
                      <a:cubicBezTo>
                        <a:pt x="78" y="728"/>
                        <a:pt x="75" y="691"/>
                        <a:pt x="76" y="655"/>
                      </a:cubicBezTo>
                      <a:cubicBezTo>
                        <a:pt x="77" y="617"/>
                        <a:pt x="72" y="577"/>
                        <a:pt x="77" y="540"/>
                      </a:cubicBezTo>
                      <a:cubicBezTo>
                        <a:pt x="84" y="499"/>
                        <a:pt x="118" y="64"/>
                        <a:pt x="82" y="31"/>
                      </a:cubicBezTo>
                      <a:cubicBezTo>
                        <a:pt x="82" y="31"/>
                        <a:pt x="81" y="31"/>
                        <a:pt x="81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7"/>
                <p:cNvSpPr>
                  <a:spLocks/>
                </p:cNvSpPr>
                <p:nvPr/>
              </p:nvSpPr>
              <p:spPr bwMode="auto">
                <a:xfrm>
                  <a:off x="7931004" y="188198"/>
                  <a:ext cx="728162" cy="6505556"/>
                </a:xfrm>
                <a:custGeom>
                  <a:avLst/>
                  <a:gdLst>
                    <a:gd name="T0" fmla="*/ 74 w 92"/>
                    <a:gd name="T1" fmla="*/ 27 h 822"/>
                    <a:gd name="T2" fmla="*/ 26 w 92"/>
                    <a:gd name="T3" fmla="*/ 13 h 822"/>
                    <a:gd name="T4" fmla="*/ 13 w 92"/>
                    <a:gd name="T5" fmla="*/ 66 h 822"/>
                    <a:gd name="T6" fmla="*/ 12 w 92"/>
                    <a:gd name="T7" fmla="*/ 228 h 822"/>
                    <a:gd name="T8" fmla="*/ 9 w 92"/>
                    <a:gd name="T9" fmla="*/ 569 h 822"/>
                    <a:gd name="T10" fmla="*/ 6 w 92"/>
                    <a:gd name="T11" fmla="*/ 658 h 822"/>
                    <a:gd name="T12" fmla="*/ 0 w 92"/>
                    <a:gd name="T13" fmla="*/ 736 h 822"/>
                    <a:gd name="T14" fmla="*/ 43 w 92"/>
                    <a:gd name="T15" fmla="*/ 801 h 822"/>
                    <a:gd name="T16" fmla="*/ 66 w 92"/>
                    <a:gd name="T17" fmla="*/ 782 h 822"/>
                    <a:gd name="T18" fmla="*/ 70 w 92"/>
                    <a:gd name="T19" fmla="*/ 746 h 822"/>
                    <a:gd name="T20" fmla="*/ 70 w 92"/>
                    <a:gd name="T21" fmla="*/ 691 h 822"/>
                    <a:gd name="T22" fmla="*/ 71 w 92"/>
                    <a:gd name="T23" fmla="*/ 532 h 822"/>
                    <a:gd name="T24" fmla="*/ 92 w 92"/>
                    <a:gd name="T25" fmla="*/ 183 h 822"/>
                    <a:gd name="T26" fmla="*/ 89 w 92"/>
                    <a:gd name="T27" fmla="*/ 79 h 822"/>
                    <a:gd name="T28" fmla="*/ 74 w 92"/>
                    <a:gd name="T29" fmla="*/ 27 h 822"/>
                    <a:gd name="T30" fmla="*/ 69 w 92"/>
                    <a:gd name="T31" fmla="*/ 27 h 822"/>
                    <a:gd name="T32" fmla="*/ 82 w 92"/>
                    <a:gd name="T33" fmla="*/ 66 h 822"/>
                    <a:gd name="T34" fmla="*/ 87 w 92"/>
                    <a:gd name="T35" fmla="*/ 144 h 822"/>
                    <a:gd name="T36" fmla="*/ 81 w 92"/>
                    <a:gd name="T37" fmla="*/ 352 h 822"/>
                    <a:gd name="T38" fmla="*/ 68 w 92"/>
                    <a:gd name="T39" fmla="*/ 516 h 822"/>
                    <a:gd name="T40" fmla="*/ 64 w 92"/>
                    <a:gd name="T41" fmla="*/ 613 h 822"/>
                    <a:gd name="T42" fmla="*/ 65 w 92"/>
                    <a:gd name="T43" fmla="*/ 707 h 822"/>
                    <a:gd name="T44" fmla="*/ 57 w 92"/>
                    <a:gd name="T45" fmla="*/ 790 h 822"/>
                    <a:gd name="T46" fmla="*/ 8 w 92"/>
                    <a:gd name="T47" fmla="*/ 758 h 822"/>
                    <a:gd name="T48" fmla="*/ 9 w 92"/>
                    <a:gd name="T49" fmla="*/ 680 h 822"/>
                    <a:gd name="T50" fmla="*/ 15 w 92"/>
                    <a:gd name="T51" fmla="*/ 539 h 822"/>
                    <a:gd name="T52" fmla="*/ 16 w 92"/>
                    <a:gd name="T53" fmla="*/ 400 h 822"/>
                    <a:gd name="T54" fmla="*/ 18 w 92"/>
                    <a:gd name="T55" fmla="*/ 52 h 822"/>
                    <a:gd name="T56" fmla="*/ 23 w 92"/>
                    <a:gd name="T57" fmla="*/ 22 h 822"/>
                    <a:gd name="T58" fmla="*/ 69 w 92"/>
                    <a:gd name="T59" fmla="*/ 27 h 822"/>
                    <a:gd name="T60" fmla="*/ 74 w 92"/>
                    <a:gd name="T61" fmla="*/ 27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" h="822">
                      <a:moveTo>
                        <a:pt x="74" y="27"/>
                      </a:moveTo>
                      <a:cubicBezTo>
                        <a:pt x="61" y="16"/>
                        <a:pt x="44" y="5"/>
                        <a:pt x="26" y="13"/>
                      </a:cubicBezTo>
                      <a:cubicBezTo>
                        <a:pt x="9" y="21"/>
                        <a:pt x="13" y="50"/>
                        <a:pt x="13" y="66"/>
                      </a:cubicBezTo>
                      <a:cubicBezTo>
                        <a:pt x="12" y="120"/>
                        <a:pt x="12" y="174"/>
                        <a:pt x="12" y="228"/>
                      </a:cubicBezTo>
                      <a:cubicBezTo>
                        <a:pt x="11" y="341"/>
                        <a:pt x="14" y="455"/>
                        <a:pt x="9" y="569"/>
                      </a:cubicBezTo>
                      <a:cubicBezTo>
                        <a:pt x="8" y="598"/>
                        <a:pt x="8" y="628"/>
                        <a:pt x="6" y="658"/>
                      </a:cubicBezTo>
                      <a:cubicBezTo>
                        <a:pt x="5" y="684"/>
                        <a:pt x="0" y="709"/>
                        <a:pt x="0" y="736"/>
                      </a:cubicBezTo>
                      <a:cubicBezTo>
                        <a:pt x="0" y="759"/>
                        <a:pt x="11" y="806"/>
                        <a:pt x="43" y="801"/>
                      </a:cubicBezTo>
                      <a:cubicBezTo>
                        <a:pt x="55" y="799"/>
                        <a:pt x="61" y="792"/>
                        <a:pt x="66" y="782"/>
                      </a:cubicBezTo>
                      <a:cubicBezTo>
                        <a:pt x="71" y="771"/>
                        <a:pt x="70" y="757"/>
                        <a:pt x="70" y="746"/>
                      </a:cubicBezTo>
                      <a:cubicBezTo>
                        <a:pt x="71" y="727"/>
                        <a:pt x="70" y="709"/>
                        <a:pt x="70" y="691"/>
                      </a:cubicBezTo>
                      <a:cubicBezTo>
                        <a:pt x="69" y="638"/>
                        <a:pt x="65" y="584"/>
                        <a:pt x="71" y="532"/>
                      </a:cubicBezTo>
                      <a:cubicBezTo>
                        <a:pt x="86" y="416"/>
                        <a:pt x="91" y="298"/>
                        <a:pt x="92" y="183"/>
                      </a:cubicBezTo>
                      <a:cubicBezTo>
                        <a:pt x="92" y="148"/>
                        <a:pt x="92" y="113"/>
                        <a:pt x="89" y="79"/>
                      </a:cubicBezTo>
                      <a:cubicBezTo>
                        <a:pt x="87" y="63"/>
                        <a:pt x="87" y="38"/>
                        <a:pt x="74" y="27"/>
                      </a:cubicBezTo>
                      <a:cubicBezTo>
                        <a:pt x="73" y="26"/>
                        <a:pt x="70" y="28"/>
                        <a:pt x="69" y="27"/>
                      </a:cubicBezTo>
                      <a:cubicBezTo>
                        <a:pt x="80" y="36"/>
                        <a:pt x="81" y="54"/>
                        <a:pt x="82" y="66"/>
                      </a:cubicBezTo>
                      <a:cubicBezTo>
                        <a:pt x="86" y="92"/>
                        <a:pt x="86" y="118"/>
                        <a:pt x="87" y="144"/>
                      </a:cubicBezTo>
                      <a:cubicBezTo>
                        <a:pt x="88" y="214"/>
                        <a:pt x="85" y="283"/>
                        <a:pt x="81" y="352"/>
                      </a:cubicBezTo>
                      <a:cubicBezTo>
                        <a:pt x="77" y="407"/>
                        <a:pt x="74" y="462"/>
                        <a:pt x="68" y="516"/>
                      </a:cubicBezTo>
                      <a:cubicBezTo>
                        <a:pt x="65" y="549"/>
                        <a:pt x="63" y="581"/>
                        <a:pt x="64" y="613"/>
                      </a:cubicBezTo>
                      <a:cubicBezTo>
                        <a:pt x="65" y="645"/>
                        <a:pt x="64" y="676"/>
                        <a:pt x="65" y="707"/>
                      </a:cubicBezTo>
                      <a:cubicBezTo>
                        <a:pt x="66" y="733"/>
                        <a:pt x="71" y="767"/>
                        <a:pt x="57" y="790"/>
                      </a:cubicBezTo>
                      <a:cubicBezTo>
                        <a:pt x="37" y="822"/>
                        <a:pt x="12" y="775"/>
                        <a:pt x="8" y="758"/>
                      </a:cubicBezTo>
                      <a:cubicBezTo>
                        <a:pt x="2" y="733"/>
                        <a:pt x="6" y="706"/>
                        <a:pt x="9" y="680"/>
                      </a:cubicBezTo>
                      <a:cubicBezTo>
                        <a:pt x="14" y="634"/>
                        <a:pt x="14" y="586"/>
                        <a:pt x="15" y="539"/>
                      </a:cubicBezTo>
                      <a:cubicBezTo>
                        <a:pt x="16" y="493"/>
                        <a:pt x="16" y="447"/>
                        <a:pt x="16" y="400"/>
                      </a:cubicBezTo>
                      <a:cubicBezTo>
                        <a:pt x="17" y="284"/>
                        <a:pt x="16" y="168"/>
                        <a:pt x="18" y="52"/>
                      </a:cubicBezTo>
                      <a:cubicBezTo>
                        <a:pt x="18" y="42"/>
                        <a:pt x="19" y="32"/>
                        <a:pt x="23" y="22"/>
                      </a:cubicBezTo>
                      <a:cubicBezTo>
                        <a:pt x="32" y="0"/>
                        <a:pt x="58" y="18"/>
                        <a:pt x="69" y="27"/>
                      </a:cubicBezTo>
                      <a:cubicBezTo>
                        <a:pt x="70" y="28"/>
                        <a:pt x="74" y="26"/>
                        <a:pt x="74" y="27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8"/>
                <p:cNvSpPr>
                  <a:spLocks/>
                </p:cNvSpPr>
                <p:nvPr/>
              </p:nvSpPr>
              <p:spPr bwMode="auto">
                <a:xfrm>
                  <a:off x="7830404" y="164244"/>
                  <a:ext cx="828765" cy="6472021"/>
                </a:xfrm>
                <a:custGeom>
                  <a:avLst/>
                  <a:gdLst>
                    <a:gd name="T0" fmla="*/ 87 w 105"/>
                    <a:gd name="T1" fmla="*/ 29 h 818"/>
                    <a:gd name="T2" fmla="*/ 33 w 105"/>
                    <a:gd name="T3" fmla="*/ 22 h 818"/>
                    <a:gd name="T4" fmla="*/ 26 w 105"/>
                    <a:gd name="T5" fmla="*/ 75 h 818"/>
                    <a:gd name="T6" fmla="*/ 25 w 105"/>
                    <a:gd name="T7" fmla="*/ 244 h 818"/>
                    <a:gd name="T8" fmla="*/ 21 w 105"/>
                    <a:gd name="T9" fmla="*/ 595 h 818"/>
                    <a:gd name="T10" fmla="*/ 18 w 105"/>
                    <a:gd name="T11" fmla="*/ 678 h 818"/>
                    <a:gd name="T12" fmla="*/ 14 w 105"/>
                    <a:gd name="T13" fmla="*/ 751 h 818"/>
                    <a:gd name="T14" fmla="*/ 66 w 105"/>
                    <a:gd name="T15" fmla="*/ 802 h 818"/>
                    <a:gd name="T16" fmla="*/ 83 w 105"/>
                    <a:gd name="T17" fmla="*/ 770 h 818"/>
                    <a:gd name="T18" fmla="*/ 82 w 105"/>
                    <a:gd name="T19" fmla="*/ 670 h 818"/>
                    <a:gd name="T20" fmla="*/ 85 w 105"/>
                    <a:gd name="T21" fmla="*/ 531 h 818"/>
                    <a:gd name="T22" fmla="*/ 105 w 105"/>
                    <a:gd name="T23" fmla="*/ 174 h 818"/>
                    <a:gd name="T24" fmla="*/ 102 w 105"/>
                    <a:gd name="T25" fmla="*/ 79 h 818"/>
                    <a:gd name="T26" fmla="*/ 87 w 105"/>
                    <a:gd name="T27" fmla="*/ 29 h 818"/>
                    <a:gd name="T28" fmla="*/ 83 w 105"/>
                    <a:gd name="T29" fmla="*/ 31 h 818"/>
                    <a:gd name="T30" fmla="*/ 96 w 105"/>
                    <a:gd name="T31" fmla="*/ 72 h 818"/>
                    <a:gd name="T32" fmla="*/ 100 w 105"/>
                    <a:gd name="T33" fmla="*/ 155 h 818"/>
                    <a:gd name="T34" fmla="*/ 93 w 105"/>
                    <a:gd name="T35" fmla="*/ 364 h 818"/>
                    <a:gd name="T36" fmla="*/ 81 w 105"/>
                    <a:gd name="T37" fmla="*/ 523 h 818"/>
                    <a:gd name="T38" fmla="*/ 77 w 105"/>
                    <a:gd name="T39" fmla="*/ 632 h 818"/>
                    <a:gd name="T40" fmla="*/ 78 w 105"/>
                    <a:gd name="T41" fmla="*/ 726 h 818"/>
                    <a:gd name="T42" fmla="*/ 78 w 105"/>
                    <a:gd name="T43" fmla="*/ 771 h 818"/>
                    <a:gd name="T44" fmla="*/ 37 w 105"/>
                    <a:gd name="T45" fmla="*/ 794 h 818"/>
                    <a:gd name="T46" fmla="*/ 25 w 105"/>
                    <a:gd name="T47" fmla="*/ 641 h 818"/>
                    <a:gd name="T48" fmla="*/ 28 w 105"/>
                    <a:gd name="T49" fmla="*/ 532 h 818"/>
                    <a:gd name="T50" fmla="*/ 29 w 105"/>
                    <a:gd name="T51" fmla="*/ 375 h 818"/>
                    <a:gd name="T52" fmla="*/ 30 w 105"/>
                    <a:gd name="T53" fmla="*/ 167 h 818"/>
                    <a:gd name="T54" fmla="*/ 31 w 105"/>
                    <a:gd name="T55" fmla="*/ 44 h 818"/>
                    <a:gd name="T56" fmla="*/ 58 w 105"/>
                    <a:gd name="T57" fmla="*/ 16 h 818"/>
                    <a:gd name="T58" fmla="*/ 83 w 105"/>
                    <a:gd name="T59" fmla="*/ 32 h 818"/>
                    <a:gd name="T60" fmla="*/ 87 w 105"/>
                    <a:gd name="T61" fmla="*/ 29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" h="818">
                      <a:moveTo>
                        <a:pt x="87" y="29"/>
                      </a:moveTo>
                      <a:cubicBezTo>
                        <a:pt x="74" y="18"/>
                        <a:pt x="45" y="0"/>
                        <a:pt x="33" y="22"/>
                      </a:cubicBezTo>
                      <a:cubicBezTo>
                        <a:pt x="24" y="38"/>
                        <a:pt x="26" y="58"/>
                        <a:pt x="26" y="75"/>
                      </a:cubicBezTo>
                      <a:cubicBezTo>
                        <a:pt x="25" y="131"/>
                        <a:pt x="25" y="188"/>
                        <a:pt x="25" y="244"/>
                      </a:cubicBezTo>
                      <a:cubicBezTo>
                        <a:pt x="24" y="361"/>
                        <a:pt x="27" y="478"/>
                        <a:pt x="21" y="595"/>
                      </a:cubicBezTo>
                      <a:cubicBezTo>
                        <a:pt x="20" y="623"/>
                        <a:pt x="21" y="650"/>
                        <a:pt x="18" y="678"/>
                      </a:cubicBezTo>
                      <a:cubicBezTo>
                        <a:pt x="15" y="702"/>
                        <a:pt x="11" y="727"/>
                        <a:pt x="14" y="751"/>
                      </a:cubicBezTo>
                      <a:cubicBezTo>
                        <a:pt x="17" y="774"/>
                        <a:pt x="34" y="818"/>
                        <a:pt x="66" y="802"/>
                      </a:cubicBezTo>
                      <a:cubicBezTo>
                        <a:pt x="77" y="796"/>
                        <a:pt x="81" y="781"/>
                        <a:pt x="83" y="770"/>
                      </a:cubicBezTo>
                      <a:cubicBezTo>
                        <a:pt x="88" y="738"/>
                        <a:pt x="83" y="702"/>
                        <a:pt x="82" y="670"/>
                      </a:cubicBezTo>
                      <a:cubicBezTo>
                        <a:pt x="82" y="623"/>
                        <a:pt x="79" y="577"/>
                        <a:pt x="85" y="531"/>
                      </a:cubicBezTo>
                      <a:cubicBezTo>
                        <a:pt x="99" y="413"/>
                        <a:pt x="104" y="292"/>
                        <a:pt x="105" y="174"/>
                      </a:cubicBezTo>
                      <a:cubicBezTo>
                        <a:pt x="105" y="142"/>
                        <a:pt x="105" y="110"/>
                        <a:pt x="102" y="79"/>
                      </a:cubicBezTo>
                      <a:cubicBezTo>
                        <a:pt x="100" y="63"/>
                        <a:pt x="99" y="40"/>
                        <a:pt x="87" y="29"/>
                      </a:cubicBezTo>
                      <a:cubicBezTo>
                        <a:pt x="85" y="28"/>
                        <a:pt x="81" y="30"/>
                        <a:pt x="83" y="31"/>
                      </a:cubicBezTo>
                      <a:cubicBezTo>
                        <a:pt x="93" y="41"/>
                        <a:pt x="94" y="59"/>
                        <a:pt x="96" y="72"/>
                      </a:cubicBezTo>
                      <a:cubicBezTo>
                        <a:pt x="99" y="100"/>
                        <a:pt x="100" y="127"/>
                        <a:pt x="100" y="155"/>
                      </a:cubicBezTo>
                      <a:cubicBezTo>
                        <a:pt x="101" y="225"/>
                        <a:pt x="97" y="294"/>
                        <a:pt x="93" y="364"/>
                      </a:cubicBezTo>
                      <a:cubicBezTo>
                        <a:pt x="90" y="417"/>
                        <a:pt x="86" y="470"/>
                        <a:pt x="81" y="523"/>
                      </a:cubicBezTo>
                      <a:cubicBezTo>
                        <a:pt x="77" y="560"/>
                        <a:pt x="76" y="595"/>
                        <a:pt x="77" y="632"/>
                      </a:cubicBezTo>
                      <a:cubicBezTo>
                        <a:pt x="78" y="663"/>
                        <a:pt x="78" y="694"/>
                        <a:pt x="78" y="726"/>
                      </a:cubicBezTo>
                      <a:cubicBezTo>
                        <a:pt x="79" y="741"/>
                        <a:pt x="79" y="756"/>
                        <a:pt x="78" y="771"/>
                      </a:cubicBezTo>
                      <a:cubicBezTo>
                        <a:pt x="76" y="792"/>
                        <a:pt x="57" y="811"/>
                        <a:pt x="37" y="794"/>
                      </a:cubicBezTo>
                      <a:cubicBezTo>
                        <a:pt x="0" y="760"/>
                        <a:pt x="24" y="685"/>
                        <a:pt x="25" y="641"/>
                      </a:cubicBezTo>
                      <a:cubicBezTo>
                        <a:pt x="25" y="605"/>
                        <a:pt x="28" y="569"/>
                        <a:pt x="28" y="532"/>
                      </a:cubicBezTo>
                      <a:cubicBezTo>
                        <a:pt x="29" y="480"/>
                        <a:pt x="29" y="428"/>
                        <a:pt x="29" y="375"/>
                      </a:cubicBezTo>
                      <a:cubicBezTo>
                        <a:pt x="29" y="306"/>
                        <a:pt x="30" y="236"/>
                        <a:pt x="30" y="167"/>
                      </a:cubicBezTo>
                      <a:cubicBezTo>
                        <a:pt x="30" y="126"/>
                        <a:pt x="29" y="85"/>
                        <a:pt x="31" y="44"/>
                      </a:cubicBezTo>
                      <a:cubicBezTo>
                        <a:pt x="32" y="28"/>
                        <a:pt x="39" y="12"/>
                        <a:pt x="58" y="16"/>
                      </a:cubicBezTo>
                      <a:cubicBezTo>
                        <a:pt x="67" y="19"/>
                        <a:pt x="76" y="25"/>
                        <a:pt x="83" y="32"/>
                      </a:cubicBezTo>
                      <a:cubicBezTo>
                        <a:pt x="85" y="33"/>
                        <a:pt x="89" y="30"/>
                        <a:pt x="87" y="29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60" name="Freeform 9"/>
                <p:cNvSpPr>
                  <a:spLocks/>
                </p:cNvSpPr>
                <p:nvPr/>
              </p:nvSpPr>
              <p:spPr bwMode="auto">
                <a:xfrm>
                  <a:off x="6005207" y="2387057"/>
                  <a:ext cx="4014472" cy="1681481"/>
                </a:xfrm>
                <a:custGeom>
                  <a:avLst/>
                  <a:gdLst>
                    <a:gd name="T0" fmla="*/ 191 w 508"/>
                    <a:gd name="T1" fmla="*/ 3 h 212"/>
                    <a:gd name="T2" fmla="*/ 147 w 508"/>
                    <a:gd name="T3" fmla="*/ 2 h 212"/>
                    <a:gd name="T4" fmla="*/ 46 w 508"/>
                    <a:gd name="T5" fmla="*/ 7 h 212"/>
                    <a:gd name="T6" fmla="*/ 31 w 508"/>
                    <a:gd name="T7" fmla="*/ 22 h 212"/>
                    <a:gd name="T8" fmla="*/ 13 w 508"/>
                    <a:gd name="T9" fmla="*/ 72 h 212"/>
                    <a:gd name="T10" fmla="*/ 3 w 508"/>
                    <a:gd name="T11" fmla="*/ 156 h 212"/>
                    <a:gd name="T12" fmla="*/ 21 w 508"/>
                    <a:gd name="T13" fmla="*/ 199 h 212"/>
                    <a:gd name="T14" fmla="*/ 78 w 508"/>
                    <a:gd name="T15" fmla="*/ 210 h 212"/>
                    <a:gd name="T16" fmla="*/ 171 w 508"/>
                    <a:gd name="T17" fmla="*/ 208 h 212"/>
                    <a:gd name="T18" fmla="*/ 269 w 508"/>
                    <a:gd name="T19" fmla="*/ 206 h 212"/>
                    <a:gd name="T20" fmla="*/ 485 w 508"/>
                    <a:gd name="T21" fmla="*/ 198 h 212"/>
                    <a:gd name="T22" fmla="*/ 483 w 508"/>
                    <a:gd name="T23" fmla="*/ 142 h 212"/>
                    <a:gd name="T24" fmla="*/ 505 w 508"/>
                    <a:gd name="T25" fmla="*/ 47 h 212"/>
                    <a:gd name="T26" fmla="*/ 487 w 508"/>
                    <a:gd name="T27" fmla="*/ 18 h 212"/>
                    <a:gd name="T28" fmla="*/ 437 w 508"/>
                    <a:gd name="T29" fmla="*/ 7 h 212"/>
                    <a:gd name="T30" fmla="*/ 242 w 508"/>
                    <a:gd name="T31" fmla="*/ 2 h 212"/>
                    <a:gd name="T32" fmla="*/ 191 w 508"/>
                    <a:gd name="T33" fmla="*/ 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8" h="212">
                      <a:moveTo>
                        <a:pt x="191" y="3"/>
                      </a:moveTo>
                      <a:cubicBezTo>
                        <a:pt x="178" y="3"/>
                        <a:pt x="163" y="3"/>
                        <a:pt x="147" y="2"/>
                      </a:cubicBezTo>
                      <a:cubicBezTo>
                        <a:pt x="111" y="1"/>
                        <a:pt x="71" y="0"/>
                        <a:pt x="46" y="7"/>
                      </a:cubicBezTo>
                      <a:cubicBezTo>
                        <a:pt x="34" y="11"/>
                        <a:pt x="37" y="16"/>
                        <a:pt x="31" y="22"/>
                      </a:cubicBezTo>
                      <a:cubicBezTo>
                        <a:pt x="17" y="36"/>
                        <a:pt x="15" y="54"/>
                        <a:pt x="13" y="72"/>
                      </a:cubicBezTo>
                      <a:cubicBezTo>
                        <a:pt x="10" y="101"/>
                        <a:pt x="11" y="129"/>
                        <a:pt x="3" y="156"/>
                      </a:cubicBezTo>
                      <a:cubicBezTo>
                        <a:pt x="0" y="166"/>
                        <a:pt x="13" y="190"/>
                        <a:pt x="21" y="199"/>
                      </a:cubicBezTo>
                      <a:cubicBezTo>
                        <a:pt x="31" y="211"/>
                        <a:pt x="55" y="210"/>
                        <a:pt x="78" y="210"/>
                      </a:cubicBezTo>
                      <a:cubicBezTo>
                        <a:pt x="113" y="212"/>
                        <a:pt x="142" y="210"/>
                        <a:pt x="171" y="208"/>
                      </a:cubicBezTo>
                      <a:cubicBezTo>
                        <a:pt x="201" y="206"/>
                        <a:pt x="231" y="204"/>
                        <a:pt x="269" y="206"/>
                      </a:cubicBezTo>
                      <a:cubicBezTo>
                        <a:pt x="290" y="207"/>
                        <a:pt x="478" y="211"/>
                        <a:pt x="485" y="198"/>
                      </a:cubicBezTo>
                      <a:cubicBezTo>
                        <a:pt x="491" y="185"/>
                        <a:pt x="484" y="155"/>
                        <a:pt x="483" y="142"/>
                      </a:cubicBezTo>
                      <a:cubicBezTo>
                        <a:pt x="482" y="112"/>
                        <a:pt x="508" y="76"/>
                        <a:pt x="505" y="47"/>
                      </a:cubicBezTo>
                      <a:cubicBezTo>
                        <a:pt x="504" y="35"/>
                        <a:pt x="496" y="29"/>
                        <a:pt x="487" y="18"/>
                      </a:cubicBezTo>
                      <a:cubicBezTo>
                        <a:pt x="480" y="9"/>
                        <a:pt x="455" y="8"/>
                        <a:pt x="437" y="7"/>
                      </a:cubicBezTo>
                      <a:cubicBezTo>
                        <a:pt x="384" y="5"/>
                        <a:pt x="263" y="0"/>
                        <a:pt x="242" y="2"/>
                      </a:cubicBezTo>
                      <a:cubicBezTo>
                        <a:pt x="191" y="3"/>
                        <a:pt x="191" y="3"/>
                        <a:pt x="191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0"/>
                <p:cNvSpPr>
                  <a:spLocks/>
                </p:cNvSpPr>
                <p:nvPr/>
              </p:nvSpPr>
              <p:spPr bwMode="auto">
                <a:xfrm>
                  <a:off x="5995626" y="2372684"/>
                  <a:ext cx="4057588" cy="1700643"/>
                </a:xfrm>
                <a:custGeom>
                  <a:avLst/>
                  <a:gdLst>
                    <a:gd name="T0" fmla="*/ 192 w 513"/>
                    <a:gd name="T1" fmla="*/ 3 h 215"/>
                    <a:gd name="T2" fmla="*/ 147 w 513"/>
                    <a:gd name="T3" fmla="*/ 2 h 215"/>
                    <a:gd name="T4" fmla="*/ 55 w 513"/>
                    <a:gd name="T5" fmla="*/ 5 h 215"/>
                    <a:gd name="T6" fmla="*/ 9 w 513"/>
                    <a:gd name="T7" fmla="*/ 102 h 215"/>
                    <a:gd name="T8" fmla="*/ 5 w 513"/>
                    <a:gd name="T9" fmla="*/ 144 h 215"/>
                    <a:gd name="T10" fmla="*/ 2 w 513"/>
                    <a:gd name="T11" fmla="*/ 169 h 215"/>
                    <a:gd name="T12" fmla="*/ 27 w 513"/>
                    <a:gd name="T13" fmla="*/ 208 h 215"/>
                    <a:gd name="T14" fmla="*/ 68 w 513"/>
                    <a:gd name="T15" fmla="*/ 214 h 215"/>
                    <a:gd name="T16" fmla="*/ 79 w 513"/>
                    <a:gd name="T17" fmla="*/ 214 h 215"/>
                    <a:gd name="T18" fmla="*/ 168 w 513"/>
                    <a:gd name="T19" fmla="*/ 212 h 215"/>
                    <a:gd name="T20" fmla="*/ 308 w 513"/>
                    <a:gd name="T21" fmla="*/ 211 h 215"/>
                    <a:gd name="T22" fmla="*/ 381 w 513"/>
                    <a:gd name="T23" fmla="*/ 211 h 215"/>
                    <a:gd name="T24" fmla="*/ 471 w 513"/>
                    <a:gd name="T25" fmla="*/ 207 h 215"/>
                    <a:gd name="T26" fmla="*/ 487 w 513"/>
                    <a:gd name="T27" fmla="*/ 203 h 215"/>
                    <a:gd name="T28" fmla="*/ 489 w 513"/>
                    <a:gd name="T29" fmla="*/ 161 h 215"/>
                    <a:gd name="T30" fmla="*/ 501 w 513"/>
                    <a:gd name="T31" fmla="*/ 88 h 215"/>
                    <a:gd name="T32" fmla="*/ 499 w 513"/>
                    <a:gd name="T33" fmla="*/ 29 h 215"/>
                    <a:gd name="T34" fmla="*/ 412 w 513"/>
                    <a:gd name="T35" fmla="*/ 5 h 215"/>
                    <a:gd name="T36" fmla="*/ 390 w 513"/>
                    <a:gd name="T37" fmla="*/ 5 h 215"/>
                    <a:gd name="T38" fmla="*/ 192 w 513"/>
                    <a:gd name="T39" fmla="*/ 3 h 215"/>
                    <a:gd name="T40" fmla="*/ 192 w 513"/>
                    <a:gd name="T41" fmla="*/ 7 h 215"/>
                    <a:gd name="T42" fmla="*/ 371 w 513"/>
                    <a:gd name="T43" fmla="*/ 8 h 215"/>
                    <a:gd name="T44" fmla="*/ 427 w 513"/>
                    <a:gd name="T45" fmla="*/ 10 h 215"/>
                    <a:gd name="T46" fmla="*/ 504 w 513"/>
                    <a:gd name="T47" fmla="*/ 49 h 215"/>
                    <a:gd name="T48" fmla="*/ 485 w 513"/>
                    <a:gd name="T49" fmla="*/ 121 h 215"/>
                    <a:gd name="T50" fmla="*/ 486 w 513"/>
                    <a:gd name="T51" fmla="*/ 187 h 215"/>
                    <a:gd name="T52" fmla="*/ 463 w 513"/>
                    <a:gd name="T53" fmla="*/ 204 h 215"/>
                    <a:gd name="T54" fmla="*/ 418 w 513"/>
                    <a:gd name="T55" fmla="*/ 207 h 215"/>
                    <a:gd name="T56" fmla="*/ 316 w 513"/>
                    <a:gd name="T57" fmla="*/ 207 h 215"/>
                    <a:gd name="T58" fmla="*/ 226 w 513"/>
                    <a:gd name="T59" fmla="*/ 205 h 215"/>
                    <a:gd name="T60" fmla="*/ 60 w 513"/>
                    <a:gd name="T61" fmla="*/ 210 h 215"/>
                    <a:gd name="T62" fmla="*/ 15 w 513"/>
                    <a:gd name="T63" fmla="*/ 186 h 215"/>
                    <a:gd name="T64" fmla="*/ 11 w 513"/>
                    <a:gd name="T65" fmla="*/ 138 h 215"/>
                    <a:gd name="T66" fmla="*/ 27 w 513"/>
                    <a:gd name="T67" fmla="*/ 35 h 215"/>
                    <a:gd name="T68" fmla="*/ 57 w 513"/>
                    <a:gd name="T69" fmla="*/ 9 h 215"/>
                    <a:gd name="T70" fmla="*/ 106 w 513"/>
                    <a:gd name="T71" fmla="*/ 6 h 215"/>
                    <a:gd name="T72" fmla="*/ 148 w 513"/>
                    <a:gd name="T73" fmla="*/ 6 h 215"/>
                    <a:gd name="T74" fmla="*/ 192 w 513"/>
                    <a:gd name="T75" fmla="*/ 7 h 215"/>
                    <a:gd name="T76" fmla="*/ 192 w 513"/>
                    <a:gd name="T77" fmla="*/ 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3" h="215">
                      <a:moveTo>
                        <a:pt x="192" y="3"/>
                      </a:moveTo>
                      <a:cubicBezTo>
                        <a:pt x="177" y="3"/>
                        <a:pt x="162" y="3"/>
                        <a:pt x="147" y="2"/>
                      </a:cubicBezTo>
                      <a:cubicBezTo>
                        <a:pt x="116" y="1"/>
                        <a:pt x="86" y="0"/>
                        <a:pt x="55" y="5"/>
                      </a:cubicBezTo>
                      <a:cubicBezTo>
                        <a:pt x="14" y="12"/>
                        <a:pt x="11" y="69"/>
                        <a:pt x="9" y="102"/>
                      </a:cubicBezTo>
                      <a:cubicBezTo>
                        <a:pt x="8" y="116"/>
                        <a:pt x="7" y="130"/>
                        <a:pt x="5" y="144"/>
                      </a:cubicBezTo>
                      <a:cubicBezTo>
                        <a:pt x="3" y="153"/>
                        <a:pt x="0" y="159"/>
                        <a:pt x="2" y="169"/>
                      </a:cubicBezTo>
                      <a:cubicBezTo>
                        <a:pt x="5" y="183"/>
                        <a:pt x="15" y="200"/>
                        <a:pt x="27" y="208"/>
                      </a:cubicBezTo>
                      <a:cubicBezTo>
                        <a:pt x="38" y="215"/>
                        <a:pt x="54" y="215"/>
                        <a:pt x="68" y="214"/>
                      </a:cubicBezTo>
                      <a:cubicBezTo>
                        <a:pt x="72" y="214"/>
                        <a:pt x="76" y="214"/>
                        <a:pt x="79" y="214"/>
                      </a:cubicBezTo>
                      <a:cubicBezTo>
                        <a:pt x="109" y="215"/>
                        <a:pt x="138" y="214"/>
                        <a:pt x="168" y="212"/>
                      </a:cubicBezTo>
                      <a:cubicBezTo>
                        <a:pt x="215" y="209"/>
                        <a:pt x="261" y="210"/>
                        <a:pt x="308" y="211"/>
                      </a:cubicBezTo>
                      <a:cubicBezTo>
                        <a:pt x="332" y="211"/>
                        <a:pt x="357" y="211"/>
                        <a:pt x="381" y="211"/>
                      </a:cubicBezTo>
                      <a:cubicBezTo>
                        <a:pt x="411" y="211"/>
                        <a:pt x="442" y="211"/>
                        <a:pt x="471" y="207"/>
                      </a:cubicBezTo>
                      <a:cubicBezTo>
                        <a:pt x="476" y="206"/>
                        <a:pt x="483" y="206"/>
                        <a:pt x="487" y="203"/>
                      </a:cubicBezTo>
                      <a:cubicBezTo>
                        <a:pt x="496" y="195"/>
                        <a:pt x="490" y="171"/>
                        <a:pt x="489" y="161"/>
                      </a:cubicBezTo>
                      <a:cubicBezTo>
                        <a:pt x="485" y="134"/>
                        <a:pt x="492" y="113"/>
                        <a:pt x="501" y="88"/>
                      </a:cubicBezTo>
                      <a:cubicBezTo>
                        <a:pt x="509" y="67"/>
                        <a:pt x="513" y="47"/>
                        <a:pt x="499" y="29"/>
                      </a:cubicBezTo>
                      <a:cubicBezTo>
                        <a:pt x="479" y="4"/>
                        <a:pt x="443" y="5"/>
                        <a:pt x="412" y="5"/>
                      </a:cubicBezTo>
                      <a:cubicBezTo>
                        <a:pt x="404" y="5"/>
                        <a:pt x="397" y="5"/>
                        <a:pt x="390" y="5"/>
                      </a:cubicBezTo>
                      <a:cubicBezTo>
                        <a:pt x="324" y="2"/>
                        <a:pt x="258" y="2"/>
                        <a:pt x="192" y="3"/>
                      </a:cubicBezTo>
                      <a:cubicBezTo>
                        <a:pt x="188" y="3"/>
                        <a:pt x="190" y="7"/>
                        <a:pt x="192" y="7"/>
                      </a:cubicBezTo>
                      <a:cubicBezTo>
                        <a:pt x="252" y="6"/>
                        <a:pt x="311" y="6"/>
                        <a:pt x="371" y="8"/>
                      </a:cubicBezTo>
                      <a:cubicBezTo>
                        <a:pt x="389" y="9"/>
                        <a:pt x="408" y="9"/>
                        <a:pt x="427" y="10"/>
                      </a:cubicBezTo>
                      <a:cubicBezTo>
                        <a:pt x="457" y="12"/>
                        <a:pt x="496" y="12"/>
                        <a:pt x="504" y="49"/>
                      </a:cubicBezTo>
                      <a:cubicBezTo>
                        <a:pt x="508" y="72"/>
                        <a:pt x="491" y="100"/>
                        <a:pt x="485" y="121"/>
                      </a:cubicBezTo>
                      <a:cubicBezTo>
                        <a:pt x="479" y="144"/>
                        <a:pt x="486" y="165"/>
                        <a:pt x="486" y="187"/>
                      </a:cubicBezTo>
                      <a:cubicBezTo>
                        <a:pt x="486" y="203"/>
                        <a:pt x="476" y="203"/>
                        <a:pt x="463" y="204"/>
                      </a:cubicBezTo>
                      <a:cubicBezTo>
                        <a:pt x="448" y="206"/>
                        <a:pt x="433" y="206"/>
                        <a:pt x="418" y="207"/>
                      </a:cubicBezTo>
                      <a:cubicBezTo>
                        <a:pt x="384" y="208"/>
                        <a:pt x="350" y="207"/>
                        <a:pt x="316" y="207"/>
                      </a:cubicBezTo>
                      <a:cubicBezTo>
                        <a:pt x="286" y="207"/>
                        <a:pt x="256" y="205"/>
                        <a:pt x="226" y="205"/>
                      </a:cubicBezTo>
                      <a:cubicBezTo>
                        <a:pt x="170" y="206"/>
                        <a:pt x="115" y="211"/>
                        <a:pt x="60" y="210"/>
                      </a:cubicBezTo>
                      <a:cubicBezTo>
                        <a:pt x="39" y="209"/>
                        <a:pt x="25" y="205"/>
                        <a:pt x="15" y="186"/>
                      </a:cubicBezTo>
                      <a:cubicBezTo>
                        <a:pt x="4" y="168"/>
                        <a:pt x="8" y="157"/>
                        <a:pt x="11" y="138"/>
                      </a:cubicBezTo>
                      <a:cubicBezTo>
                        <a:pt x="17" y="104"/>
                        <a:pt x="11" y="66"/>
                        <a:pt x="27" y="35"/>
                      </a:cubicBezTo>
                      <a:cubicBezTo>
                        <a:pt x="33" y="23"/>
                        <a:pt x="44" y="12"/>
                        <a:pt x="57" y="9"/>
                      </a:cubicBezTo>
                      <a:cubicBezTo>
                        <a:pt x="73" y="6"/>
                        <a:pt x="90" y="6"/>
                        <a:pt x="106" y="6"/>
                      </a:cubicBezTo>
                      <a:cubicBezTo>
                        <a:pt x="120" y="5"/>
                        <a:pt x="134" y="6"/>
                        <a:pt x="148" y="6"/>
                      </a:cubicBezTo>
                      <a:cubicBezTo>
                        <a:pt x="163" y="7"/>
                        <a:pt x="178" y="7"/>
                        <a:pt x="192" y="7"/>
                      </a:cubicBezTo>
                      <a:cubicBezTo>
                        <a:pt x="196" y="7"/>
                        <a:pt x="195" y="3"/>
                        <a:pt x="192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2"/>
                <p:cNvSpPr>
                  <a:spLocks/>
                </p:cNvSpPr>
                <p:nvPr/>
              </p:nvSpPr>
              <p:spPr bwMode="auto">
                <a:xfrm>
                  <a:off x="6120180" y="2497238"/>
                  <a:ext cx="4483945" cy="1710224"/>
                </a:xfrm>
                <a:custGeom>
                  <a:avLst/>
                  <a:gdLst>
                    <a:gd name="T0" fmla="*/ 191 w 567"/>
                    <a:gd name="T1" fmla="*/ 3 h 216"/>
                    <a:gd name="T2" fmla="*/ 147 w 567"/>
                    <a:gd name="T3" fmla="*/ 2 h 216"/>
                    <a:gd name="T4" fmla="*/ 55 w 567"/>
                    <a:gd name="T5" fmla="*/ 5 h 216"/>
                    <a:gd name="T6" fmla="*/ 9 w 567"/>
                    <a:gd name="T7" fmla="*/ 102 h 216"/>
                    <a:gd name="T8" fmla="*/ 4 w 567"/>
                    <a:gd name="T9" fmla="*/ 143 h 216"/>
                    <a:gd name="T10" fmla="*/ 2 w 567"/>
                    <a:gd name="T11" fmla="*/ 168 h 216"/>
                    <a:gd name="T12" fmla="*/ 27 w 567"/>
                    <a:gd name="T13" fmla="*/ 207 h 216"/>
                    <a:gd name="T14" fmla="*/ 68 w 567"/>
                    <a:gd name="T15" fmla="*/ 214 h 216"/>
                    <a:gd name="T16" fmla="*/ 78 w 567"/>
                    <a:gd name="T17" fmla="*/ 214 h 216"/>
                    <a:gd name="T18" fmla="*/ 162 w 567"/>
                    <a:gd name="T19" fmla="*/ 212 h 216"/>
                    <a:gd name="T20" fmla="*/ 307 w 567"/>
                    <a:gd name="T21" fmla="*/ 210 h 216"/>
                    <a:gd name="T22" fmla="*/ 381 w 567"/>
                    <a:gd name="T23" fmla="*/ 210 h 216"/>
                    <a:gd name="T24" fmla="*/ 469 w 567"/>
                    <a:gd name="T25" fmla="*/ 206 h 216"/>
                    <a:gd name="T26" fmla="*/ 510 w 567"/>
                    <a:gd name="T27" fmla="*/ 178 h 216"/>
                    <a:gd name="T28" fmla="*/ 558 w 567"/>
                    <a:gd name="T29" fmla="*/ 117 h 216"/>
                    <a:gd name="T30" fmla="*/ 549 w 567"/>
                    <a:gd name="T31" fmla="*/ 77 h 216"/>
                    <a:gd name="T32" fmla="*/ 499 w 567"/>
                    <a:gd name="T33" fmla="*/ 28 h 216"/>
                    <a:gd name="T34" fmla="*/ 455 w 567"/>
                    <a:gd name="T35" fmla="*/ 8 h 216"/>
                    <a:gd name="T36" fmla="*/ 289 w 567"/>
                    <a:gd name="T37" fmla="*/ 2 h 216"/>
                    <a:gd name="T38" fmla="*/ 191 w 567"/>
                    <a:gd name="T39" fmla="*/ 3 h 216"/>
                    <a:gd name="T40" fmla="*/ 192 w 567"/>
                    <a:gd name="T41" fmla="*/ 6 h 216"/>
                    <a:gd name="T42" fmla="*/ 370 w 567"/>
                    <a:gd name="T43" fmla="*/ 7 h 216"/>
                    <a:gd name="T44" fmla="*/ 427 w 567"/>
                    <a:gd name="T45" fmla="*/ 10 h 216"/>
                    <a:gd name="T46" fmla="*/ 491 w 567"/>
                    <a:gd name="T47" fmla="*/ 26 h 216"/>
                    <a:gd name="T48" fmla="*/ 558 w 567"/>
                    <a:gd name="T49" fmla="*/ 95 h 216"/>
                    <a:gd name="T50" fmla="*/ 530 w 567"/>
                    <a:gd name="T51" fmla="*/ 152 h 216"/>
                    <a:gd name="T52" fmla="*/ 490 w 567"/>
                    <a:gd name="T53" fmla="*/ 191 h 216"/>
                    <a:gd name="T54" fmla="*/ 472 w 567"/>
                    <a:gd name="T55" fmla="*/ 203 h 216"/>
                    <a:gd name="T56" fmla="*/ 429 w 567"/>
                    <a:gd name="T57" fmla="*/ 206 h 216"/>
                    <a:gd name="T58" fmla="*/ 246 w 567"/>
                    <a:gd name="T59" fmla="*/ 205 h 216"/>
                    <a:gd name="T60" fmla="*/ 100 w 567"/>
                    <a:gd name="T61" fmla="*/ 211 h 216"/>
                    <a:gd name="T62" fmla="*/ 19 w 567"/>
                    <a:gd name="T63" fmla="*/ 194 h 216"/>
                    <a:gd name="T64" fmla="*/ 7 w 567"/>
                    <a:gd name="T65" fmla="*/ 168 h 216"/>
                    <a:gd name="T66" fmla="*/ 11 w 567"/>
                    <a:gd name="T67" fmla="*/ 131 h 216"/>
                    <a:gd name="T68" fmla="*/ 62 w 567"/>
                    <a:gd name="T69" fmla="*/ 8 h 216"/>
                    <a:gd name="T70" fmla="*/ 148 w 567"/>
                    <a:gd name="T71" fmla="*/ 5 h 216"/>
                    <a:gd name="T72" fmla="*/ 192 w 567"/>
                    <a:gd name="T73" fmla="*/ 6 h 216"/>
                    <a:gd name="T74" fmla="*/ 191 w 567"/>
                    <a:gd name="T75" fmla="*/ 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67" h="216">
                      <a:moveTo>
                        <a:pt x="191" y="3"/>
                      </a:moveTo>
                      <a:cubicBezTo>
                        <a:pt x="176" y="3"/>
                        <a:pt x="161" y="3"/>
                        <a:pt x="147" y="2"/>
                      </a:cubicBezTo>
                      <a:cubicBezTo>
                        <a:pt x="116" y="1"/>
                        <a:pt x="85" y="0"/>
                        <a:pt x="55" y="5"/>
                      </a:cubicBezTo>
                      <a:cubicBezTo>
                        <a:pt x="13" y="12"/>
                        <a:pt x="11" y="68"/>
                        <a:pt x="9" y="102"/>
                      </a:cubicBezTo>
                      <a:cubicBezTo>
                        <a:pt x="8" y="116"/>
                        <a:pt x="7" y="129"/>
                        <a:pt x="4" y="143"/>
                      </a:cubicBezTo>
                      <a:cubicBezTo>
                        <a:pt x="3" y="153"/>
                        <a:pt x="0" y="159"/>
                        <a:pt x="2" y="168"/>
                      </a:cubicBezTo>
                      <a:cubicBezTo>
                        <a:pt x="5" y="182"/>
                        <a:pt x="14" y="199"/>
                        <a:pt x="27" y="207"/>
                      </a:cubicBezTo>
                      <a:cubicBezTo>
                        <a:pt x="38" y="214"/>
                        <a:pt x="54" y="214"/>
                        <a:pt x="68" y="214"/>
                      </a:cubicBezTo>
                      <a:cubicBezTo>
                        <a:pt x="71" y="214"/>
                        <a:pt x="75" y="213"/>
                        <a:pt x="78" y="214"/>
                      </a:cubicBezTo>
                      <a:cubicBezTo>
                        <a:pt x="106" y="214"/>
                        <a:pt x="134" y="214"/>
                        <a:pt x="162" y="212"/>
                      </a:cubicBezTo>
                      <a:cubicBezTo>
                        <a:pt x="210" y="209"/>
                        <a:pt x="259" y="210"/>
                        <a:pt x="307" y="210"/>
                      </a:cubicBezTo>
                      <a:cubicBezTo>
                        <a:pt x="332" y="210"/>
                        <a:pt x="356" y="211"/>
                        <a:pt x="381" y="210"/>
                      </a:cubicBezTo>
                      <a:cubicBezTo>
                        <a:pt x="410" y="210"/>
                        <a:pt x="440" y="210"/>
                        <a:pt x="469" y="206"/>
                      </a:cubicBezTo>
                      <a:cubicBezTo>
                        <a:pt x="489" y="204"/>
                        <a:pt x="496" y="191"/>
                        <a:pt x="510" y="178"/>
                      </a:cubicBezTo>
                      <a:cubicBezTo>
                        <a:pt x="529" y="161"/>
                        <a:pt x="548" y="141"/>
                        <a:pt x="558" y="117"/>
                      </a:cubicBezTo>
                      <a:cubicBezTo>
                        <a:pt x="567" y="97"/>
                        <a:pt x="563" y="92"/>
                        <a:pt x="549" y="77"/>
                      </a:cubicBezTo>
                      <a:cubicBezTo>
                        <a:pt x="534" y="60"/>
                        <a:pt x="516" y="44"/>
                        <a:pt x="499" y="28"/>
                      </a:cubicBezTo>
                      <a:cubicBezTo>
                        <a:pt x="485" y="15"/>
                        <a:pt x="475" y="10"/>
                        <a:pt x="455" y="8"/>
                      </a:cubicBezTo>
                      <a:cubicBezTo>
                        <a:pt x="400" y="2"/>
                        <a:pt x="344" y="3"/>
                        <a:pt x="289" y="2"/>
                      </a:cubicBezTo>
                      <a:cubicBezTo>
                        <a:pt x="256" y="1"/>
                        <a:pt x="224" y="2"/>
                        <a:pt x="191" y="3"/>
                      </a:cubicBezTo>
                      <a:cubicBezTo>
                        <a:pt x="188" y="3"/>
                        <a:pt x="189" y="6"/>
                        <a:pt x="192" y="6"/>
                      </a:cubicBezTo>
                      <a:cubicBezTo>
                        <a:pt x="251" y="5"/>
                        <a:pt x="311" y="5"/>
                        <a:pt x="370" y="7"/>
                      </a:cubicBezTo>
                      <a:cubicBezTo>
                        <a:pt x="389" y="8"/>
                        <a:pt x="408" y="9"/>
                        <a:pt x="427" y="10"/>
                      </a:cubicBezTo>
                      <a:cubicBezTo>
                        <a:pt x="449" y="10"/>
                        <a:pt x="474" y="9"/>
                        <a:pt x="491" y="26"/>
                      </a:cubicBezTo>
                      <a:cubicBezTo>
                        <a:pt x="513" y="48"/>
                        <a:pt x="542" y="68"/>
                        <a:pt x="558" y="95"/>
                      </a:cubicBezTo>
                      <a:cubicBezTo>
                        <a:pt x="567" y="109"/>
                        <a:pt x="538" y="141"/>
                        <a:pt x="530" y="152"/>
                      </a:cubicBezTo>
                      <a:cubicBezTo>
                        <a:pt x="518" y="166"/>
                        <a:pt x="503" y="178"/>
                        <a:pt x="490" y="191"/>
                      </a:cubicBezTo>
                      <a:cubicBezTo>
                        <a:pt x="483" y="197"/>
                        <a:pt x="481" y="201"/>
                        <a:pt x="472" y="203"/>
                      </a:cubicBezTo>
                      <a:cubicBezTo>
                        <a:pt x="458" y="205"/>
                        <a:pt x="443" y="205"/>
                        <a:pt x="429" y="206"/>
                      </a:cubicBezTo>
                      <a:cubicBezTo>
                        <a:pt x="368" y="209"/>
                        <a:pt x="307" y="206"/>
                        <a:pt x="246" y="205"/>
                      </a:cubicBezTo>
                      <a:cubicBezTo>
                        <a:pt x="197" y="205"/>
                        <a:pt x="149" y="211"/>
                        <a:pt x="100" y="211"/>
                      </a:cubicBezTo>
                      <a:cubicBezTo>
                        <a:pt x="77" y="211"/>
                        <a:pt x="34" y="216"/>
                        <a:pt x="19" y="194"/>
                      </a:cubicBezTo>
                      <a:cubicBezTo>
                        <a:pt x="14" y="186"/>
                        <a:pt x="10" y="177"/>
                        <a:pt x="7" y="168"/>
                      </a:cubicBezTo>
                      <a:cubicBezTo>
                        <a:pt x="3" y="157"/>
                        <a:pt x="10" y="142"/>
                        <a:pt x="11" y="131"/>
                      </a:cubicBezTo>
                      <a:cubicBezTo>
                        <a:pt x="17" y="90"/>
                        <a:pt x="8" y="17"/>
                        <a:pt x="62" y="8"/>
                      </a:cubicBezTo>
                      <a:cubicBezTo>
                        <a:pt x="90" y="3"/>
                        <a:pt x="119" y="4"/>
                        <a:pt x="148" y="5"/>
                      </a:cubicBezTo>
                      <a:cubicBezTo>
                        <a:pt x="162" y="6"/>
                        <a:pt x="177" y="6"/>
                        <a:pt x="192" y="6"/>
                      </a:cubicBezTo>
                      <a:cubicBezTo>
                        <a:pt x="195" y="6"/>
                        <a:pt x="194" y="3"/>
                        <a:pt x="191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3"/>
                <p:cNvSpPr>
                  <a:spLocks/>
                </p:cNvSpPr>
                <p:nvPr/>
              </p:nvSpPr>
              <p:spPr bwMode="auto">
                <a:xfrm>
                  <a:off x="6168086" y="480420"/>
                  <a:ext cx="3679134" cy="1758130"/>
                </a:xfrm>
                <a:custGeom>
                  <a:avLst/>
                  <a:gdLst>
                    <a:gd name="T0" fmla="*/ 300 w 465"/>
                    <a:gd name="T1" fmla="*/ 17 h 222"/>
                    <a:gd name="T2" fmla="*/ 434 w 465"/>
                    <a:gd name="T3" fmla="*/ 32 h 222"/>
                    <a:gd name="T4" fmla="*/ 447 w 465"/>
                    <a:gd name="T5" fmla="*/ 47 h 222"/>
                    <a:gd name="T6" fmla="*/ 460 w 465"/>
                    <a:gd name="T7" fmla="*/ 95 h 222"/>
                    <a:gd name="T8" fmla="*/ 463 w 465"/>
                    <a:gd name="T9" fmla="*/ 173 h 222"/>
                    <a:gd name="T10" fmla="*/ 443 w 465"/>
                    <a:gd name="T11" fmla="*/ 212 h 222"/>
                    <a:gd name="T12" fmla="*/ 389 w 465"/>
                    <a:gd name="T13" fmla="*/ 218 h 222"/>
                    <a:gd name="T14" fmla="*/ 212 w 465"/>
                    <a:gd name="T15" fmla="*/ 199 h 222"/>
                    <a:gd name="T16" fmla="*/ 12 w 465"/>
                    <a:gd name="T17" fmla="*/ 175 h 222"/>
                    <a:gd name="T18" fmla="*/ 18 w 465"/>
                    <a:gd name="T19" fmla="*/ 123 h 222"/>
                    <a:gd name="T20" fmla="*/ 5 w 465"/>
                    <a:gd name="T21" fmla="*/ 33 h 222"/>
                    <a:gd name="T22" fmla="*/ 24 w 465"/>
                    <a:gd name="T23" fmla="*/ 8 h 222"/>
                    <a:gd name="T24" fmla="*/ 71 w 465"/>
                    <a:gd name="T25" fmla="*/ 1 h 222"/>
                    <a:gd name="T26" fmla="*/ 253 w 465"/>
                    <a:gd name="T27" fmla="*/ 12 h 222"/>
                    <a:gd name="T28" fmla="*/ 300 w 465"/>
                    <a:gd name="T29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5" h="222">
                      <a:moveTo>
                        <a:pt x="300" y="17"/>
                      </a:moveTo>
                      <a:cubicBezTo>
                        <a:pt x="338" y="21"/>
                        <a:pt x="401" y="20"/>
                        <a:pt x="434" y="32"/>
                      </a:cubicBezTo>
                      <a:cubicBezTo>
                        <a:pt x="445" y="36"/>
                        <a:pt x="442" y="41"/>
                        <a:pt x="447" y="47"/>
                      </a:cubicBezTo>
                      <a:cubicBezTo>
                        <a:pt x="459" y="61"/>
                        <a:pt x="459" y="78"/>
                        <a:pt x="460" y="95"/>
                      </a:cubicBezTo>
                      <a:cubicBezTo>
                        <a:pt x="461" y="122"/>
                        <a:pt x="457" y="147"/>
                        <a:pt x="463" y="173"/>
                      </a:cubicBezTo>
                      <a:cubicBezTo>
                        <a:pt x="465" y="183"/>
                        <a:pt x="450" y="204"/>
                        <a:pt x="443" y="212"/>
                      </a:cubicBezTo>
                      <a:cubicBezTo>
                        <a:pt x="433" y="222"/>
                        <a:pt x="410" y="219"/>
                        <a:pt x="389" y="218"/>
                      </a:cubicBezTo>
                      <a:cubicBezTo>
                        <a:pt x="322" y="215"/>
                        <a:pt x="280" y="202"/>
                        <a:pt x="212" y="199"/>
                      </a:cubicBezTo>
                      <a:cubicBezTo>
                        <a:pt x="192" y="198"/>
                        <a:pt x="17" y="187"/>
                        <a:pt x="12" y="175"/>
                      </a:cubicBezTo>
                      <a:cubicBezTo>
                        <a:pt x="7" y="163"/>
                        <a:pt x="16" y="135"/>
                        <a:pt x="18" y="123"/>
                      </a:cubicBezTo>
                      <a:cubicBezTo>
                        <a:pt x="21" y="95"/>
                        <a:pt x="0" y="60"/>
                        <a:pt x="5" y="33"/>
                      </a:cubicBezTo>
                      <a:cubicBezTo>
                        <a:pt x="7" y="22"/>
                        <a:pt x="14" y="17"/>
                        <a:pt x="24" y="8"/>
                      </a:cubicBezTo>
                      <a:cubicBezTo>
                        <a:pt x="31" y="0"/>
                        <a:pt x="54" y="0"/>
                        <a:pt x="71" y="1"/>
                      </a:cubicBezTo>
                      <a:cubicBezTo>
                        <a:pt x="121" y="3"/>
                        <a:pt x="233" y="8"/>
                        <a:pt x="253" y="12"/>
                      </a:cubicBezTo>
                      <a:cubicBezTo>
                        <a:pt x="300" y="17"/>
                        <a:pt x="300" y="17"/>
                        <a:pt x="300" y="1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4"/>
                <p:cNvSpPr>
                  <a:spLocks/>
                </p:cNvSpPr>
                <p:nvPr/>
              </p:nvSpPr>
              <p:spPr bwMode="auto">
                <a:xfrm>
                  <a:off x="6005207" y="456468"/>
                  <a:ext cx="3856386" cy="1829986"/>
                </a:xfrm>
                <a:custGeom>
                  <a:avLst/>
                  <a:gdLst>
                    <a:gd name="T0" fmla="*/ 320 w 488"/>
                    <a:gd name="T1" fmla="*/ 21 h 231"/>
                    <a:gd name="T2" fmla="*/ 386 w 488"/>
                    <a:gd name="T3" fmla="*/ 26 h 231"/>
                    <a:gd name="T4" fmla="*/ 464 w 488"/>
                    <a:gd name="T5" fmla="*/ 47 h 231"/>
                    <a:gd name="T6" fmla="*/ 473 w 488"/>
                    <a:gd name="T7" fmla="*/ 62 h 231"/>
                    <a:gd name="T8" fmla="*/ 478 w 488"/>
                    <a:gd name="T9" fmla="*/ 85 h 231"/>
                    <a:gd name="T10" fmla="*/ 478 w 488"/>
                    <a:gd name="T11" fmla="*/ 127 h 231"/>
                    <a:gd name="T12" fmla="*/ 480 w 488"/>
                    <a:gd name="T13" fmla="*/ 169 h 231"/>
                    <a:gd name="T14" fmla="*/ 467 w 488"/>
                    <a:gd name="T15" fmla="*/ 208 h 231"/>
                    <a:gd name="T16" fmla="*/ 374 w 488"/>
                    <a:gd name="T17" fmla="*/ 216 h 231"/>
                    <a:gd name="T18" fmla="*/ 290 w 488"/>
                    <a:gd name="T19" fmla="*/ 205 h 231"/>
                    <a:gd name="T20" fmla="*/ 193 w 488"/>
                    <a:gd name="T21" fmla="*/ 198 h 231"/>
                    <a:gd name="T22" fmla="*/ 91 w 488"/>
                    <a:gd name="T23" fmla="*/ 189 h 231"/>
                    <a:gd name="T24" fmla="*/ 49 w 488"/>
                    <a:gd name="T25" fmla="*/ 182 h 231"/>
                    <a:gd name="T26" fmla="*/ 37 w 488"/>
                    <a:gd name="T27" fmla="*/ 179 h 231"/>
                    <a:gd name="T28" fmla="*/ 37 w 488"/>
                    <a:gd name="T29" fmla="*/ 144 h 231"/>
                    <a:gd name="T30" fmla="*/ 36 w 488"/>
                    <a:gd name="T31" fmla="*/ 86 h 231"/>
                    <a:gd name="T32" fmla="*/ 60 w 488"/>
                    <a:gd name="T33" fmla="*/ 7 h 231"/>
                    <a:gd name="T34" fmla="*/ 120 w 488"/>
                    <a:gd name="T35" fmla="*/ 7 h 231"/>
                    <a:gd name="T36" fmla="*/ 186 w 488"/>
                    <a:gd name="T37" fmla="*/ 10 h 231"/>
                    <a:gd name="T38" fmla="*/ 320 w 488"/>
                    <a:gd name="T39" fmla="*/ 21 h 231"/>
                    <a:gd name="T40" fmla="*/ 321 w 488"/>
                    <a:gd name="T41" fmla="*/ 18 h 231"/>
                    <a:gd name="T42" fmla="*/ 140 w 488"/>
                    <a:gd name="T43" fmla="*/ 4 h 231"/>
                    <a:gd name="T44" fmla="*/ 87 w 488"/>
                    <a:gd name="T45" fmla="*/ 2 h 231"/>
                    <a:gd name="T46" fmla="*/ 43 w 488"/>
                    <a:gd name="T47" fmla="*/ 10 h 231"/>
                    <a:gd name="T48" fmla="*/ 36 w 488"/>
                    <a:gd name="T49" fmla="*/ 129 h 231"/>
                    <a:gd name="T50" fmla="*/ 31 w 488"/>
                    <a:gd name="T51" fmla="*/ 179 h 231"/>
                    <a:gd name="T52" fmla="*/ 45 w 488"/>
                    <a:gd name="T53" fmla="*/ 185 h 231"/>
                    <a:gd name="T54" fmla="*/ 131 w 488"/>
                    <a:gd name="T55" fmla="*/ 197 h 231"/>
                    <a:gd name="T56" fmla="*/ 222 w 488"/>
                    <a:gd name="T57" fmla="*/ 203 h 231"/>
                    <a:gd name="T58" fmla="*/ 353 w 488"/>
                    <a:gd name="T59" fmla="*/ 218 h 231"/>
                    <a:gd name="T60" fmla="*/ 429 w 488"/>
                    <a:gd name="T61" fmla="*/ 224 h 231"/>
                    <a:gd name="T62" fmla="*/ 466 w 488"/>
                    <a:gd name="T63" fmla="*/ 216 h 231"/>
                    <a:gd name="T64" fmla="*/ 486 w 488"/>
                    <a:gd name="T65" fmla="*/ 180 h 231"/>
                    <a:gd name="T66" fmla="*/ 484 w 488"/>
                    <a:gd name="T67" fmla="*/ 155 h 231"/>
                    <a:gd name="T68" fmla="*/ 483 w 488"/>
                    <a:gd name="T69" fmla="*/ 112 h 231"/>
                    <a:gd name="T70" fmla="*/ 471 w 488"/>
                    <a:gd name="T71" fmla="*/ 49 h 231"/>
                    <a:gd name="T72" fmla="*/ 443 w 488"/>
                    <a:gd name="T73" fmla="*/ 29 h 231"/>
                    <a:gd name="T74" fmla="*/ 321 w 488"/>
                    <a:gd name="T75" fmla="*/ 18 h 231"/>
                    <a:gd name="T76" fmla="*/ 320 w 488"/>
                    <a:gd name="T77" fmla="*/ 2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8" h="231">
                      <a:moveTo>
                        <a:pt x="320" y="21"/>
                      </a:moveTo>
                      <a:cubicBezTo>
                        <a:pt x="342" y="24"/>
                        <a:pt x="364" y="24"/>
                        <a:pt x="386" y="26"/>
                      </a:cubicBezTo>
                      <a:cubicBezTo>
                        <a:pt x="406" y="27"/>
                        <a:pt x="455" y="26"/>
                        <a:pt x="464" y="47"/>
                      </a:cubicBezTo>
                      <a:cubicBezTo>
                        <a:pt x="466" y="52"/>
                        <a:pt x="470" y="57"/>
                        <a:pt x="473" y="62"/>
                      </a:cubicBezTo>
                      <a:cubicBezTo>
                        <a:pt x="476" y="69"/>
                        <a:pt x="477" y="78"/>
                        <a:pt x="478" y="85"/>
                      </a:cubicBezTo>
                      <a:cubicBezTo>
                        <a:pt x="479" y="99"/>
                        <a:pt x="479" y="113"/>
                        <a:pt x="478" y="127"/>
                      </a:cubicBezTo>
                      <a:cubicBezTo>
                        <a:pt x="478" y="141"/>
                        <a:pt x="478" y="155"/>
                        <a:pt x="480" y="169"/>
                      </a:cubicBezTo>
                      <a:cubicBezTo>
                        <a:pt x="482" y="185"/>
                        <a:pt x="476" y="196"/>
                        <a:pt x="467" y="208"/>
                      </a:cubicBezTo>
                      <a:cubicBezTo>
                        <a:pt x="450" y="231"/>
                        <a:pt x="398" y="219"/>
                        <a:pt x="374" y="216"/>
                      </a:cubicBezTo>
                      <a:cubicBezTo>
                        <a:pt x="346" y="214"/>
                        <a:pt x="318" y="209"/>
                        <a:pt x="290" y="205"/>
                      </a:cubicBezTo>
                      <a:cubicBezTo>
                        <a:pt x="258" y="201"/>
                        <a:pt x="225" y="200"/>
                        <a:pt x="193" y="198"/>
                      </a:cubicBezTo>
                      <a:cubicBezTo>
                        <a:pt x="159" y="195"/>
                        <a:pt x="125" y="193"/>
                        <a:pt x="91" y="189"/>
                      </a:cubicBezTo>
                      <a:cubicBezTo>
                        <a:pt x="77" y="187"/>
                        <a:pt x="63" y="185"/>
                        <a:pt x="49" y="182"/>
                      </a:cubicBezTo>
                      <a:cubicBezTo>
                        <a:pt x="45" y="182"/>
                        <a:pt x="41" y="181"/>
                        <a:pt x="37" y="179"/>
                      </a:cubicBezTo>
                      <a:cubicBezTo>
                        <a:pt x="29" y="175"/>
                        <a:pt x="36" y="151"/>
                        <a:pt x="37" y="144"/>
                      </a:cubicBezTo>
                      <a:cubicBezTo>
                        <a:pt x="42" y="123"/>
                        <a:pt x="41" y="107"/>
                        <a:pt x="36" y="86"/>
                      </a:cubicBezTo>
                      <a:cubicBezTo>
                        <a:pt x="28" y="57"/>
                        <a:pt x="19" y="15"/>
                        <a:pt x="60" y="7"/>
                      </a:cubicBezTo>
                      <a:cubicBezTo>
                        <a:pt x="79" y="3"/>
                        <a:pt x="101" y="6"/>
                        <a:pt x="120" y="7"/>
                      </a:cubicBezTo>
                      <a:cubicBezTo>
                        <a:pt x="142" y="8"/>
                        <a:pt x="164" y="9"/>
                        <a:pt x="186" y="10"/>
                      </a:cubicBezTo>
                      <a:cubicBezTo>
                        <a:pt x="231" y="13"/>
                        <a:pt x="276" y="17"/>
                        <a:pt x="320" y="21"/>
                      </a:cubicBezTo>
                      <a:cubicBezTo>
                        <a:pt x="323" y="22"/>
                        <a:pt x="325" y="18"/>
                        <a:pt x="321" y="18"/>
                      </a:cubicBezTo>
                      <a:cubicBezTo>
                        <a:pt x="261" y="12"/>
                        <a:pt x="201" y="7"/>
                        <a:pt x="140" y="4"/>
                      </a:cubicBezTo>
                      <a:cubicBezTo>
                        <a:pt x="123" y="3"/>
                        <a:pt x="105" y="3"/>
                        <a:pt x="87" y="2"/>
                      </a:cubicBezTo>
                      <a:cubicBezTo>
                        <a:pt x="73" y="1"/>
                        <a:pt x="55" y="0"/>
                        <a:pt x="43" y="10"/>
                      </a:cubicBezTo>
                      <a:cubicBezTo>
                        <a:pt x="0" y="41"/>
                        <a:pt x="42" y="88"/>
                        <a:pt x="36" y="129"/>
                      </a:cubicBezTo>
                      <a:cubicBezTo>
                        <a:pt x="34" y="142"/>
                        <a:pt x="23" y="166"/>
                        <a:pt x="31" y="179"/>
                      </a:cubicBezTo>
                      <a:cubicBezTo>
                        <a:pt x="33" y="183"/>
                        <a:pt x="40" y="184"/>
                        <a:pt x="45" y="185"/>
                      </a:cubicBezTo>
                      <a:cubicBezTo>
                        <a:pt x="73" y="192"/>
                        <a:pt x="103" y="194"/>
                        <a:pt x="131" y="197"/>
                      </a:cubicBezTo>
                      <a:cubicBezTo>
                        <a:pt x="161" y="199"/>
                        <a:pt x="191" y="202"/>
                        <a:pt x="222" y="203"/>
                      </a:cubicBezTo>
                      <a:cubicBezTo>
                        <a:pt x="266" y="206"/>
                        <a:pt x="309" y="212"/>
                        <a:pt x="353" y="218"/>
                      </a:cubicBezTo>
                      <a:cubicBezTo>
                        <a:pt x="378" y="221"/>
                        <a:pt x="403" y="223"/>
                        <a:pt x="429" y="224"/>
                      </a:cubicBezTo>
                      <a:cubicBezTo>
                        <a:pt x="442" y="225"/>
                        <a:pt x="455" y="225"/>
                        <a:pt x="466" y="216"/>
                      </a:cubicBezTo>
                      <a:cubicBezTo>
                        <a:pt x="476" y="208"/>
                        <a:pt x="484" y="192"/>
                        <a:pt x="486" y="180"/>
                      </a:cubicBezTo>
                      <a:cubicBezTo>
                        <a:pt x="488" y="172"/>
                        <a:pt x="484" y="162"/>
                        <a:pt x="484" y="155"/>
                      </a:cubicBezTo>
                      <a:cubicBezTo>
                        <a:pt x="482" y="141"/>
                        <a:pt x="483" y="126"/>
                        <a:pt x="483" y="112"/>
                      </a:cubicBezTo>
                      <a:cubicBezTo>
                        <a:pt x="484" y="90"/>
                        <a:pt x="484" y="68"/>
                        <a:pt x="471" y="49"/>
                      </a:cubicBezTo>
                      <a:cubicBezTo>
                        <a:pt x="462" y="37"/>
                        <a:pt x="459" y="33"/>
                        <a:pt x="443" y="29"/>
                      </a:cubicBezTo>
                      <a:cubicBezTo>
                        <a:pt x="404" y="19"/>
                        <a:pt x="362" y="22"/>
                        <a:pt x="321" y="18"/>
                      </a:cubicBezTo>
                      <a:cubicBezTo>
                        <a:pt x="318" y="17"/>
                        <a:pt x="317" y="21"/>
                        <a:pt x="320" y="21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"/>
                <p:cNvSpPr>
                  <a:spLocks/>
                </p:cNvSpPr>
                <p:nvPr/>
              </p:nvSpPr>
              <p:spPr bwMode="auto">
                <a:xfrm>
                  <a:off x="5617175" y="585811"/>
                  <a:ext cx="4100702" cy="1753337"/>
                </a:xfrm>
                <a:custGeom>
                  <a:avLst/>
                  <a:gdLst>
                    <a:gd name="T0" fmla="*/ 354 w 519"/>
                    <a:gd name="T1" fmla="*/ 17 h 222"/>
                    <a:gd name="T2" fmla="*/ 488 w 519"/>
                    <a:gd name="T3" fmla="*/ 32 h 222"/>
                    <a:gd name="T4" fmla="*/ 502 w 519"/>
                    <a:gd name="T5" fmla="*/ 47 h 222"/>
                    <a:gd name="T6" fmla="*/ 514 w 519"/>
                    <a:gd name="T7" fmla="*/ 95 h 222"/>
                    <a:gd name="T8" fmla="*/ 517 w 519"/>
                    <a:gd name="T9" fmla="*/ 174 h 222"/>
                    <a:gd name="T10" fmla="*/ 497 w 519"/>
                    <a:gd name="T11" fmla="*/ 212 h 222"/>
                    <a:gd name="T12" fmla="*/ 444 w 519"/>
                    <a:gd name="T13" fmla="*/ 218 h 222"/>
                    <a:gd name="T14" fmla="*/ 267 w 519"/>
                    <a:gd name="T15" fmla="*/ 199 h 222"/>
                    <a:gd name="T16" fmla="*/ 66 w 519"/>
                    <a:gd name="T17" fmla="*/ 175 h 222"/>
                    <a:gd name="T18" fmla="*/ 3 w 519"/>
                    <a:gd name="T19" fmla="*/ 77 h 222"/>
                    <a:gd name="T20" fmla="*/ 78 w 519"/>
                    <a:gd name="T21" fmla="*/ 8 h 222"/>
                    <a:gd name="T22" fmla="*/ 125 w 519"/>
                    <a:gd name="T23" fmla="*/ 1 h 222"/>
                    <a:gd name="T24" fmla="*/ 307 w 519"/>
                    <a:gd name="T25" fmla="*/ 12 h 222"/>
                    <a:gd name="T26" fmla="*/ 354 w 519"/>
                    <a:gd name="T27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9" h="222">
                      <a:moveTo>
                        <a:pt x="354" y="17"/>
                      </a:moveTo>
                      <a:cubicBezTo>
                        <a:pt x="392" y="21"/>
                        <a:pt x="455" y="20"/>
                        <a:pt x="488" y="32"/>
                      </a:cubicBezTo>
                      <a:cubicBezTo>
                        <a:pt x="500" y="36"/>
                        <a:pt x="497" y="41"/>
                        <a:pt x="502" y="47"/>
                      </a:cubicBezTo>
                      <a:cubicBezTo>
                        <a:pt x="513" y="61"/>
                        <a:pt x="513" y="78"/>
                        <a:pt x="514" y="95"/>
                      </a:cubicBezTo>
                      <a:cubicBezTo>
                        <a:pt x="515" y="122"/>
                        <a:pt x="512" y="147"/>
                        <a:pt x="517" y="174"/>
                      </a:cubicBezTo>
                      <a:cubicBezTo>
                        <a:pt x="519" y="183"/>
                        <a:pt x="505" y="205"/>
                        <a:pt x="497" y="212"/>
                      </a:cubicBezTo>
                      <a:cubicBezTo>
                        <a:pt x="487" y="222"/>
                        <a:pt x="464" y="219"/>
                        <a:pt x="444" y="218"/>
                      </a:cubicBezTo>
                      <a:cubicBezTo>
                        <a:pt x="376" y="215"/>
                        <a:pt x="334" y="202"/>
                        <a:pt x="267" y="199"/>
                      </a:cubicBezTo>
                      <a:cubicBezTo>
                        <a:pt x="246" y="198"/>
                        <a:pt x="72" y="188"/>
                        <a:pt x="66" y="175"/>
                      </a:cubicBezTo>
                      <a:cubicBezTo>
                        <a:pt x="62" y="164"/>
                        <a:pt x="14" y="128"/>
                        <a:pt x="3" y="77"/>
                      </a:cubicBezTo>
                      <a:cubicBezTo>
                        <a:pt x="0" y="66"/>
                        <a:pt x="69" y="17"/>
                        <a:pt x="78" y="8"/>
                      </a:cubicBezTo>
                      <a:cubicBezTo>
                        <a:pt x="86" y="0"/>
                        <a:pt x="109" y="1"/>
                        <a:pt x="125" y="1"/>
                      </a:cubicBezTo>
                      <a:cubicBezTo>
                        <a:pt x="175" y="3"/>
                        <a:pt x="288" y="8"/>
                        <a:pt x="307" y="12"/>
                      </a:cubicBezTo>
                      <a:cubicBezTo>
                        <a:pt x="354" y="17"/>
                        <a:pt x="354" y="17"/>
                        <a:pt x="354" y="17"/>
                      </a:cubicBezTo>
                    </a:path>
                  </a:pathLst>
                </a:custGeom>
                <a:solidFill>
                  <a:srgbClr val="FFE3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16"/>
                <p:cNvSpPr>
                  <a:spLocks/>
                </p:cNvSpPr>
                <p:nvPr/>
              </p:nvSpPr>
              <p:spPr bwMode="auto">
                <a:xfrm>
                  <a:off x="5607594" y="528325"/>
                  <a:ext cx="4143818" cy="1806035"/>
                </a:xfrm>
                <a:custGeom>
                  <a:avLst/>
                  <a:gdLst>
                    <a:gd name="T0" fmla="*/ 356 w 524"/>
                    <a:gd name="T1" fmla="*/ 24 h 228"/>
                    <a:gd name="T2" fmla="*/ 416 w 524"/>
                    <a:gd name="T3" fmla="*/ 28 h 228"/>
                    <a:gd name="T4" fmla="*/ 474 w 524"/>
                    <a:gd name="T5" fmla="*/ 35 h 228"/>
                    <a:gd name="T6" fmla="*/ 507 w 524"/>
                    <a:gd name="T7" fmla="*/ 65 h 228"/>
                    <a:gd name="T8" fmla="*/ 513 w 524"/>
                    <a:gd name="T9" fmla="*/ 145 h 228"/>
                    <a:gd name="T10" fmla="*/ 516 w 524"/>
                    <a:gd name="T11" fmla="*/ 183 h 228"/>
                    <a:gd name="T12" fmla="*/ 501 w 524"/>
                    <a:gd name="T13" fmla="*/ 213 h 228"/>
                    <a:gd name="T14" fmla="*/ 456 w 524"/>
                    <a:gd name="T15" fmla="*/ 226 h 228"/>
                    <a:gd name="T16" fmla="*/ 401 w 524"/>
                    <a:gd name="T17" fmla="*/ 221 h 228"/>
                    <a:gd name="T18" fmla="*/ 318 w 524"/>
                    <a:gd name="T19" fmla="*/ 210 h 228"/>
                    <a:gd name="T20" fmla="*/ 229 w 524"/>
                    <a:gd name="T21" fmla="*/ 204 h 228"/>
                    <a:gd name="T22" fmla="*/ 121 w 524"/>
                    <a:gd name="T23" fmla="*/ 194 h 228"/>
                    <a:gd name="T24" fmla="*/ 77 w 524"/>
                    <a:gd name="T25" fmla="*/ 186 h 228"/>
                    <a:gd name="T26" fmla="*/ 59 w 524"/>
                    <a:gd name="T27" fmla="*/ 169 h 228"/>
                    <a:gd name="T28" fmla="*/ 21 w 524"/>
                    <a:gd name="T29" fmla="*/ 121 h 228"/>
                    <a:gd name="T30" fmla="*/ 11 w 524"/>
                    <a:gd name="T31" fmla="*/ 74 h 228"/>
                    <a:gd name="T32" fmla="*/ 81 w 524"/>
                    <a:gd name="T33" fmla="*/ 16 h 228"/>
                    <a:gd name="T34" fmla="*/ 166 w 524"/>
                    <a:gd name="T35" fmla="*/ 10 h 228"/>
                    <a:gd name="T36" fmla="*/ 252 w 524"/>
                    <a:gd name="T37" fmla="*/ 15 h 228"/>
                    <a:gd name="T38" fmla="*/ 356 w 524"/>
                    <a:gd name="T39" fmla="*/ 24 h 228"/>
                    <a:gd name="T40" fmla="*/ 355 w 524"/>
                    <a:gd name="T41" fmla="*/ 23 h 228"/>
                    <a:gd name="T42" fmla="*/ 188 w 524"/>
                    <a:gd name="T43" fmla="*/ 11 h 228"/>
                    <a:gd name="T44" fmla="*/ 83 w 524"/>
                    <a:gd name="T45" fmla="*/ 11 h 228"/>
                    <a:gd name="T46" fmla="*/ 58 w 524"/>
                    <a:gd name="T47" fmla="*/ 30 h 228"/>
                    <a:gd name="T48" fmla="*/ 16 w 524"/>
                    <a:gd name="T49" fmla="*/ 64 h 228"/>
                    <a:gd name="T50" fmla="*/ 4 w 524"/>
                    <a:gd name="T51" fmla="*/ 95 h 228"/>
                    <a:gd name="T52" fmla="*/ 40 w 524"/>
                    <a:gd name="T53" fmla="*/ 153 h 228"/>
                    <a:gd name="T54" fmla="*/ 79 w 524"/>
                    <a:gd name="T55" fmla="*/ 188 h 228"/>
                    <a:gd name="T56" fmla="*/ 247 w 524"/>
                    <a:gd name="T57" fmla="*/ 206 h 228"/>
                    <a:gd name="T58" fmla="*/ 401 w 524"/>
                    <a:gd name="T59" fmla="*/ 222 h 228"/>
                    <a:gd name="T60" fmla="*/ 477 w 524"/>
                    <a:gd name="T61" fmla="*/ 227 h 228"/>
                    <a:gd name="T62" fmla="*/ 519 w 524"/>
                    <a:gd name="T63" fmla="*/ 192 h 228"/>
                    <a:gd name="T64" fmla="*/ 518 w 524"/>
                    <a:gd name="T65" fmla="*/ 152 h 228"/>
                    <a:gd name="T66" fmla="*/ 518 w 524"/>
                    <a:gd name="T67" fmla="*/ 102 h 228"/>
                    <a:gd name="T68" fmla="*/ 509 w 524"/>
                    <a:gd name="T69" fmla="*/ 60 h 228"/>
                    <a:gd name="T70" fmla="*/ 491 w 524"/>
                    <a:gd name="T71" fmla="*/ 39 h 228"/>
                    <a:gd name="T72" fmla="*/ 355 w 524"/>
                    <a:gd name="T73" fmla="*/ 23 h 228"/>
                    <a:gd name="T74" fmla="*/ 356 w 524"/>
                    <a:gd name="T75" fmla="*/ 2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4" h="228">
                      <a:moveTo>
                        <a:pt x="356" y="24"/>
                      </a:moveTo>
                      <a:cubicBezTo>
                        <a:pt x="376" y="26"/>
                        <a:pt x="396" y="27"/>
                        <a:pt x="416" y="28"/>
                      </a:cubicBezTo>
                      <a:cubicBezTo>
                        <a:pt x="436" y="29"/>
                        <a:pt x="455" y="31"/>
                        <a:pt x="474" y="35"/>
                      </a:cubicBezTo>
                      <a:cubicBezTo>
                        <a:pt x="493" y="39"/>
                        <a:pt x="499" y="49"/>
                        <a:pt x="507" y="65"/>
                      </a:cubicBezTo>
                      <a:cubicBezTo>
                        <a:pt x="518" y="87"/>
                        <a:pt x="513" y="121"/>
                        <a:pt x="513" y="145"/>
                      </a:cubicBezTo>
                      <a:cubicBezTo>
                        <a:pt x="512" y="158"/>
                        <a:pt x="515" y="170"/>
                        <a:pt x="516" y="183"/>
                      </a:cubicBezTo>
                      <a:cubicBezTo>
                        <a:pt x="516" y="193"/>
                        <a:pt x="506" y="205"/>
                        <a:pt x="501" y="213"/>
                      </a:cubicBezTo>
                      <a:cubicBezTo>
                        <a:pt x="490" y="228"/>
                        <a:pt x="473" y="227"/>
                        <a:pt x="456" y="226"/>
                      </a:cubicBezTo>
                      <a:cubicBezTo>
                        <a:pt x="438" y="225"/>
                        <a:pt x="419" y="223"/>
                        <a:pt x="401" y="221"/>
                      </a:cubicBezTo>
                      <a:cubicBezTo>
                        <a:pt x="373" y="218"/>
                        <a:pt x="346" y="213"/>
                        <a:pt x="318" y="210"/>
                      </a:cubicBezTo>
                      <a:cubicBezTo>
                        <a:pt x="288" y="206"/>
                        <a:pt x="259" y="206"/>
                        <a:pt x="229" y="204"/>
                      </a:cubicBezTo>
                      <a:cubicBezTo>
                        <a:pt x="193" y="201"/>
                        <a:pt x="157" y="198"/>
                        <a:pt x="121" y="194"/>
                      </a:cubicBezTo>
                      <a:cubicBezTo>
                        <a:pt x="106" y="192"/>
                        <a:pt x="91" y="191"/>
                        <a:pt x="77" y="186"/>
                      </a:cubicBezTo>
                      <a:cubicBezTo>
                        <a:pt x="69" y="184"/>
                        <a:pt x="64" y="175"/>
                        <a:pt x="59" y="169"/>
                      </a:cubicBezTo>
                      <a:cubicBezTo>
                        <a:pt x="45" y="154"/>
                        <a:pt x="31" y="138"/>
                        <a:pt x="21" y="121"/>
                      </a:cubicBezTo>
                      <a:cubicBezTo>
                        <a:pt x="13" y="108"/>
                        <a:pt x="0" y="88"/>
                        <a:pt x="11" y="74"/>
                      </a:cubicBezTo>
                      <a:cubicBezTo>
                        <a:pt x="31" y="51"/>
                        <a:pt x="58" y="36"/>
                        <a:pt x="81" y="16"/>
                      </a:cubicBezTo>
                      <a:cubicBezTo>
                        <a:pt x="99" y="0"/>
                        <a:pt x="142" y="9"/>
                        <a:pt x="166" y="10"/>
                      </a:cubicBezTo>
                      <a:cubicBezTo>
                        <a:pt x="195" y="12"/>
                        <a:pt x="223" y="13"/>
                        <a:pt x="252" y="15"/>
                      </a:cubicBezTo>
                      <a:cubicBezTo>
                        <a:pt x="287" y="17"/>
                        <a:pt x="321" y="21"/>
                        <a:pt x="356" y="24"/>
                      </a:cubicBezTo>
                      <a:cubicBezTo>
                        <a:pt x="359" y="24"/>
                        <a:pt x="356" y="24"/>
                        <a:pt x="355" y="23"/>
                      </a:cubicBezTo>
                      <a:cubicBezTo>
                        <a:pt x="299" y="18"/>
                        <a:pt x="244" y="13"/>
                        <a:pt x="188" y="11"/>
                      </a:cubicBezTo>
                      <a:cubicBezTo>
                        <a:pt x="155" y="9"/>
                        <a:pt x="115" y="1"/>
                        <a:pt x="83" y="11"/>
                      </a:cubicBezTo>
                      <a:cubicBezTo>
                        <a:pt x="74" y="14"/>
                        <a:pt x="65" y="24"/>
                        <a:pt x="58" y="30"/>
                      </a:cubicBezTo>
                      <a:cubicBezTo>
                        <a:pt x="43" y="41"/>
                        <a:pt x="29" y="52"/>
                        <a:pt x="16" y="64"/>
                      </a:cubicBezTo>
                      <a:cubicBezTo>
                        <a:pt x="4" y="75"/>
                        <a:pt x="0" y="79"/>
                        <a:pt x="4" y="95"/>
                      </a:cubicBezTo>
                      <a:cubicBezTo>
                        <a:pt x="11" y="117"/>
                        <a:pt x="25" y="136"/>
                        <a:pt x="40" y="153"/>
                      </a:cubicBezTo>
                      <a:cubicBezTo>
                        <a:pt x="52" y="167"/>
                        <a:pt x="61" y="184"/>
                        <a:pt x="79" y="188"/>
                      </a:cubicBezTo>
                      <a:cubicBezTo>
                        <a:pt x="133" y="201"/>
                        <a:pt x="192" y="202"/>
                        <a:pt x="247" y="206"/>
                      </a:cubicBezTo>
                      <a:cubicBezTo>
                        <a:pt x="299" y="209"/>
                        <a:pt x="350" y="216"/>
                        <a:pt x="401" y="222"/>
                      </a:cubicBezTo>
                      <a:cubicBezTo>
                        <a:pt x="426" y="225"/>
                        <a:pt x="452" y="227"/>
                        <a:pt x="477" y="227"/>
                      </a:cubicBezTo>
                      <a:cubicBezTo>
                        <a:pt x="499" y="227"/>
                        <a:pt x="510" y="211"/>
                        <a:pt x="519" y="192"/>
                      </a:cubicBezTo>
                      <a:cubicBezTo>
                        <a:pt x="524" y="180"/>
                        <a:pt x="518" y="165"/>
                        <a:pt x="518" y="152"/>
                      </a:cubicBezTo>
                      <a:cubicBezTo>
                        <a:pt x="517" y="136"/>
                        <a:pt x="518" y="119"/>
                        <a:pt x="518" y="102"/>
                      </a:cubicBezTo>
                      <a:cubicBezTo>
                        <a:pt x="517" y="87"/>
                        <a:pt x="516" y="73"/>
                        <a:pt x="509" y="60"/>
                      </a:cubicBezTo>
                      <a:cubicBezTo>
                        <a:pt x="505" y="52"/>
                        <a:pt x="500" y="42"/>
                        <a:pt x="491" y="39"/>
                      </a:cubicBezTo>
                      <a:cubicBezTo>
                        <a:pt x="448" y="24"/>
                        <a:pt x="400" y="28"/>
                        <a:pt x="355" y="23"/>
                      </a:cubicBezTo>
                      <a:cubicBezTo>
                        <a:pt x="351" y="23"/>
                        <a:pt x="354" y="24"/>
                        <a:pt x="356" y="24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3" name="PA_库_文本框 207"/>
            <p:cNvSpPr txBox="1"/>
            <p:nvPr>
              <p:custDataLst>
                <p:tags r:id="rId1"/>
              </p:custDataLst>
            </p:nvPr>
          </p:nvSpPr>
          <p:spPr>
            <a:xfrm>
              <a:off x="2142657" y="2825997"/>
              <a:ext cx="1283095" cy="942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DÒ</a:t>
              </a:r>
              <a:endParaRPr lang="zh-CN" altLang="en-US" sz="2000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  <p:sp>
          <p:nvSpPr>
            <p:cNvPr id="54" name="PA_库_文本框 208"/>
            <p:cNvSpPr txBox="1"/>
            <p:nvPr>
              <p:custDataLst>
                <p:tags r:id="rId2"/>
              </p:custDataLst>
            </p:nvPr>
          </p:nvSpPr>
          <p:spPr>
            <a:xfrm>
              <a:off x="1853890" y="1798131"/>
              <a:ext cx="1742266" cy="942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DẶN</a:t>
              </a:r>
              <a:endParaRPr lang="zh-CN" altLang="en-US" sz="4000" b="1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26119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6074616" y="-3214"/>
            <a:ext cx="6184843" cy="8710172"/>
            <a:chOff x="3446310" y="-2054767"/>
            <a:chExt cx="10147251" cy="8436517"/>
          </a:xfrm>
        </p:grpSpPr>
        <p:pic>
          <p:nvPicPr>
            <p:cNvPr id="72" name="图片 4">
              <a:extLst>
                <a:ext uri="{FF2B5EF4-FFF2-40B4-BE49-F238E27FC236}">
                  <a16:creationId xmlns=""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3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75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6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166347" y="2691165"/>
            <a:ext cx="4608095" cy="4608095"/>
            <a:chOff x="6096000" y="1155032"/>
            <a:chExt cx="4608095" cy="4608095"/>
          </a:xfrm>
        </p:grpSpPr>
        <p:sp>
          <p:nvSpPr>
            <p:cNvPr id="81" name="PA_库_椭圆 7"/>
            <p:cNvSpPr/>
            <p:nvPr>
              <p:custDataLst>
                <p:tags r:id="rId1"/>
              </p:custDataLst>
            </p:nvPr>
          </p:nvSpPr>
          <p:spPr>
            <a:xfrm>
              <a:off x="6096000" y="1155032"/>
              <a:ext cx="4608095" cy="4608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0" name="PA_库_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2332" y="1281364"/>
              <a:ext cx="4481763" cy="4481763"/>
            </a:xfrm>
            <a:prstGeom prst="rect">
              <a:avLst/>
            </a:prstGeom>
          </p:spPr>
        </p:pic>
      </p:grpSp>
      <p:grpSp>
        <p:nvGrpSpPr>
          <p:cNvPr id="566" name="Google Shape;566;p29"/>
          <p:cNvGrpSpPr/>
          <p:nvPr/>
        </p:nvGrpSpPr>
        <p:grpSpPr>
          <a:xfrm>
            <a:off x="9515412" y="556203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-145540" y="244978"/>
            <a:ext cx="78725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6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Chào</a:t>
            </a:r>
            <a:r>
              <a:rPr kumimoji="0" lang="vi-VN" altLang="en-US" sz="660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tạm biệt </a:t>
            </a:r>
            <a:r>
              <a:rPr kumimoji="0" lang="vi-VN" altLang="en-US" sz="660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và </a:t>
            </a:r>
            <a:endParaRPr kumimoji="0" lang="en-US" altLang="en-US" sz="6600" i="0" u="none" strike="noStrike" cap="none" normalizeH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660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hẹn </a:t>
            </a:r>
            <a:r>
              <a:rPr kumimoji="0" lang="vi-VN" altLang="en-US" sz="660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gặp lại các bạn.</a:t>
            </a:r>
            <a:endParaRPr kumimoji="0" lang="en-US" altLang="en-US" sz="6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626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=""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073" y="1249279"/>
            <a:ext cx="4359442" cy="4359442"/>
          </a:xfrm>
          <a:prstGeom prst="rect">
            <a:avLst/>
          </a:prstGeom>
        </p:spPr>
      </p:pic>
      <p:sp>
        <p:nvSpPr>
          <p:cNvPr id="4" name="PA_库_文本框 5"/>
          <p:cNvSpPr txBox="1"/>
          <p:nvPr>
            <p:custDataLst>
              <p:tags r:id="rId3"/>
            </p:custDataLst>
          </p:nvPr>
        </p:nvSpPr>
        <p:spPr>
          <a:xfrm>
            <a:off x="1024189" y="3054573"/>
            <a:ext cx="632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8">
            <a:extLst>
              <a:ext uri="{FF2B5EF4-FFF2-40B4-BE49-F238E27FC236}">
                <a16:creationId xmlns=""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64" y="3654738"/>
            <a:ext cx="1485685" cy="3453297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=""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4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4">
            <a:extLst>
              <a:ext uri="{FF2B5EF4-FFF2-40B4-BE49-F238E27FC236}">
                <a16:creationId xmlns="" xmlns:a16="http://schemas.microsoft.com/office/drawing/2014/main" id="{04AF4418-F885-40BF-8E37-95288439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7" r="12067"/>
          <a:stretch/>
        </p:blipFill>
        <p:spPr>
          <a:xfrm rot="5400000">
            <a:off x="3060407" y="1487841"/>
            <a:ext cx="2478781" cy="8599597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45222" y="455141"/>
            <a:ext cx="104845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5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Dancing Script" pitchFamily="2" charset="0"/>
                <a:cs typeface="Myanmar Text" panose="020B0502040204020203" pitchFamily="34" charset="0"/>
              </a:rPr>
              <a:t>Viết</a:t>
            </a:r>
            <a:r>
              <a:rPr kumimoji="0" lang="vi-VN" altLang="en-US" sz="5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Dancing Script" pitchFamily="2" charset="0"/>
                <a:cs typeface="Myanmar Text" panose="020B0502040204020203" pitchFamily="34" charset="0"/>
              </a:rPr>
              <a:t> các thương sau dưới dạng phân số:</a:t>
            </a: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7" name="Google Shape;1164;p34"/>
          <p:cNvSpPr/>
          <p:nvPr/>
        </p:nvSpPr>
        <p:spPr>
          <a:xfrm flipH="1">
            <a:off x="-41642" y="1841687"/>
            <a:ext cx="5851706" cy="2170244"/>
          </a:xfrm>
          <a:custGeom>
            <a:avLst/>
            <a:gdLst/>
            <a:ahLst/>
            <a:cxnLst/>
            <a:rect l="l" t="t" r="r" b="b"/>
            <a:pathLst>
              <a:path w="54963" h="15515" extrusionOk="0">
                <a:moveTo>
                  <a:pt x="29700" y="1376"/>
                </a:moveTo>
                <a:cubicBezTo>
                  <a:pt x="29725" y="1376"/>
                  <a:pt x="29725" y="1401"/>
                  <a:pt x="29750" y="1401"/>
                </a:cubicBezTo>
                <a:cubicBezTo>
                  <a:pt x="29725" y="1426"/>
                  <a:pt x="29700" y="1426"/>
                  <a:pt x="29674" y="1451"/>
                </a:cubicBezTo>
                <a:cubicBezTo>
                  <a:pt x="29700" y="1426"/>
                  <a:pt x="29700" y="1401"/>
                  <a:pt x="29700" y="1376"/>
                </a:cubicBezTo>
                <a:close/>
                <a:moveTo>
                  <a:pt x="24988" y="2003"/>
                </a:moveTo>
                <a:lnTo>
                  <a:pt x="24988" y="2003"/>
                </a:lnTo>
                <a:cubicBezTo>
                  <a:pt x="24988" y="2003"/>
                  <a:pt x="24988" y="2003"/>
                  <a:pt x="24963" y="2028"/>
                </a:cubicBezTo>
                <a:cubicBezTo>
                  <a:pt x="24963" y="2003"/>
                  <a:pt x="24988" y="2003"/>
                  <a:pt x="24988" y="2003"/>
                </a:cubicBezTo>
                <a:close/>
                <a:moveTo>
                  <a:pt x="36667" y="3782"/>
                </a:moveTo>
                <a:lnTo>
                  <a:pt x="36667" y="3782"/>
                </a:lnTo>
                <a:cubicBezTo>
                  <a:pt x="36717" y="3807"/>
                  <a:pt x="36767" y="3857"/>
                  <a:pt x="36817" y="3882"/>
                </a:cubicBezTo>
                <a:cubicBezTo>
                  <a:pt x="36742" y="3882"/>
                  <a:pt x="36692" y="3857"/>
                  <a:pt x="36667" y="3782"/>
                </a:cubicBezTo>
                <a:close/>
                <a:moveTo>
                  <a:pt x="42883" y="5111"/>
                </a:moveTo>
                <a:cubicBezTo>
                  <a:pt x="42883" y="5161"/>
                  <a:pt x="42883" y="5211"/>
                  <a:pt x="42883" y="5261"/>
                </a:cubicBezTo>
                <a:cubicBezTo>
                  <a:pt x="42883" y="5236"/>
                  <a:pt x="42858" y="5161"/>
                  <a:pt x="42883" y="5111"/>
                </a:cubicBezTo>
                <a:close/>
                <a:moveTo>
                  <a:pt x="50076" y="5010"/>
                </a:moveTo>
                <a:cubicBezTo>
                  <a:pt x="50301" y="5035"/>
                  <a:pt x="50502" y="5060"/>
                  <a:pt x="50702" y="5161"/>
                </a:cubicBezTo>
                <a:cubicBezTo>
                  <a:pt x="50727" y="5161"/>
                  <a:pt x="50777" y="5161"/>
                  <a:pt x="50802" y="5186"/>
                </a:cubicBezTo>
                <a:cubicBezTo>
                  <a:pt x="50853" y="5236"/>
                  <a:pt x="50878" y="5286"/>
                  <a:pt x="50928" y="5311"/>
                </a:cubicBezTo>
                <a:cubicBezTo>
                  <a:pt x="50652" y="5211"/>
                  <a:pt x="50351" y="5136"/>
                  <a:pt x="50076" y="5010"/>
                </a:cubicBezTo>
                <a:close/>
                <a:moveTo>
                  <a:pt x="2431" y="6113"/>
                </a:moveTo>
                <a:cubicBezTo>
                  <a:pt x="2431" y="6138"/>
                  <a:pt x="2431" y="6138"/>
                  <a:pt x="2431" y="6138"/>
                </a:cubicBezTo>
                <a:lnTo>
                  <a:pt x="2406" y="6138"/>
                </a:lnTo>
                <a:cubicBezTo>
                  <a:pt x="2406" y="6138"/>
                  <a:pt x="2406" y="6138"/>
                  <a:pt x="2431" y="6113"/>
                </a:cubicBezTo>
                <a:close/>
                <a:moveTo>
                  <a:pt x="25364" y="8143"/>
                </a:moveTo>
                <a:cubicBezTo>
                  <a:pt x="25389" y="8168"/>
                  <a:pt x="25439" y="8193"/>
                  <a:pt x="25464" y="8218"/>
                </a:cubicBezTo>
                <a:cubicBezTo>
                  <a:pt x="25414" y="8218"/>
                  <a:pt x="25389" y="8243"/>
                  <a:pt x="25339" y="8243"/>
                </a:cubicBezTo>
                <a:cubicBezTo>
                  <a:pt x="25364" y="8218"/>
                  <a:pt x="25364" y="8193"/>
                  <a:pt x="25364" y="8143"/>
                </a:cubicBezTo>
                <a:close/>
                <a:moveTo>
                  <a:pt x="48196" y="9747"/>
                </a:moveTo>
                <a:cubicBezTo>
                  <a:pt x="48196" y="9747"/>
                  <a:pt x="48221" y="9747"/>
                  <a:pt x="48221" y="9772"/>
                </a:cubicBezTo>
                <a:lnTo>
                  <a:pt x="48196" y="9772"/>
                </a:lnTo>
                <a:cubicBezTo>
                  <a:pt x="48196" y="9772"/>
                  <a:pt x="48196" y="9747"/>
                  <a:pt x="48196" y="9747"/>
                </a:cubicBezTo>
                <a:close/>
                <a:moveTo>
                  <a:pt x="15715" y="10775"/>
                </a:moveTo>
                <a:cubicBezTo>
                  <a:pt x="15715" y="10775"/>
                  <a:pt x="15715" y="10775"/>
                  <a:pt x="15715" y="10800"/>
                </a:cubicBezTo>
                <a:lnTo>
                  <a:pt x="15689" y="10800"/>
                </a:lnTo>
                <a:cubicBezTo>
                  <a:pt x="15689" y="10775"/>
                  <a:pt x="15715" y="10775"/>
                  <a:pt x="15715" y="10775"/>
                </a:cubicBezTo>
                <a:close/>
                <a:moveTo>
                  <a:pt x="42431" y="11451"/>
                </a:moveTo>
                <a:cubicBezTo>
                  <a:pt x="42431" y="11477"/>
                  <a:pt x="42406" y="11477"/>
                  <a:pt x="42406" y="11477"/>
                </a:cubicBezTo>
                <a:cubicBezTo>
                  <a:pt x="42406" y="11451"/>
                  <a:pt x="42406" y="11451"/>
                  <a:pt x="42406" y="11451"/>
                </a:cubicBezTo>
                <a:close/>
                <a:moveTo>
                  <a:pt x="10401" y="11577"/>
                </a:moveTo>
                <a:cubicBezTo>
                  <a:pt x="10426" y="11577"/>
                  <a:pt x="10426" y="11602"/>
                  <a:pt x="10426" y="11602"/>
                </a:cubicBezTo>
                <a:cubicBezTo>
                  <a:pt x="10401" y="11602"/>
                  <a:pt x="10401" y="11602"/>
                  <a:pt x="10376" y="11577"/>
                </a:cubicBezTo>
                <a:close/>
                <a:moveTo>
                  <a:pt x="20176" y="12479"/>
                </a:moveTo>
                <a:cubicBezTo>
                  <a:pt x="20176" y="12492"/>
                  <a:pt x="20169" y="12498"/>
                  <a:pt x="20160" y="12498"/>
                </a:cubicBezTo>
                <a:cubicBezTo>
                  <a:pt x="20151" y="12498"/>
                  <a:pt x="20138" y="12492"/>
                  <a:pt x="20126" y="12479"/>
                </a:cubicBezTo>
                <a:close/>
                <a:moveTo>
                  <a:pt x="9900" y="13106"/>
                </a:moveTo>
                <a:cubicBezTo>
                  <a:pt x="9900" y="13106"/>
                  <a:pt x="9875" y="13131"/>
                  <a:pt x="9875" y="13131"/>
                </a:cubicBezTo>
                <a:cubicBezTo>
                  <a:pt x="9850" y="13106"/>
                  <a:pt x="9850" y="13106"/>
                  <a:pt x="9825" y="13106"/>
                </a:cubicBezTo>
                <a:close/>
                <a:moveTo>
                  <a:pt x="17534" y="1"/>
                </a:moveTo>
                <a:cubicBezTo>
                  <a:pt x="17356" y="1"/>
                  <a:pt x="17178" y="33"/>
                  <a:pt x="16993" y="73"/>
                </a:cubicBezTo>
                <a:cubicBezTo>
                  <a:pt x="16817" y="73"/>
                  <a:pt x="16667" y="73"/>
                  <a:pt x="16491" y="98"/>
                </a:cubicBezTo>
                <a:cubicBezTo>
                  <a:pt x="16421" y="142"/>
                  <a:pt x="16345" y="152"/>
                  <a:pt x="16267" y="152"/>
                </a:cubicBezTo>
                <a:cubicBezTo>
                  <a:pt x="16200" y="152"/>
                  <a:pt x="16131" y="144"/>
                  <a:pt x="16064" y="144"/>
                </a:cubicBezTo>
                <a:cubicBezTo>
                  <a:pt x="15986" y="144"/>
                  <a:pt x="15910" y="154"/>
                  <a:pt x="15840" y="198"/>
                </a:cubicBezTo>
                <a:cubicBezTo>
                  <a:pt x="14837" y="374"/>
                  <a:pt x="13860" y="549"/>
                  <a:pt x="12857" y="725"/>
                </a:cubicBezTo>
                <a:cubicBezTo>
                  <a:pt x="12803" y="779"/>
                  <a:pt x="12742" y="791"/>
                  <a:pt x="12679" y="791"/>
                </a:cubicBezTo>
                <a:cubicBezTo>
                  <a:pt x="12631" y="791"/>
                  <a:pt x="12582" y="784"/>
                  <a:pt x="12534" y="784"/>
                </a:cubicBezTo>
                <a:cubicBezTo>
                  <a:pt x="12471" y="784"/>
                  <a:pt x="12410" y="796"/>
                  <a:pt x="12356" y="850"/>
                </a:cubicBezTo>
                <a:cubicBezTo>
                  <a:pt x="11704" y="1025"/>
                  <a:pt x="11053" y="1201"/>
                  <a:pt x="10426" y="1376"/>
                </a:cubicBezTo>
                <a:cubicBezTo>
                  <a:pt x="7644" y="1953"/>
                  <a:pt x="5013" y="2830"/>
                  <a:pt x="2657" y="4459"/>
                </a:cubicBezTo>
                <a:cubicBezTo>
                  <a:pt x="1930" y="4860"/>
                  <a:pt x="1328" y="5411"/>
                  <a:pt x="752" y="6013"/>
                </a:cubicBezTo>
                <a:cubicBezTo>
                  <a:pt x="526" y="6238"/>
                  <a:pt x="401" y="6539"/>
                  <a:pt x="226" y="6790"/>
                </a:cubicBezTo>
                <a:cubicBezTo>
                  <a:pt x="0" y="7466"/>
                  <a:pt x="50" y="7642"/>
                  <a:pt x="451" y="7692"/>
                </a:cubicBezTo>
                <a:cubicBezTo>
                  <a:pt x="727" y="7542"/>
                  <a:pt x="953" y="7316"/>
                  <a:pt x="1128" y="7040"/>
                </a:cubicBezTo>
                <a:cubicBezTo>
                  <a:pt x="1178" y="6865"/>
                  <a:pt x="1328" y="6740"/>
                  <a:pt x="1479" y="6664"/>
                </a:cubicBezTo>
                <a:cubicBezTo>
                  <a:pt x="1729" y="6589"/>
                  <a:pt x="1880" y="6414"/>
                  <a:pt x="2055" y="6289"/>
                </a:cubicBezTo>
                <a:lnTo>
                  <a:pt x="2055" y="6289"/>
                </a:lnTo>
                <a:cubicBezTo>
                  <a:pt x="1880" y="6464"/>
                  <a:pt x="1780" y="6715"/>
                  <a:pt x="1629" y="6915"/>
                </a:cubicBezTo>
                <a:cubicBezTo>
                  <a:pt x="1178" y="7692"/>
                  <a:pt x="627" y="8419"/>
                  <a:pt x="577" y="9371"/>
                </a:cubicBezTo>
                <a:cubicBezTo>
                  <a:pt x="501" y="9923"/>
                  <a:pt x="501" y="10499"/>
                  <a:pt x="602" y="11050"/>
                </a:cubicBezTo>
                <a:cubicBezTo>
                  <a:pt x="702" y="11928"/>
                  <a:pt x="1228" y="12579"/>
                  <a:pt x="1905" y="13106"/>
                </a:cubicBezTo>
                <a:cubicBezTo>
                  <a:pt x="1980" y="13281"/>
                  <a:pt x="2005" y="13482"/>
                  <a:pt x="2156" y="13632"/>
                </a:cubicBezTo>
                <a:cubicBezTo>
                  <a:pt x="2506" y="13908"/>
                  <a:pt x="2907" y="13958"/>
                  <a:pt x="3308" y="14033"/>
                </a:cubicBezTo>
                <a:cubicBezTo>
                  <a:pt x="3747" y="14071"/>
                  <a:pt x="4179" y="14089"/>
                  <a:pt x="4609" y="14089"/>
                </a:cubicBezTo>
                <a:cubicBezTo>
                  <a:pt x="5038" y="14089"/>
                  <a:pt x="5464" y="14071"/>
                  <a:pt x="5890" y="14033"/>
                </a:cubicBezTo>
                <a:lnTo>
                  <a:pt x="6115" y="14008"/>
                </a:lnTo>
                <a:cubicBezTo>
                  <a:pt x="6191" y="13963"/>
                  <a:pt x="6275" y="13954"/>
                  <a:pt x="6363" y="13954"/>
                </a:cubicBezTo>
                <a:cubicBezTo>
                  <a:pt x="6421" y="13954"/>
                  <a:pt x="6481" y="13958"/>
                  <a:pt x="6542" y="13958"/>
                </a:cubicBezTo>
                <a:cubicBezTo>
                  <a:pt x="6567" y="13958"/>
                  <a:pt x="6567" y="13933"/>
                  <a:pt x="6592" y="13933"/>
                </a:cubicBezTo>
                <a:cubicBezTo>
                  <a:pt x="6642" y="14058"/>
                  <a:pt x="6667" y="14158"/>
                  <a:pt x="6542" y="14258"/>
                </a:cubicBezTo>
                <a:cubicBezTo>
                  <a:pt x="6441" y="14509"/>
                  <a:pt x="6115" y="14735"/>
                  <a:pt x="6416" y="15061"/>
                </a:cubicBezTo>
                <a:cubicBezTo>
                  <a:pt x="6506" y="15150"/>
                  <a:pt x="6555" y="15319"/>
                  <a:pt x="6707" y="15319"/>
                </a:cubicBezTo>
                <a:cubicBezTo>
                  <a:pt x="6725" y="15319"/>
                  <a:pt x="6745" y="15317"/>
                  <a:pt x="6767" y="15311"/>
                </a:cubicBezTo>
                <a:cubicBezTo>
                  <a:pt x="6767" y="15311"/>
                  <a:pt x="6767" y="15311"/>
                  <a:pt x="6767" y="15336"/>
                </a:cubicBezTo>
                <a:cubicBezTo>
                  <a:pt x="6767" y="15361"/>
                  <a:pt x="6792" y="15386"/>
                  <a:pt x="6817" y="15411"/>
                </a:cubicBezTo>
                <a:cubicBezTo>
                  <a:pt x="7171" y="15477"/>
                  <a:pt x="7524" y="15515"/>
                  <a:pt x="7878" y="15515"/>
                </a:cubicBezTo>
                <a:cubicBezTo>
                  <a:pt x="8201" y="15515"/>
                  <a:pt x="8524" y="15483"/>
                  <a:pt x="8847" y="15411"/>
                </a:cubicBezTo>
                <a:lnTo>
                  <a:pt x="8847" y="15436"/>
                </a:lnTo>
                <a:cubicBezTo>
                  <a:pt x="9499" y="15336"/>
                  <a:pt x="10151" y="15261"/>
                  <a:pt x="10802" y="15061"/>
                </a:cubicBezTo>
                <a:cubicBezTo>
                  <a:pt x="11404" y="14785"/>
                  <a:pt x="12080" y="14659"/>
                  <a:pt x="12732" y="14534"/>
                </a:cubicBezTo>
                <a:cubicBezTo>
                  <a:pt x="12782" y="14509"/>
                  <a:pt x="12832" y="14459"/>
                  <a:pt x="12857" y="14409"/>
                </a:cubicBezTo>
                <a:cubicBezTo>
                  <a:pt x="12857" y="14409"/>
                  <a:pt x="12857" y="14409"/>
                  <a:pt x="12857" y="14384"/>
                </a:cubicBezTo>
                <a:cubicBezTo>
                  <a:pt x="12882" y="14409"/>
                  <a:pt x="12907" y="14434"/>
                  <a:pt x="12933" y="14459"/>
                </a:cubicBezTo>
                <a:cubicBezTo>
                  <a:pt x="12957" y="14456"/>
                  <a:pt x="12981" y="14455"/>
                  <a:pt x="13005" y="14455"/>
                </a:cubicBezTo>
                <a:cubicBezTo>
                  <a:pt x="13100" y="14455"/>
                  <a:pt x="13194" y="14473"/>
                  <a:pt x="13285" y="14473"/>
                </a:cubicBezTo>
                <a:cubicBezTo>
                  <a:pt x="13362" y="14473"/>
                  <a:pt x="13438" y="14460"/>
                  <a:pt x="13509" y="14409"/>
                </a:cubicBezTo>
                <a:lnTo>
                  <a:pt x="13534" y="14384"/>
                </a:lnTo>
                <a:lnTo>
                  <a:pt x="13584" y="14384"/>
                </a:lnTo>
                <a:cubicBezTo>
                  <a:pt x="13656" y="14344"/>
                  <a:pt x="13730" y="14335"/>
                  <a:pt x="13805" y="14335"/>
                </a:cubicBezTo>
                <a:cubicBezTo>
                  <a:pt x="13873" y="14335"/>
                  <a:pt x="13942" y="14342"/>
                  <a:pt x="14010" y="14342"/>
                </a:cubicBezTo>
                <a:cubicBezTo>
                  <a:pt x="14104" y="14342"/>
                  <a:pt x="14197" y="14328"/>
                  <a:pt x="14286" y="14258"/>
                </a:cubicBezTo>
                <a:lnTo>
                  <a:pt x="14261" y="14258"/>
                </a:lnTo>
                <a:cubicBezTo>
                  <a:pt x="14341" y="14210"/>
                  <a:pt x="14427" y="14198"/>
                  <a:pt x="14514" y="14198"/>
                </a:cubicBezTo>
                <a:cubicBezTo>
                  <a:pt x="14601" y="14198"/>
                  <a:pt x="14689" y="14210"/>
                  <a:pt x="14774" y="14210"/>
                </a:cubicBezTo>
                <a:cubicBezTo>
                  <a:pt x="14868" y="14210"/>
                  <a:pt x="14958" y="14196"/>
                  <a:pt x="15038" y="14133"/>
                </a:cubicBezTo>
                <a:cubicBezTo>
                  <a:pt x="15134" y="14085"/>
                  <a:pt x="15233" y="14073"/>
                  <a:pt x="15333" y="14073"/>
                </a:cubicBezTo>
                <a:cubicBezTo>
                  <a:pt x="15433" y="14073"/>
                  <a:pt x="15533" y="14085"/>
                  <a:pt x="15630" y="14085"/>
                </a:cubicBezTo>
                <a:cubicBezTo>
                  <a:pt x="15738" y="14085"/>
                  <a:pt x="15842" y="14070"/>
                  <a:pt x="15940" y="14008"/>
                </a:cubicBezTo>
                <a:cubicBezTo>
                  <a:pt x="16096" y="13956"/>
                  <a:pt x="16252" y="13941"/>
                  <a:pt x="16408" y="13941"/>
                </a:cubicBezTo>
                <a:cubicBezTo>
                  <a:pt x="16607" y="13941"/>
                  <a:pt x="16807" y="13965"/>
                  <a:pt x="17006" y="13965"/>
                </a:cubicBezTo>
                <a:cubicBezTo>
                  <a:pt x="17177" y="13965"/>
                  <a:pt x="17348" y="13948"/>
                  <a:pt x="17519" y="13883"/>
                </a:cubicBezTo>
                <a:lnTo>
                  <a:pt x="17544" y="13857"/>
                </a:lnTo>
                <a:lnTo>
                  <a:pt x="17594" y="13883"/>
                </a:lnTo>
                <a:cubicBezTo>
                  <a:pt x="17720" y="13826"/>
                  <a:pt x="17845" y="13810"/>
                  <a:pt x="17968" y="13810"/>
                </a:cubicBezTo>
                <a:cubicBezTo>
                  <a:pt x="18115" y="13810"/>
                  <a:pt x="18260" y="13832"/>
                  <a:pt x="18396" y="13832"/>
                </a:cubicBezTo>
                <a:cubicBezTo>
                  <a:pt x="18523" y="13823"/>
                  <a:pt x="18649" y="13820"/>
                  <a:pt x="18775" y="13820"/>
                </a:cubicBezTo>
                <a:cubicBezTo>
                  <a:pt x="19003" y="13820"/>
                  <a:pt x="19230" y="13830"/>
                  <a:pt x="19458" y="13830"/>
                </a:cubicBezTo>
                <a:cubicBezTo>
                  <a:pt x="19756" y="13830"/>
                  <a:pt x="20053" y="13812"/>
                  <a:pt x="20351" y="13732"/>
                </a:cubicBezTo>
                <a:lnTo>
                  <a:pt x="20351" y="13732"/>
                </a:lnTo>
                <a:lnTo>
                  <a:pt x="20326" y="13757"/>
                </a:lnTo>
                <a:cubicBezTo>
                  <a:pt x="20414" y="13703"/>
                  <a:pt x="20506" y="13691"/>
                  <a:pt x="20599" y="13691"/>
                </a:cubicBezTo>
                <a:cubicBezTo>
                  <a:pt x="20668" y="13691"/>
                  <a:pt x="20738" y="13697"/>
                  <a:pt x="20807" y="13697"/>
                </a:cubicBezTo>
                <a:cubicBezTo>
                  <a:pt x="20856" y="13697"/>
                  <a:pt x="20905" y="13694"/>
                  <a:pt x="20953" y="13682"/>
                </a:cubicBezTo>
                <a:cubicBezTo>
                  <a:pt x="21028" y="13682"/>
                  <a:pt x="21103" y="13657"/>
                  <a:pt x="21153" y="13632"/>
                </a:cubicBezTo>
                <a:cubicBezTo>
                  <a:pt x="21521" y="13632"/>
                  <a:pt x="21899" y="13643"/>
                  <a:pt x="22274" y="13643"/>
                </a:cubicBezTo>
                <a:cubicBezTo>
                  <a:pt x="22462" y="13643"/>
                  <a:pt x="22649" y="13640"/>
                  <a:pt x="22832" y="13632"/>
                </a:cubicBezTo>
                <a:lnTo>
                  <a:pt x="23985" y="13632"/>
                </a:lnTo>
                <a:cubicBezTo>
                  <a:pt x="25038" y="13532"/>
                  <a:pt x="26116" y="13557"/>
                  <a:pt x="27168" y="13431"/>
                </a:cubicBezTo>
                <a:cubicBezTo>
                  <a:pt x="28070" y="13331"/>
                  <a:pt x="28998" y="13331"/>
                  <a:pt x="29900" y="13231"/>
                </a:cubicBezTo>
                <a:lnTo>
                  <a:pt x="30251" y="13231"/>
                </a:lnTo>
                <a:cubicBezTo>
                  <a:pt x="30351" y="13181"/>
                  <a:pt x="30426" y="13156"/>
                  <a:pt x="30527" y="13131"/>
                </a:cubicBezTo>
                <a:cubicBezTo>
                  <a:pt x="30877" y="13131"/>
                  <a:pt x="31228" y="13106"/>
                  <a:pt x="31579" y="13106"/>
                </a:cubicBezTo>
                <a:cubicBezTo>
                  <a:pt x="31830" y="13106"/>
                  <a:pt x="32081" y="13106"/>
                  <a:pt x="32356" y="13131"/>
                </a:cubicBezTo>
                <a:cubicBezTo>
                  <a:pt x="32743" y="13089"/>
                  <a:pt x="33136" y="13071"/>
                  <a:pt x="33530" y="13071"/>
                </a:cubicBezTo>
                <a:cubicBezTo>
                  <a:pt x="33851" y="13071"/>
                  <a:pt x="34171" y="13083"/>
                  <a:pt x="34487" y="13106"/>
                </a:cubicBezTo>
                <a:cubicBezTo>
                  <a:pt x="34537" y="13055"/>
                  <a:pt x="34537" y="13030"/>
                  <a:pt x="34537" y="13005"/>
                </a:cubicBezTo>
                <a:lnTo>
                  <a:pt x="34562" y="13005"/>
                </a:lnTo>
                <a:cubicBezTo>
                  <a:pt x="34562" y="13005"/>
                  <a:pt x="34612" y="13030"/>
                  <a:pt x="34612" y="13030"/>
                </a:cubicBezTo>
                <a:lnTo>
                  <a:pt x="34662" y="13005"/>
                </a:lnTo>
                <a:lnTo>
                  <a:pt x="36341" y="13005"/>
                </a:lnTo>
                <a:cubicBezTo>
                  <a:pt x="36341" y="13030"/>
                  <a:pt x="36366" y="13055"/>
                  <a:pt x="36391" y="13106"/>
                </a:cubicBezTo>
                <a:cubicBezTo>
                  <a:pt x="36889" y="13086"/>
                  <a:pt x="37391" y="13078"/>
                  <a:pt x="37894" y="13078"/>
                </a:cubicBezTo>
                <a:cubicBezTo>
                  <a:pt x="38709" y="13078"/>
                  <a:pt x="39530" y="13100"/>
                  <a:pt x="40351" y="13131"/>
                </a:cubicBezTo>
                <a:lnTo>
                  <a:pt x="42281" y="13106"/>
                </a:lnTo>
                <a:cubicBezTo>
                  <a:pt x="42783" y="13135"/>
                  <a:pt x="43288" y="13145"/>
                  <a:pt x="43794" y="13145"/>
                </a:cubicBezTo>
                <a:cubicBezTo>
                  <a:pt x="44578" y="13145"/>
                  <a:pt x="45364" y="13121"/>
                  <a:pt x="46141" y="13106"/>
                </a:cubicBezTo>
                <a:cubicBezTo>
                  <a:pt x="46266" y="13055"/>
                  <a:pt x="46391" y="13005"/>
                  <a:pt x="46517" y="12980"/>
                </a:cubicBezTo>
                <a:cubicBezTo>
                  <a:pt x="46542" y="13005"/>
                  <a:pt x="46542" y="13030"/>
                  <a:pt x="46592" y="13030"/>
                </a:cubicBezTo>
                <a:cubicBezTo>
                  <a:pt x="46667" y="13030"/>
                  <a:pt x="46749" y="13043"/>
                  <a:pt x="46827" y="13043"/>
                </a:cubicBezTo>
                <a:cubicBezTo>
                  <a:pt x="46905" y="13043"/>
                  <a:pt x="46980" y="13030"/>
                  <a:pt x="47043" y="12980"/>
                </a:cubicBezTo>
                <a:cubicBezTo>
                  <a:pt x="47745" y="12905"/>
                  <a:pt x="48321" y="12654"/>
                  <a:pt x="48747" y="12078"/>
                </a:cubicBezTo>
                <a:cubicBezTo>
                  <a:pt x="48822" y="11903"/>
                  <a:pt x="48873" y="11727"/>
                  <a:pt x="48697" y="11577"/>
                </a:cubicBezTo>
                <a:cubicBezTo>
                  <a:pt x="48196" y="11000"/>
                  <a:pt x="47469" y="10825"/>
                  <a:pt x="46792" y="10524"/>
                </a:cubicBezTo>
                <a:cubicBezTo>
                  <a:pt x="46717" y="10399"/>
                  <a:pt x="46567" y="10399"/>
                  <a:pt x="46416" y="10399"/>
                </a:cubicBezTo>
                <a:cubicBezTo>
                  <a:pt x="46366" y="10349"/>
                  <a:pt x="46316" y="10299"/>
                  <a:pt x="46291" y="10274"/>
                </a:cubicBezTo>
                <a:cubicBezTo>
                  <a:pt x="46116" y="10248"/>
                  <a:pt x="45965" y="10223"/>
                  <a:pt x="45865" y="9998"/>
                </a:cubicBezTo>
                <a:lnTo>
                  <a:pt x="47569" y="9998"/>
                </a:lnTo>
                <a:cubicBezTo>
                  <a:pt x="48096" y="9998"/>
                  <a:pt x="48597" y="9998"/>
                  <a:pt x="49123" y="10023"/>
                </a:cubicBezTo>
                <a:cubicBezTo>
                  <a:pt x="49499" y="9998"/>
                  <a:pt x="49900" y="9998"/>
                  <a:pt x="50276" y="9998"/>
                </a:cubicBezTo>
                <a:cubicBezTo>
                  <a:pt x="50276" y="9998"/>
                  <a:pt x="50276" y="10048"/>
                  <a:pt x="50276" y="10048"/>
                </a:cubicBezTo>
                <a:cubicBezTo>
                  <a:pt x="50452" y="9998"/>
                  <a:pt x="50652" y="10073"/>
                  <a:pt x="50802" y="9898"/>
                </a:cubicBezTo>
                <a:cubicBezTo>
                  <a:pt x="50819" y="9899"/>
                  <a:pt x="50835" y="9900"/>
                  <a:pt x="50850" y="9900"/>
                </a:cubicBezTo>
                <a:cubicBezTo>
                  <a:pt x="51076" y="9900"/>
                  <a:pt x="51242" y="9739"/>
                  <a:pt x="51429" y="9622"/>
                </a:cubicBezTo>
                <a:cubicBezTo>
                  <a:pt x="51479" y="9572"/>
                  <a:pt x="51504" y="9522"/>
                  <a:pt x="51479" y="9471"/>
                </a:cubicBezTo>
                <a:cubicBezTo>
                  <a:pt x="51454" y="9446"/>
                  <a:pt x="51454" y="9446"/>
                  <a:pt x="51454" y="9421"/>
                </a:cubicBezTo>
                <a:cubicBezTo>
                  <a:pt x="51501" y="9187"/>
                  <a:pt x="51614" y="9018"/>
                  <a:pt x="51895" y="9018"/>
                </a:cubicBezTo>
                <a:cubicBezTo>
                  <a:pt x="51915" y="9018"/>
                  <a:pt x="51935" y="9019"/>
                  <a:pt x="51955" y="9020"/>
                </a:cubicBezTo>
                <a:cubicBezTo>
                  <a:pt x="52507" y="8995"/>
                  <a:pt x="53058" y="8995"/>
                  <a:pt x="53609" y="8970"/>
                </a:cubicBezTo>
                <a:cubicBezTo>
                  <a:pt x="53691" y="8919"/>
                  <a:pt x="53782" y="8910"/>
                  <a:pt x="53875" y="8910"/>
                </a:cubicBezTo>
                <a:cubicBezTo>
                  <a:pt x="53929" y="8910"/>
                  <a:pt x="53984" y="8913"/>
                  <a:pt x="54039" y="8913"/>
                </a:cubicBezTo>
                <a:cubicBezTo>
                  <a:pt x="54122" y="8913"/>
                  <a:pt x="54206" y="8906"/>
                  <a:pt x="54286" y="8870"/>
                </a:cubicBezTo>
                <a:cubicBezTo>
                  <a:pt x="54512" y="8845"/>
                  <a:pt x="54687" y="8669"/>
                  <a:pt x="54812" y="8494"/>
                </a:cubicBezTo>
                <a:lnTo>
                  <a:pt x="54963" y="8344"/>
                </a:lnTo>
                <a:cubicBezTo>
                  <a:pt x="54938" y="8118"/>
                  <a:pt x="54838" y="7943"/>
                  <a:pt x="54687" y="7767"/>
                </a:cubicBezTo>
                <a:cubicBezTo>
                  <a:pt x="54036" y="6965"/>
                  <a:pt x="53158" y="6514"/>
                  <a:pt x="52206" y="6138"/>
                </a:cubicBezTo>
                <a:cubicBezTo>
                  <a:pt x="52106" y="5988"/>
                  <a:pt x="51955" y="5963"/>
                  <a:pt x="51805" y="5913"/>
                </a:cubicBezTo>
                <a:lnTo>
                  <a:pt x="51579" y="5737"/>
                </a:lnTo>
                <a:cubicBezTo>
                  <a:pt x="51479" y="5637"/>
                  <a:pt x="51379" y="5562"/>
                  <a:pt x="51279" y="5512"/>
                </a:cubicBezTo>
                <a:lnTo>
                  <a:pt x="51279" y="5512"/>
                </a:lnTo>
                <a:cubicBezTo>
                  <a:pt x="51479" y="5537"/>
                  <a:pt x="51680" y="5562"/>
                  <a:pt x="51880" y="5612"/>
                </a:cubicBezTo>
                <a:cubicBezTo>
                  <a:pt x="52457" y="5837"/>
                  <a:pt x="53033" y="6063"/>
                  <a:pt x="53635" y="6263"/>
                </a:cubicBezTo>
                <a:cubicBezTo>
                  <a:pt x="53684" y="6278"/>
                  <a:pt x="53733" y="6286"/>
                  <a:pt x="53781" y="6286"/>
                </a:cubicBezTo>
                <a:cubicBezTo>
                  <a:pt x="53903" y="6286"/>
                  <a:pt x="54014" y="6232"/>
                  <a:pt x="54086" y="6088"/>
                </a:cubicBezTo>
                <a:cubicBezTo>
                  <a:pt x="54136" y="5963"/>
                  <a:pt x="54036" y="5913"/>
                  <a:pt x="53935" y="5862"/>
                </a:cubicBezTo>
                <a:cubicBezTo>
                  <a:pt x="53158" y="5512"/>
                  <a:pt x="52406" y="5086"/>
                  <a:pt x="51554" y="4885"/>
                </a:cubicBezTo>
                <a:cubicBezTo>
                  <a:pt x="49073" y="3933"/>
                  <a:pt x="46542" y="3181"/>
                  <a:pt x="43960" y="2554"/>
                </a:cubicBezTo>
                <a:cubicBezTo>
                  <a:pt x="43835" y="2529"/>
                  <a:pt x="43710" y="2504"/>
                  <a:pt x="43584" y="2479"/>
                </a:cubicBezTo>
                <a:cubicBezTo>
                  <a:pt x="42331" y="2178"/>
                  <a:pt x="41103" y="1852"/>
                  <a:pt x="39825" y="1777"/>
                </a:cubicBezTo>
                <a:cubicBezTo>
                  <a:pt x="38622" y="1476"/>
                  <a:pt x="37419" y="1401"/>
                  <a:pt x="36216" y="1226"/>
                </a:cubicBezTo>
                <a:cubicBezTo>
                  <a:pt x="36136" y="1190"/>
                  <a:pt x="36052" y="1183"/>
                  <a:pt x="35969" y="1183"/>
                </a:cubicBezTo>
                <a:cubicBezTo>
                  <a:pt x="35914" y="1183"/>
                  <a:pt x="35859" y="1186"/>
                  <a:pt x="35805" y="1186"/>
                </a:cubicBezTo>
                <a:cubicBezTo>
                  <a:pt x="35711" y="1186"/>
                  <a:pt x="35621" y="1177"/>
                  <a:pt x="35539" y="1126"/>
                </a:cubicBezTo>
                <a:cubicBezTo>
                  <a:pt x="35289" y="1126"/>
                  <a:pt x="35038" y="1101"/>
                  <a:pt x="34787" y="1101"/>
                </a:cubicBezTo>
                <a:cubicBezTo>
                  <a:pt x="34698" y="1065"/>
                  <a:pt x="34602" y="1058"/>
                  <a:pt x="34505" y="1058"/>
                </a:cubicBezTo>
                <a:cubicBezTo>
                  <a:pt x="34441" y="1058"/>
                  <a:pt x="34375" y="1061"/>
                  <a:pt x="34311" y="1061"/>
                </a:cubicBezTo>
                <a:cubicBezTo>
                  <a:pt x="34198" y="1061"/>
                  <a:pt x="34088" y="1051"/>
                  <a:pt x="33985" y="1000"/>
                </a:cubicBezTo>
                <a:cubicBezTo>
                  <a:pt x="33685" y="975"/>
                  <a:pt x="33409" y="975"/>
                  <a:pt x="33108" y="975"/>
                </a:cubicBezTo>
                <a:cubicBezTo>
                  <a:pt x="32920" y="925"/>
                  <a:pt x="32732" y="913"/>
                  <a:pt x="32544" y="913"/>
                </a:cubicBezTo>
                <a:cubicBezTo>
                  <a:pt x="32356" y="913"/>
                  <a:pt x="32168" y="925"/>
                  <a:pt x="31980" y="925"/>
                </a:cubicBezTo>
                <a:cubicBezTo>
                  <a:pt x="31980" y="900"/>
                  <a:pt x="31955" y="875"/>
                  <a:pt x="31930" y="875"/>
                </a:cubicBezTo>
                <a:cubicBezTo>
                  <a:pt x="31833" y="888"/>
                  <a:pt x="31736" y="893"/>
                  <a:pt x="31638" y="893"/>
                </a:cubicBezTo>
                <a:cubicBezTo>
                  <a:pt x="31395" y="893"/>
                  <a:pt x="31151" y="864"/>
                  <a:pt x="30910" y="864"/>
                </a:cubicBezTo>
                <a:cubicBezTo>
                  <a:pt x="30694" y="864"/>
                  <a:pt x="30481" y="887"/>
                  <a:pt x="30276" y="975"/>
                </a:cubicBezTo>
                <a:cubicBezTo>
                  <a:pt x="30249" y="979"/>
                  <a:pt x="30219" y="980"/>
                  <a:pt x="30190" y="980"/>
                </a:cubicBezTo>
                <a:cubicBezTo>
                  <a:pt x="30167" y="980"/>
                  <a:pt x="30143" y="979"/>
                  <a:pt x="30120" y="979"/>
                </a:cubicBezTo>
                <a:cubicBezTo>
                  <a:pt x="29984" y="979"/>
                  <a:pt x="29864" y="998"/>
                  <a:pt x="29900" y="1251"/>
                </a:cubicBezTo>
                <a:cubicBezTo>
                  <a:pt x="29649" y="1226"/>
                  <a:pt x="29374" y="1226"/>
                  <a:pt x="29123" y="1226"/>
                </a:cubicBezTo>
                <a:lnTo>
                  <a:pt x="29073" y="1276"/>
                </a:lnTo>
                <a:cubicBezTo>
                  <a:pt x="28722" y="1176"/>
                  <a:pt x="28346" y="1201"/>
                  <a:pt x="27970" y="1176"/>
                </a:cubicBezTo>
                <a:cubicBezTo>
                  <a:pt x="27920" y="1201"/>
                  <a:pt x="27870" y="1201"/>
                  <a:pt x="27820" y="1226"/>
                </a:cubicBezTo>
                <a:cubicBezTo>
                  <a:pt x="27740" y="1087"/>
                  <a:pt x="27614" y="1042"/>
                  <a:pt x="27465" y="1042"/>
                </a:cubicBezTo>
                <a:cubicBezTo>
                  <a:pt x="27426" y="1042"/>
                  <a:pt x="27385" y="1045"/>
                  <a:pt x="27344" y="1050"/>
                </a:cubicBezTo>
                <a:cubicBezTo>
                  <a:pt x="27319" y="1075"/>
                  <a:pt x="27294" y="1075"/>
                  <a:pt x="27243" y="1075"/>
                </a:cubicBezTo>
                <a:cubicBezTo>
                  <a:pt x="27193" y="1050"/>
                  <a:pt x="27140" y="1045"/>
                  <a:pt x="27087" y="1045"/>
                </a:cubicBezTo>
                <a:cubicBezTo>
                  <a:pt x="27043" y="1045"/>
                  <a:pt x="27000" y="1048"/>
                  <a:pt x="26956" y="1048"/>
                </a:cubicBezTo>
                <a:cubicBezTo>
                  <a:pt x="26892" y="1048"/>
                  <a:pt x="26827" y="1040"/>
                  <a:pt x="26767" y="1000"/>
                </a:cubicBezTo>
                <a:lnTo>
                  <a:pt x="26542" y="975"/>
                </a:lnTo>
                <a:lnTo>
                  <a:pt x="26441" y="975"/>
                </a:lnTo>
                <a:cubicBezTo>
                  <a:pt x="26416" y="975"/>
                  <a:pt x="26416" y="975"/>
                  <a:pt x="26391" y="1000"/>
                </a:cubicBezTo>
                <a:cubicBezTo>
                  <a:pt x="26065" y="950"/>
                  <a:pt x="25765" y="1025"/>
                  <a:pt x="25464" y="875"/>
                </a:cubicBezTo>
                <a:cubicBezTo>
                  <a:pt x="25314" y="875"/>
                  <a:pt x="25138" y="850"/>
                  <a:pt x="24988" y="825"/>
                </a:cubicBezTo>
                <a:cubicBezTo>
                  <a:pt x="24887" y="796"/>
                  <a:pt x="24785" y="788"/>
                  <a:pt x="24682" y="788"/>
                </a:cubicBezTo>
                <a:cubicBezTo>
                  <a:pt x="24544" y="788"/>
                  <a:pt x="24405" y="803"/>
                  <a:pt x="24267" y="803"/>
                </a:cubicBezTo>
                <a:cubicBezTo>
                  <a:pt x="24147" y="803"/>
                  <a:pt x="24027" y="791"/>
                  <a:pt x="23910" y="750"/>
                </a:cubicBezTo>
                <a:cubicBezTo>
                  <a:pt x="23810" y="725"/>
                  <a:pt x="23684" y="725"/>
                  <a:pt x="23559" y="725"/>
                </a:cubicBezTo>
                <a:cubicBezTo>
                  <a:pt x="23382" y="676"/>
                  <a:pt x="23203" y="664"/>
                  <a:pt x="23021" y="664"/>
                </a:cubicBezTo>
                <a:cubicBezTo>
                  <a:pt x="22839" y="664"/>
                  <a:pt x="22654" y="676"/>
                  <a:pt x="22469" y="676"/>
                </a:cubicBezTo>
                <a:cubicBezTo>
                  <a:pt x="22265" y="676"/>
                  <a:pt x="22060" y="662"/>
                  <a:pt x="21855" y="599"/>
                </a:cubicBezTo>
                <a:cubicBezTo>
                  <a:pt x="21604" y="599"/>
                  <a:pt x="21354" y="599"/>
                  <a:pt x="21128" y="574"/>
                </a:cubicBezTo>
                <a:cubicBezTo>
                  <a:pt x="20719" y="543"/>
                  <a:pt x="20309" y="529"/>
                  <a:pt x="19902" y="529"/>
                </a:cubicBezTo>
                <a:cubicBezTo>
                  <a:pt x="19336" y="529"/>
                  <a:pt x="18774" y="556"/>
                  <a:pt x="18221" y="599"/>
                </a:cubicBezTo>
                <a:cubicBezTo>
                  <a:pt x="18171" y="599"/>
                  <a:pt x="18146" y="599"/>
                  <a:pt x="18121" y="624"/>
                </a:cubicBezTo>
                <a:cubicBezTo>
                  <a:pt x="18095" y="599"/>
                  <a:pt x="18095" y="574"/>
                  <a:pt x="18095" y="574"/>
                </a:cubicBezTo>
                <a:cubicBezTo>
                  <a:pt x="18271" y="374"/>
                  <a:pt x="18246" y="223"/>
                  <a:pt x="18020" y="98"/>
                </a:cubicBezTo>
                <a:cubicBezTo>
                  <a:pt x="17854" y="27"/>
                  <a:pt x="17694" y="1"/>
                  <a:pt x="17534" y="1"/>
                </a:cubicBezTo>
                <a:close/>
              </a:path>
            </a:pathLst>
          </a:custGeom>
          <a:solidFill>
            <a:srgbClr val="F7FB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164;p34"/>
          <p:cNvSpPr/>
          <p:nvPr/>
        </p:nvSpPr>
        <p:spPr>
          <a:xfrm flipH="1">
            <a:off x="6068026" y="1841687"/>
            <a:ext cx="5851706" cy="2170244"/>
          </a:xfrm>
          <a:custGeom>
            <a:avLst/>
            <a:gdLst/>
            <a:ahLst/>
            <a:cxnLst/>
            <a:rect l="l" t="t" r="r" b="b"/>
            <a:pathLst>
              <a:path w="54963" h="15515" extrusionOk="0">
                <a:moveTo>
                  <a:pt x="29700" y="1376"/>
                </a:moveTo>
                <a:cubicBezTo>
                  <a:pt x="29725" y="1376"/>
                  <a:pt x="29725" y="1401"/>
                  <a:pt x="29750" y="1401"/>
                </a:cubicBezTo>
                <a:cubicBezTo>
                  <a:pt x="29725" y="1426"/>
                  <a:pt x="29700" y="1426"/>
                  <a:pt x="29674" y="1451"/>
                </a:cubicBezTo>
                <a:cubicBezTo>
                  <a:pt x="29700" y="1426"/>
                  <a:pt x="29700" y="1401"/>
                  <a:pt x="29700" y="1376"/>
                </a:cubicBezTo>
                <a:close/>
                <a:moveTo>
                  <a:pt x="24988" y="2003"/>
                </a:moveTo>
                <a:lnTo>
                  <a:pt x="24988" y="2003"/>
                </a:lnTo>
                <a:cubicBezTo>
                  <a:pt x="24988" y="2003"/>
                  <a:pt x="24988" y="2003"/>
                  <a:pt x="24963" y="2028"/>
                </a:cubicBezTo>
                <a:cubicBezTo>
                  <a:pt x="24963" y="2003"/>
                  <a:pt x="24988" y="2003"/>
                  <a:pt x="24988" y="2003"/>
                </a:cubicBezTo>
                <a:close/>
                <a:moveTo>
                  <a:pt x="36667" y="3782"/>
                </a:moveTo>
                <a:lnTo>
                  <a:pt x="36667" y="3782"/>
                </a:lnTo>
                <a:cubicBezTo>
                  <a:pt x="36717" y="3807"/>
                  <a:pt x="36767" y="3857"/>
                  <a:pt x="36817" y="3882"/>
                </a:cubicBezTo>
                <a:cubicBezTo>
                  <a:pt x="36742" y="3882"/>
                  <a:pt x="36692" y="3857"/>
                  <a:pt x="36667" y="3782"/>
                </a:cubicBezTo>
                <a:close/>
                <a:moveTo>
                  <a:pt x="42883" y="5111"/>
                </a:moveTo>
                <a:cubicBezTo>
                  <a:pt x="42883" y="5161"/>
                  <a:pt x="42883" y="5211"/>
                  <a:pt x="42883" y="5261"/>
                </a:cubicBezTo>
                <a:cubicBezTo>
                  <a:pt x="42883" y="5236"/>
                  <a:pt x="42858" y="5161"/>
                  <a:pt x="42883" y="5111"/>
                </a:cubicBezTo>
                <a:close/>
                <a:moveTo>
                  <a:pt x="50076" y="5010"/>
                </a:moveTo>
                <a:cubicBezTo>
                  <a:pt x="50301" y="5035"/>
                  <a:pt x="50502" y="5060"/>
                  <a:pt x="50702" y="5161"/>
                </a:cubicBezTo>
                <a:cubicBezTo>
                  <a:pt x="50727" y="5161"/>
                  <a:pt x="50777" y="5161"/>
                  <a:pt x="50802" y="5186"/>
                </a:cubicBezTo>
                <a:cubicBezTo>
                  <a:pt x="50853" y="5236"/>
                  <a:pt x="50878" y="5286"/>
                  <a:pt x="50928" y="5311"/>
                </a:cubicBezTo>
                <a:cubicBezTo>
                  <a:pt x="50652" y="5211"/>
                  <a:pt x="50351" y="5136"/>
                  <a:pt x="50076" y="5010"/>
                </a:cubicBezTo>
                <a:close/>
                <a:moveTo>
                  <a:pt x="2431" y="6113"/>
                </a:moveTo>
                <a:cubicBezTo>
                  <a:pt x="2431" y="6138"/>
                  <a:pt x="2431" y="6138"/>
                  <a:pt x="2431" y="6138"/>
                </a:cubicBezTo>
                <a:lnTo>
                  <a:pt x="2406" y="6138"/>
                </a:lnTo>
                <a:cubicBezTo>
                  <a:pt x="2406" y="6138"/>
                  <a:pt x="2406" y="6138"/>
                  <a:pt x="2431" y="6113"/>
                </a:cubicBezTo>
                <a:close/>
                <a:moveTo>
                  <a:pt x="25364" y="8143"/>
                </a:moveTo>
                <a:cubicBezTo>
                  <a:pt x="25389" y="8168"/>
                  <a:pt x="25439" y="8193"/>
                  <a:pt x="25464" y="8218"/>
                </a:cubicBezTo>
                <a:cubicBezTo>
                  <a:pt x="25414" y="8218"/>
                  <a:pt x="25389" y="8243"/>
                  <a:pt x="25339" y="8243"/>
                </a:cubicBezTo>
                <a:cubicBezTo>
                  <a:pt x="25364" y="8218"/>
                  <a:pt x="25364" y="8193"/>
                  <a:pt x="25364" y="8143"/>
                </a:cubicBezTo>
                <a:close/>
                <a:moveTo>
                  <a:pt x="48196" y="9747"/>
                </a:moveTo>
                <a:cubicBezTo>
                  <a:pt x="48196" y="9747"/>
                  <a:pt x="48221" y="9747"/>
                  <a:pt x="48221" y="9772"/>
                </a:cubicBezTo>
                <a:lnTo>
                  <a:pt x="48196" y="9772"/>
                </a:lnTo>
                <a:cubicBezTo>
                  <a:pt x="48196" y="9772"/>
                  <a:pt x="48196" y="9747"/>
                  <a:pt x="48196" y="9747"/>
                </a:cubicBezTo>
                <a:close/>
                <a:moveTo>
                  <a:pt x="15715" y="10775"/>
                </a:moveTo>
                <a:cubicBezTo>
                  <a:pt x="15715" y="10775"/>
                  <a:pt x="15715" y="10775"/>
                  <a:pt x="15715" y="10800"/>
                </a:cubicBezTo>
                <a:lnTo>
                  <a:pt x="15689" y="10800"/>
                </a:lnTo>
                <a:cubicBezTo>
                  <a:pt x="15689" y="10775"/>
                  <a:pt x="15715" y="10775"/>
                  <a:pt x="15715" y="10775"/>
                </a:cubicBezTo>
                <a:close/>
                <a:moveTo>
                  <a:pt x="42431" y="11451"/>
                </a:moveTo>
                <a:cubicBezTo>
                  <a:pt x="42431" y="11477"/>
                  <a:pt x="42406" y="11477"/>
                  <a:pt x="42406" y="11477"/>
                </a:cubicBezTo>
                <a:cubicBezTo>
                  <a:pt x="42406" y="11451"/>
                  <a:pt x="42406" y="11451"/>
                  <a:pt x="42406" y="11451"/>
                </a:cubicBezTo>
                <a:close/>
                <a:moveTo>
                  <a:pt x="10401" y="11577"/>
                </a:moveTo>
                <a:cubicBezTo>
                  <a:pt x="10426" y="11577"/>
                  <a:pt x="10426" y="11602"/>
                  <a:pt x="10426" y="11602"/>
                </a:cubicBezTo>
                <a:cubicBezTo>
                  <a:pt x="10401" y="11602"/>
                  <a:pt x="10401" y="11602"/>
                  <a:pt x="10376" y="11577"/>
                </a:cubicBezTo>
                <a:close/>
                <a:moveTo>
                  <a:pt x="20176" y="12479"/>
                </a:moveTo>
                <a:cubicBezTo>
                  <a:pt x="20176" y="12492"/>
                  <a:pt x="20169" y="12498"/>
                  <a:pt x="20160" y="12498"/>
                </a:cubicBezTo>
                <a:cubicBezTo>
                  <a:pt x="20151" y="12498"/>
                  <a:pt x="20138" y="12492"/>
                  <a:pt x="20126" y="12479"/>
                </a:cubicBezTo>
                <a:close/>
                <a:moveTo>
                  <a:pt x="9900" y="13106"/>
                </a:moveTo>
                <a:cubicBezTo>
                  <a:pt x="9900" y="13106"/>
                  <a:pt x="9875" y="13131"/>
                  <a:pt x="9875" y="13131"/>
                </a:cubicBezTo>
                <a:cubicBezTo>
                  <a:pt x="9850" y="13106"/>
                  <a:pt x="9850" y="13106"/>
                  <a:pt x="9825" y="13106"/>
                </a:cubicBezTo>
                <a:close/>
                <a:moveTo>
                  <a:pt x="17534" y="1"/>
                </a:moveTo>
                <a:cubicBezTo>
                  <a:pt x="17356" y="1"/>
                  <a:pt x="17178" y="33"/>
                  <a:pt x="16993" y="73"/>
                </a:cubicBezTo>
                <a:cubicBezTo>
                  <a:pt x="16817" y="73"/>
                  <a:pt x="16667" y="73"/>
                  <a:pt x="16491" y="98"/>
                </a:cubicBezTo>
                <a:cubicBezTo>
                  <a:pt x="16421" y="142"/>
                  <a:pt x="16345" y="152"/>
                  <a:pt x="16267" y="152"/>
                </a:cubicBezTo>
                <a:cubicBezTo>
                  <a:pt x="16200" y="152"/>
                  <a:pt x="16131" y="144"/>
                  <a:pt x="16064" y="144"/>
                </a:cubicBezTo>
                <a:cubicBezTo>
                  <a:pt x="15986" y="144"/>
                  <a:pt x="15910" y="154"/>
                  <a:pt x="15840" y="198"/>
                </a:cubicBezTo>
                <a:cubicBezTo>
                  <a:pt x="14837" y="374"/>
                  <a:pt x="13860" y="549"/>
                  <a:pt x="12857" y="725"/>
                </a:cubicBezTo>
                <a:cubicBezTo>
                  <a:pt x="12803" y="779"/>
                  <a:pt x="12742" y="791"/>
                  <a:pt x="12679" y="791"/>
                </a:cubicBezTo>
                <a:cubicBezTo>
                  <a:pt x="12631" y="791"/>
                  <a:pt x="12582" y="784"/>
                  <a:pt x="12534" y="784"/>
                </a:cubicBezTo>
                <a:cubicBezTo>
                  <a:pt x="12471" y="784"/>
                  <a:pt x="12410" y="796"/>
                  <a:pt x="12356" y="850"/>
                </a:cubicBezTo>
                <a:cubicBezTo>
                  <a:pt x="11704" y="1025"/>
                  <a:pt x="11053" y="1201"/>
                  <a:pt x="10426" y="1376"/>
                </a:cubicBezTo>
                <a:cubicBezTo>
                  <a:pt x="7644" y="1953"/>
                  <a:pt x="5013" y="2830"/>
                  <a:pt x="2657" y="4459"/>
                </a:cubicBezTo>
                <a:cubicBezTo>
                  <a:pt x="1930" y="4860"/>
                  <a:pt x="1328" y="5411"/>
                  <a:pt x="752" y="6013"/>
                </a:cubicBezTo>
                <a:cubicBezTo>
                  <a:pt x="526" y="6238"/>
                  <a:pt x="401" y="6539"/>
                  <a:pt x="226" y="6790"/>
                </a:cubicBezTo>
                <a:cubicBezTo>
                  <a:pt x="0" y="7466"/>
                  <a:pt x="50" y="7642"/>
                  <a:pt x="451" y="7692"/>
                </a:cubicBezTo>
                <a:cubicBezTo>
                  <a:pt x="727" y="7542"/>
                  <a:pt x="953" y="7316"/>
                  <a:pt x="1128" y="7040"/>
                </a:cubicBezTo>
                <a:cubicBezTo>
                  <a:pt x="1178" y="6865"/>
                  <a:pt x="1328" y="6740"/>
                  <a:pt x="1479" y="6664"/>
                </a:cubicBezTo>
                <a:cubicBezTo>
                  <a:pt x="1729" y="6589"/>
                  <a:pt x="1880" y="6414"/>
                  <a:pt x="2055" y="6289"/>
                </a:cubicBezTo>
                <a:lnTo>
                  <a:pt x="2055" y="6289"/>
                </a:lnTo>
                <a:cubicBezTo>
                  <a:pt x="1880" y="6464"/>
                  <a:pt x="1780" y="6715"/>
                  <a:pt x="1629" y="6915"/>
                </a:cubicBezTo>
                <a:cubicBezTo>
                  <a:pt x="1178" y="7692"/>
                  <a:pt x="627" y="8419"/>
                  <a:pt x="577" y="9371"/>
                </a:cubicBezTo>
                <a:cubicBezTo>
                  <a:pt x="501" y="9923"/>
                  <a:pt x="501" y="10499"/>
                  <a:pt x="602" y="11050"/>
                </a:cubicBezTo>
                <a:cubicBezTo>
                  <a:pt x="702" y="11928"/>
                  <a:pt x="1228" y="12579"/>
                  <a:pt x="1905" y="13106"/>
                </a:cubicBezTo>
                <a:cubicBezTo>
                  <a:pt x="1980" y="13281"/>
                  <a:pt x="2005" y="13482"/>
                  <a:pt x="2156" y="13632"/>
                </a:cubicBezTo>
                <a:cubicBezTo>
                  <a:pt x="2506" y="13908"/>
                  <a:pt x="2907" y="13958"/>
                  <a:pt x="3308" y="14033"/>
                </a:cubicBezTo>
                <a:cubicBezTo>
                  <a:pt x="3747" y="14071"/>
                  <a:pt x="4179" y="14089"/>
                  <a:pt x="4609" y="14089"/>
                </a:cubicBezTo>
                <a:cubicBezTo>
                  <a:pt x="5038" y="14089"/>
                  <a:pt x="5464" y="14071"/>
                  <a:pt x="5890" y="14033"/>
                </a:cubicBezTo>
                <a:lnTo>
                  <a:pt x="6115" y="14008"/>
                </a:lnTo>
                <a:cubicBezTo>
                  <a:pt x="6191" y="13963"/>
                  <a:pt x="6275" y="13954"/>
                  <a:pt x="6363" y="13954"/>
                </a:cubicBezTo>
                <a:cubicBezTo>
                  <a:pt x="6421" y="13954"/>
                  <a:pt x="6481" y="13958"/>
                  <a:pt x="6542" y="13958"/>
                </a:cubicBezTo>
                <a:cubicBezTo>
                  <a:pt x="6567" y="13958"/>
                  <a:pt x="6567" y="13933"/>
                  <a:pt x="6592" y="13933"/>
                </a:cubicBezTo>
                <a:cubicBezTo>
                  <a:pt x="6642" y="14058"/>
                  <a:pt x="6667" y="14158"/>
                  <a:pt x="6542" y="14258"/>
                </a:cubicBezTo>
                <a:cubicBezTo>
                  <a:pt x="6441" y="14509"/>
                  <a:pt x="6115" y="14735"/>
                  <a:pt x="6416" y="15061"/>
                </a:cubicBezTo>
                <a:cubicBezTo>
                  <a:pt x="6506" y="15150"/>
                  <a:pt x="6555" y="15319"/>
                  <a:pt x="6707" y="15319"/>
                </a:cubicBezTo>
                <a:cubicBezTo>
                  <a:pt x="6725" y="15319"/>
                  <a:pt x="6745" y="15317"/>
                  <a:pt x="6767" y="15311"/>
                </a:cubicBezTo>
                <a:cubicBezTo>
                  <a:pt x="6767" y="15311"/>
                  <a:pt x="6767" y="15311"/>
                  <a:pt x="6767" y="15336"/>
                </a:cubicBezTo>
                <a:cubicBezTo>
                  <a:pt x="6767" y="15361"/>
                  <a:pt x="6792" y="15386"/>
                  <a:pt x="6817" y="15411"/>
                </a:cubicBezTo>
                <a:cubicBezTo>
                  <a:pt x="7171" y="15477"/>
                  <a:pt x="7524" y="15515"/>
                  <a:pt x="7878" y="15515"/>
                </a:cubicBezTo>
                <a:cubicBezTo>
                  <a:pt x="8201" y="15515"/>
                  <a:pt x="8524" y="15483"/>
                  <a:pt x="8847" y="15411"/>
                </a:cubicBezTo>
                <a:lnTo>
                  <a:pt x="8847" y="15436"/>
                </a:lnTo>
                <a:cubicBezTo>
                  <a:pt x="9499" y="15336"/>
                  <a:pt x="10151" y="15261"/>
                  <a:pt x="10802" y="15061"/>
                </a:cubicBezTo>
                <a:cubicBezTo>
                  <a:pt x="11404" y="14785"/>
                  <a:pt x="12080" y="14659"/>
                  <a:pt x="12732" y="14534"/>
                </a:cubicBezTo>
                <a:cubicBezTo>
                  <a:pt x="12782" y="14509"/>
                  <a:pt x="12832" y="14459"/>
                  <a:pt x="12857" y="14409"/>
                </a:cubicBezTo>
                <a:cubicBezTo>
                  <a:pt x="12857" y="14409"/>
                  <a:pt x="12857" y="14409"/>
                  <a:pt x="12857" y="14384"/>
                </a:cubicBezTo>
                <a:cubicBezTo>
                  <a:pt x="12882" y="14409"/>
                  <a:pt x="12907" y="14434"/>
                  <a:pt x="12933" y="14459"/>
                </a:cubicBezTo>
                <a:cubicBezTo>
                  <a:pt x="12957" y="14456"/>
                  <a:pt x="12981" y="14455"/>
                  <a:pt x="13005" y="14455"/>
                </a:cubicBezTo>
                <a:cubicBezTo>
                  <a:pt x="13100" y="14455"/>
                  <a:pt x="13194" y="14473"/>
                  <a:pt x="13285" y="14473"/>
                </a:cubicBezTo>
                <a:cubicBezTo>
                  <a:pt x="13362" y="14473"/>
                  <a:pt x="13438" y="14460"/>
                  <a:pt x="13509" y="14409"/>
                </a:cubicBezTo>
                <a:lnTo>
                  <a:pt x="13534" y="14384"/>
                </a:lnTo>
                <a:lnTo>
                  <a:pt x="13584" y="14384"/>
                </a:lnTo>
                <a:cubicBezTo>
                  <a:pt x="13656" y="14344"/>
                  <a:pt x="13730" y="14335"/>
                  <a:pt x="13805" y="14335"/>
                </a:cubicBezTo>
                <a:cubicBezTo>
                  <a:pt x="13873" y="14335"/>
                  <a:pt x="13942" y="14342"/>
                  <a:pt x="14010" y="14342"/>
                </a:cubicBezTo>
                <a:cubicBezTo>
                  <a:pt x="14104" y="14342"/>
                  <a:pt x="14197" y="14328"/>
                  <a:pt x="14286" y="14258"/>
                </a:cubicBezTo>
                <a:lnTo>
                  <a:pt x="14261" y="14258"/>
                </a:lnTo>
                <a:cubicBezTo>
                  <a:pt x="14341" y="14210"/>
                  <a:pt x="14427" y="14198"/>
                  <a:pt x="14514" y="14198"/>
                </a:cubicBezTo>
                <a:cubicBezTo>
                  <a:pt x="14601" y="14198"/>
                  <a:pt x="14689" y="14210"/>
                  <a:pt x="14774" y="14210"/>
                </a:cubicBezTo>
                <a:cubicBezTo>
                  <a:pt x="14868" y="14210"/>
                  <a:pt x="14958" y="14196"/>
                  <a:pt x="15038" y="14133"/>
                </a:cubicBezTo>
                <a:cubicBezTo>
                  <a:pt x="15134" y="14085"/>
                  <a:pt x="15233" y="14073"/>
                  <a:pt x="15333" y="14073"/>
                </a:cubicBezTo>
                <a:cubicBezTo>
                  <a:pt x="15433" y="14073"/>
                  <a:pt x="15533" y="14085"/>
                  <a:pt x="15630" y="14085"/>
                </a:cubicBezTo>
                <a:cubicBezTo>
                  <a:pt x="15738" y="14085"/>
                  <a:pt x="15842" y="14070"/>
                  <a:pt x="15940" y="14008"/>
                </a:cubicBezTo>
                <a:cubicBezTo>
                  <a:pt x="16096" y="13956"/>
                  <a:pt x="16252" y="13941"/>
                  <a:pt x="16408" y="13941"/>
                </a:cubicBezTo>
                <a:cubicBezTo>
                  <a:pt x="16607" y="13941"/>
                  <a:pt x="16807" y="13965"/>
                  <a:pt x="17006" y="13965"/>
                </a:cubicBezTo>
                <a:cubicBezTo>
                  <a:pt x="17177" y="13965"/>
                  <a:pt x="17348" y="13948"/>
                  <a:pt x="17519" y="13883"/>
                </a:cubicBezTo>
                <a:lnTo>
                  <a:pt x="17544" y="13857"/>
                </a:lnTo>
                <a:lnTo>
                  <a:pt x="17594" y="13883"/>
                </a:lnTo>
                <a:cubicBezTo>
                  <a:pt x="17720" y="13826"/>
                  <a:pt x="17845" y="13810"/>
                  <a:pt x="17968" y="13810"/>
                </a:cubicBezTo>
                <a:cubicBezTo>
                  <a:pt x="18115" y="13810"/>
                  <a:pt x="18260" y="13832"/>
                  <a:pt x="18396" y="13832"/>
                </a:cubicBezTo>
                <a:cubicBezTo>
                  <a:pt x="18523" y="13823"/>
                  <a:pt x="18649" y="13820"/>
                  <a:pt x="18775" y="13820"/>
                </a:cubicBezTo>
                <a:cubicBezTo>
                  <a:pt x="19003" y="13820"/>
                  <a:pt x="19230" y="13830"/>
                  <a:pt x="19458" y="13830"/>
                </a:cubicBezTo>
                <a:cubicBezTo>
                  <a:pt x="19756" y="13830"/>
                  <a:pt x="20053" y="13812"/>
                  <a:pt x="20351" y="13732"/>
                </a:cubicBezTo>
                <a:lnTo>
                  <a:pt x="20351" y="13732"/>
                </a:lnTo>
                <a:lnTo>
                  <a:pt x="20326" y="13757"/>
                </a:lnTo>
                <a:cubicBezTo>
                  <a:pt x="20414" y="13703"/>
                  <a:pt x="20506" y="13691"/>
                  <a:pt x="20599" y="13691"/>
                </a:cubicBezTo>
                <a:cubicBezTo>
                  <a:pt x="20668" y="13691"/>
                  <a:pt x="20738" y="13697"/>
                  <a:pt x="20807" y="13697"/>
                </a:cubicBezTo>
                <a:cubicBezTo>
                  <a:pt x="20856" y="13697"/>
                  <a:pt x="20905" y="13694"/>
                  <a:pt x="20953" y="13682"/>
                </a:cubicBezTo>
                <a:cubicBezTo>
                  <a:pt x="21028" y="13682"/>
                  <a:pt x="21103" y="13657"/>
                  <a:pt x="21153" y="13632"/>
                </a:cubicBezTo>
                <a:cubicBezTo>
                  <a:pt x="21521" y="13632"/>
                  <a:pt x="21899" y="13643"/>
                  <a:pt x="22274" y="13643"/>
                </a:cubicBezTo>
                <a:cubicBezTo>
                  <a:pt x="22462" y="13643"/>
                  <a:pt x="22649" y="13640"/>
                  <a:pt x="22832" y="13632"/>
                </a:cubicBezTo>
                <a:lnTo>
                  <a:pt x="23985" y="13632"/>
                </a:lnTo>
                <a:cubicBezTo>
                  <a:pt x="25038" y="13532"/>
                  <a:pt x="26116" y="13557"/>
                  <a:pt x="27168" y="13431"/>
                </a:cubicBezTo>
                <a:cubicBezTo>
                  <a:pt x="28070" y="13331"/>
                  <a:pt x="28998" y="13331"/>
                  <a:pt x="29900" y="13231"/>
                </a:cubicBezTo>
                <a:lnTo>
                  <a:pt x="30251" y="13231"/>
                </a:lnTo>
                <a:cubicBezTo>
                  <a:pt x="30351" y="13181"/>
                  <a:pt x="30426" y="13156"/>
                  <a:pt x="30527" y="13131"/>
                </a:cubicBezTo>
                <a:cubicBezTo>
                  <a:pt x="30877" y="13131"/>
                  <a:pt x="31228" y="13106"/>
                  <a:pt x="31579" y="13106"/>
                </a:cubicBezTo>
                <a:cubicBezTo>
                  <a:pt x="31830" y="13106"/>
                  <a:pt x="32081" y="13106"/>
                  <a:pt x="32356" y="13131"/>
                </a:cubicBezTo>
                <a:cubicBezTo>
                  <a:pt x="32743" y="13089"/>
                  <a:pt x="33136" y="13071"/>
                  <a:pt x="33530" y="13071"/>
                </a:cubicBezTo>
                <a:cubicBezTo>
                  <a:pt x="33851" y="13071"/>
                  <a:pt x="34171" y="13083"/>
                  <a:pt x="34487" y="13106"/>
                </a:cubicBezTo>
                <a:cubicBezTo>
                  <a:pt x="34537" y="13055"/>
                  <a:pt x="34537" y="13030"/>
                  <a:pt x="34537" y="13005"/>
                </a:cubicBezTo>
                <a:lnTo>
                  <a:pt x="34562" y="13005"/>
                </a:lnTo>
                <a:cubicBezTo>
                  <a:pt x="34562" y="13005"/>
                  <a:pt x="34612" y="13030"/>
                  <a:pt x="34612" y="13030"/>
                </a:cubicBezTo>
                <a:lnTo>
                  <a:pt x="34662" y="13005"/>
                </a:lnTo>
                <a:lnTo>
                  <a:pt x="36341" y="13005"/>
                </a:lnTo>
                <a:cubicBezTo>
                  <a:pt x="36341" y="13030"/>
                  <a:pt x="36366" y="13055"/>
                  <a:pt x="36391" y="13106"/>
                </a:cubicBezTo>
                <a:cubicBezTo>
                  <a:pt x="36889" y="13086"/>
                  <a:pt x="37391" y="13078"/>
                  <a:pt x="37894" y="13078"/>
                </a:cubicBezTo>
                <a:cubicBezTo>
                  <a:pt x="38709" y="13078"/>
                  <a:pt x="39530" y="13100"/>
                  <a:pt x="40351" y="13131"/>
                </a:cubicBezTo>
                <a:lnTo>
                  <a:pt x="42281" y="13106"/>
                </a:lnTo>
                <a:cubicBezTo>
                  <a:pt x="42783" y="13135"/>
                  <a:pt x="43288" y="13145"/>
                  <a:pt x="43794" y="13145"/>
                </a:cubicBezTo>
                <a:cubicBezTo>
                  <a:pt x="44578" y="13145"/>
                  <a:pt x="45364" y="13121"/>
                  <a:pt x="46141" y="13106"/>
                </a:cubicBezTo>
                <a:cubicBezTo>
                  <a:pt x="46266" y="13055"/>
                  <a:pt x="46391" y="13005"/>
                  <a:pt x="46517" y="12980"/>
                </a:cubicBezTo>
                <a:cubicBezTo>
                  <a:pt x="46542" y="13005"/>
                  <a:pt x="46542" y="13030"/>
                  <a:pt x="46592" y="13030"/>
                </a:cubicBezTo>
                <a:cubicBezTo>
                  <a:pt x="46667" y="13030"/>
                  <a:pt x="46749" y="13043"/>
                  <a:pt x="46827" y="13043"/>
                </a:cubicBezTo>
                <a:cubicBezTo>
                  <a:pt x="46905" y="13043"/>
                  <a:pt x="46980" y="13030"/>
                  <a:pt x="47043" y="12980"/>
                </a:cubicBezTo>
                <a:cubicBezTo>
                  <a:pt x="47745" y="12905"/>
                  <a:pt x="48321" y="12654"/>
                  <a:pt x="48747" y="12078"/>
                </a:cubicBezTo>
                <a:cubicBezTo>
                  <a:pt x="48822" y="11903"/>
                  <a:pt x="48873" y="11727"/>
                  <a:pt x="48697" y="11577"/>
                </a:cubicBezTo>
                <a:cubicBezTo>
                  <a:pt x="48196" y="11000"/>
                  <a:pt x="47469" y="10825"/>
                  <a:pt x="46792" y="10524"/>
                </a:cubicBezTo>
                <a:cubicBezTo>
                  <a:pt x="46717" y="10399"/>
                  <a:pt x="46567" y="10399"/>
                  <a:pt x="46416" y="10399"/>
                </a:cubicBezTo>
                <a:cubicBezTo>
                  <a:pt x="46366" y="10349"/>
                  <a:pt x="46316" y="10299"/>
                  <a:pt x="46291" y="10274"/>
                </a:cubicBezTo>
                <a:cubicBezTo>
                  <a:pt x="46116" y="10248"/>
                  <a:pt x="45965" y="10223"/>
                  <a:pt x="45865" y="9998"/>
                </a:cubicBezTo>
                <a:lnTo>
                  <a:pt x="47569" y="9998"/>
                </a:lnTo>
                <a:cubicBezTo>
                  <a:pt x="48096" y="9998"/>
                  <a:pt x="48597" y="9998"/>
                  <a:pt x="49123" y="10023"/>
                </a:cubicBezTo>
                <a:cubicBezTo>
                  <a:pt x="49499" y="9998"/>
                  <a:pt x="49900" y="9998"/>
                  <a:pt x="50276" y="9998"/>
                </a:cubicBezTo>
                <a:cubicBezTo>
                  <a:pt x="50276" y="9998"/>
                  <a:pt x="50276" y="10048"/>
                  <a:pt x="50276" y="10048"/>
                </a:cubicBezTo>
                <a:cubicBezTo>
                  <a:pt x="50452" y="9998"/>
                  <a:pt x="50652" y="10073"/>
                  <a:pt x="50802" y="9898"/>
                </a:cubicBezTo>
                <a:cubicBezTo>
                  <a:pt x="50819" y="9899"/>
                  <a:pt x="50835" y="9900"/>
                  <a:pt x="50850" y="9900"/>
                </a:cubicBezTo>
                <a:cubicBezTo>
                  <a:pt x="51076" y="9900"/>
                  <a:pt x="51242" y="9739"/>
                  <a:pt x="51429" y="9622"/>
                </a:cubicBezTo>
                <a:cubicBezTo>
                  <a:pt x="51479" y="9572"/>
                  <a:pt x="51504" y="9522"/>
                  <a:pt x="51479" y="9471"/>
                </a:cubicBezTo>
                <a:cubicBezTo>
                  <a:pt x="51454" y="9446"/>
                  <a:pt x="51454" y="9446"/>
                  <a:pt x="51454" y="9421"/>
                </a:cubicBezTo>
                <a:cubicBezTo>
                  <a:pt x="51501" y="9187"/>
                  <a:pt x="51614" y="9018"/>
                  <a:pt x="51895" y="9018"/>
                </a:cubicBezTo>
                <a:cubicBezTo>
                  <a:pt x="51915" y="9018"/>
                  <a:pt x="51935" y="9019"/>
                  <a:pt x="51955" y="9020"/>
                </a:cubicBezTo>
                <a:cubicBezTo>
                  <a:pt x="52507" y="8995"/>
                  <a:pt x="53058" y="8995"/>
                  <a:pt x="53609" y="8970"/>
                </a:cubicBezTo>
                <a:cubicBezTo>
                  <a:pt x="53691" y="8919"/>
                  <a:pt x="53782" y="8910"/>
                  <a:pt x="53875" y="8910"/>
                </a:cubicBezTo>
                <a:cubicBezTo>
                  <a:pt x="53929" y="8910"/>
                  <a:pt x="53984" y="8913"/>
                  <a:pt x="54039" y="8913"/>
                </a:cubicBezTo>
                <a:cubicBezTo>
                  <a:pt x="54122" y="8913"/>
                  <a:pt x="54206" y="8906"/>
                  <a:pt x="54286" y="8870"/>
                </a:cubicBezTo>
                <a:cubicBezTo>
                  <a:pt x="54512" y="8845"/>
                  <a:pt x="54687" y="8669"/>
                  <a:pt x="54812" y="8494"/>
                </a:cubicBezTo>
                <a:lnTo>
                  <a:pt x="54963" y="8344"/>
                </a:lnTo>
                <a:cubicBezTo>
                  <a:pt x="54938" y="8118"/>
                  <a:pt x="54838" y="7943"/>
                  <a:pt x="54687" y="7767"/>
                </a:cubicBezTo>
                <a:cubicBezTo>
                  <a:pt x="54036" y="6965"/>
                  <a:pt x="53158" y="6514"/>
                  <a:pt x="52206" y="6138"/>
                </a:cubicBezTo>
                <a:cubicBezTo>
                  <a:pt x="52106" y="5988"/>
                  <a:pt x="51955" y="5963"/>
                  <a:pt x="51805" y="5913"/>
                </a:cubicBezTo>
                <a:lnTo>
                  <a:pt x="51579" y="5737"/>
                </a:lnTo>
                <a:cubicBezTo>
                  <a:pt x="51479" y="5637"/>
                  <a:pt x="51379" y="5562"/>
                  <a:pt x="51279" y="5512"/>
                </a:cubicBezTo>
                <a:lnTo>
                  <a:pt x="51279" y="5512"/>
                </a:lnTo>
                <a:cubicBezTo>
                  <a:pt x="51479" y="5537"/>
                  <a:pt x="51680" y="5562"/>
                  <a:pt x="51880" y="5612"/>
                </a:cubicBezTo>
                <a:cubicBezTo>
                  <a:pt x="52457" y="5837"/>
                  <a:pt x="53033" y="6063"/>
                  <a:pt x="53635" y="6263"/>
                </a:cubicBezTo>
                <a:cubicBezTo>
                  <a:pt x="53684" y="6278"/>
                  <a:pt x="53733" y="6286"/>
                  <a:pt x="53781" y="6286"/>
                </a:cubicBezTo>
                <a:cubicBezTo>
                  <a:pt x="53903" y="6286"/>
                  <a:pt x="54014" y="6232"/>
                  <a:pt x="54086" y="6088"/>
                </a:cubicBezTo>
                <a:cubicBezTo>
                  <a:pt x="54136" y="5963"/>
                  <a:pt x="54036" y="5913"/>
                  <a:pt x="53935" y="5862"/>
                </a:cubicBezTo>
                <a:cubicBezTo>
                  <a:pt x="53158" y="5512"/>
                  <a:pt x="52406" y="5086"/>
                  <a:pt x="51554" y="4885"/>
                </a:cubicBezTo>
                <a:cubicBezTo>
                  <a:pt x="49073" y="3933"/>
                  <a:pt x="46542" y="3181"/>
                  <a:pt x="43960" y="2554"/>
                </a:cubicBezTo>
                <a:cubicBezTo>
                  <a:pt x="43835" y="2529"/>
                  <a:pt x="43710" y="2504"/>
                  <a:pt x="43584" y="2479"/>
                </a:cubicBezTo>
                <a:cubicBezTo>
                  <a:pt x="42331" y="2178"/>
                  <a:pt x="41103" y="1852"/>
                  <a:pt x="39825" y="1777"/>
                </a:cubicBezTo>
                <a:cubicBezTo>
                  <a:pt x="38622" y="1476"/>
                  <a:pt x="37419" y="1401"/>
                  <a:pt x="36216" y="1226"/>
                </a:cubicBezTo>
                <a:cubicBezTo>
                  <a:pt x="36136" y="1190"/>
                  <a:pt x="36052" y="1183"/>
                  <a:pt x="35969" y="1183"/>
                </a:cubicBezTo>
                <a:cubicBezTo>
                  <a:pt x="35914" y="1183"/>
                  <a:pt x="35859" y="1186"/>
                  <a:pt x="35805" y="1186"/>
                </a:cubicBezTo>
                <a:cubicBezTo>
                  <a:pt x="35711" y="1186"/>
                  <a:pt x="35621" y="1177"/>
                  <a:pt x="35539" y="1126"/>
                </a:cubicBezTo>
                <a:cubicBezTo>
                  <a:pt x="35289" y="1126"/>
                  <a:pt x="35038" y="1101"/>
                  <a:pt x="34787" y="1101"/>
                </a:cubicBezTo>
                <a:cubicBezTo>
                  <a:pt x="34698" y="1065"/>
                  <a:pt x="34602" y="1058"/>
                  <a:pt x="34505" y="1058"/>
                </a:cubicBezTo>
                <a:cubicBezTo>
                  <a:pt x="34441" y="1058"/>
                  <a:pt x="34375" y="1061"/>
                  <a:pt x="34311" y="1061"/>
                </a:cubicBezTo>
                <a:cubicBezTo>
                  <a:pt x="34198" y="1061"/>
                  <a:pt x="34088" y="1051"/>
                  <a:pt x="33985" y="1000"/>
                </a:cubicBezTo>
                <a:cubicBezTo>
                  <a:pt x="33685" y="975"/>
                  <a:pt x="33409" y="975"/>
                  <a:pt x="33108" y="975"/>
                </a:cubicBezTo>
                <a:cubicBezTo>
                  <a:pt x="32920" y="925"/>
                  <a:pt x="32732" y="913"/>
                  <a:pt x="32544" y="913"/>
                </a:cubicBezTo>
                <a:cubicBezTo>
                  <a:pt x="32356" y="913"/>
                  <a:pt x="32168" y="925"/>
                  <a:pt x="31980" y="925"/>
                </a:cubicBezTo>
                <a:cubicBezTo>
                  <a:pt x="31980" y="900"/>
                  <a:pt x="31955" y="875"/>
                  <a:pt x="31930" y="875"/>
                </a:cubicBezTo>
                <a:cubicBezTo>
                  <a:pt x="31833" y="888"/>
                  <a:pt x="31736" y="893"/>
                  <a:pt x="31638" y="893"/>
                </a:cubicBezTo>
                <a:cubicBezTo>
                  <a:pt x="31395" y="893"/>
                  <a:pt x="31151" y="864"/>
                  <a:pt x="30910" y="864"/>
                </a:cubicBezTo>
                <a:cubicBezTo>
                  <a:pt x="30694" y="864"/>
                  <a:pt x="30481" y="887"/>
                  <a:pt x="30276" y="975"/>
                </a:cubicBezTo>
                <a:cubicBezTo>
                  <a:pt x="30249" y="979"/>
                  <a:pt x="30219" y="980"/>
                  <a:pt x="30190" y="980"/>
                </a:cubicBezTo>
                <a:cubicBezTo>
                  <a:pt x="30167" y="980"/>
                  <a:pt x="30143" y="979"/>
                  <a:pt x="30120" y="979"/>
                </a:cubicBezTo>
                <a:cubicBezTo>
                  <a:pt x="29984" y="979"/>
                  <a:pt x="29864" y="998"/>
                  <a:pt x="29900" y="1251"/>
                </a:cubicBezTo>
                <a:cubicBezTo>
                  <a:pt x="29649" y="1226"/>
                  <a:pt x="29374" y="1226"/>
                  <a:pt x="29123" y="1226"/>
                </a:cubicBezTo>
                <a:lnTo>
                  <a:pt x="29073" y="1276"/>
                </a:lnTo>
                <a:cubicBezTo>
                  <a:pt x="28722" y="1176"/>
                  <a:pt x="28346" y="1201"/>
                  <a:pt x="27970" y="1176"/>
                </a:cubicBezTo>
                <a:cubicBezTo>
                  <a:pt x="27920" y="1201"/>
                  <a:pt x="27870" y="1201"/>
                  <a:pt x="27820" y="1226"/>
                </a:cubicBezTo>
                <a:cubicBezTo>
                  <a:pt x="27740" y="1087"/>
                  <a:pt x="27614" y="1042"/>
                  <a:pt x="27465" y="1042"/>
                </a:cubicBezTo>
                <a:cubicBezTo>
                  <a:pt x="27426" y="1042"/>
                  <a:pt x="27385" y="1045"/>
                  <a:pt x="27344" y="1050"/>
                </a:cubicBezTo>
                <a:cubicBezTo>
                  <a:pt x="27319" y="1075"/>
                  <a:pt x="27294" y="1075"/>
                  <a:pt x="27243" y="1075"/>
                </a:cubicBezTo>
                <a:cubicBezTo>
                  <a:pt x="27193" y="1050"/>
                  <a:pt x="27140" y="1045"/>
                  <a:pt x="27087" y="1045"/>
                </a:cubicBezTo>
                <a:cubicBezTo>
                  <a:pt x="27043" y="1045"/>
                  <a:pt x="27000" y="1048"/>
                  <a:pt x="26956" y="1048"/>
                </a:cubicBezTo>
                <a:cubicBezTo>
                  <a:pt x="26892" y="1048"/>
                  <a:pt x="26827" y="1040"/>
                  <a:pt x="26767" y="1000"/>
                </a:cubicBezTo>
                <a:lnTo>
                  <a:pt x="26542" y="975"/>
                </a:lnTo>
                <a:lnTo>
                  <a:pt x="26441" y="975"/>
                </a:lnTo>
                <a:cubicBezTo>
                  <a:pt x="26416" y="975"/>
                  <a:pt x="26416" y="975"/>
                  <a:pt x="26391" y="1000"/>
                </a:cubicBezTo>
                <a:cubicBezTo>
                  <a:pt x="26065" y="950"/>
                  <a:pt x="25765" y="1025"/>
                  <a:pt x="25464" y="875"/>
                </a:cubicBezTo>
                <a:cubicBezTo>
                  <a:pt x="25314" y="875"/>
                  <a:pt x="25138" y="850"/>
                  <a:pt x="24988" y="825"/>
                </a:cubicBezTo>
                <a:cubicBezTo>
                  <a:pt x="24887" y="796"/>
                  <a:pt x="24785" y="788"/>
                  <a:pt x="24682" y="788"/>
                </a:cubicBezTo>
                <a:cubicBezTo>
                  <a:pt x="24544" y="788"/>
                  <a:pt x="24405" y="803"/>
                  <a:pt x="24267" y="803"/>
                </a:cubicBezTo>
                <a:cubicBezTo>
                  <a:pt x="24147" y="803"/>
                  <a:pt x="24027" y="791"/>
                  <a:pt x="23910" y="750"/>
                </a:cubicBezTo>
                <a:cubicBezTo>
                  <a:pt x="23810" y="725"/>
                  <a:pt x="23684" y="725"/>
                  <a:pt x="23559" y="725"/>
                </a:cubicBezTo>
                <a:cubicBezTo>
                  <a:pt x="23382" y="676"/>
                  <a:pt x="23203" y="664"/>
                  <a:pt x="23021" y="664"/>
                </a:cubicBezTo>
                <a:cubicBezTo>
                  <a:pt x="22839" y="664"/>
                  <a:pt x="22654" y="676"/>
                  <a:pt x="22469" y="676"/>
                </a:cubicBezTo>
                <a:cubicBezTo>
                  <a:pt x="22265" y="676"/>
                  <a:pt x="22060" y="662"/>
                  <a:pt x="21855" y="599"/>
                </a:cubicBezTo>
                <a:cubicBezTo>
                  <a:pt x="21604" y="599"/>
                  <a:pt x="21354" y="599"/>
                  <a:pt x="21128" y="574"/>
                </a:cubicBezTo>
                <a:cubicBezTo>
                  <a:pt x="20719" y="543"/>
                  <a:pt x="20309" y="529"/>
                  <a:pt x="19902" y="529"/>
                </a:cubicBezTo>
                <a:cubicBezTo>
                  <a:pt x="19336" y="529"/>
                  <a:pt x="18774" y="556"/>
                  <a:pt x="18221" y="599"/>
                </a:cubicBezTo>
                <a:cubicBezTo>
                  <a:pt x="18171" y="599"/>
                  <a:pt x="18146" y="599"/>
                  <a:pt x="18121" y="624"/>
                </a:cubicBezTo>
                <a:cubicBezTo>
                  <a:pt x="18095" y="599"/>
                  <a:pt x="18095" y="574"/>
                  <a:pt x="18095" y="574"/>
                </a:cubicBezTo>
                <a:cubicBezTo>
                  <a:pt x="18271" y="374"/>
                  <a:pt x="18246" y="223"/>
                  <a:pt x="18020" y="98"/>
                </a:cubicBezTo>
                <a:cubicBezTo>
                  <a:pt x="17854" y="27"/>
                  <a:pt x="17694" y="1"/>
                  <a:pt x="17534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68170" y="2490831"/>
            <a:ext cx="242832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75 : 100 =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658004" y="2424371"/>
            <a:ext cx="2574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 : 100 =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38009" y="2237932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𝟕</m:t>
                          </m:r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009" y="2237932"/>
                <a:ext cx="1200926" cy="1144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9715044" y="2199196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044" y="2199196"/>
                <a:ext cx="1200926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8573984" y="2053483"/>
            <a:ext cx="3687724" cy="5783044"/>
            <a:chOff x="1460533" y="440213"/>
            <a:chExt cx="20199799" cy="5941537"/>
          </a:xfrm>
        </p:grpSpPr>
        <p:pic>
          <p:nvPicPr>
            <p:cNvPr id="51" name="图片 4">
              <a:extLst>
                <a:ext uri="{FF2B5EF4-FFF2-40B4-BE49-F238E27FC236}">
                  <a16:creationId xmlns=""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rot="16200000" flipH="1">
              <a:off x="10349259" y="-5779152"/>
              <a:ext cx="2422348" cy="20199799"/>
            </a:xfrm>
            <a:prstGeom prst="rect">
              <a:avLst/>
            </a:prstGeom>
          </p:spPr>
        </p:pic>
        <p:pic>
          <p:nvPicPr>
            <p:cNvPr id="52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3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54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55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56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sp>
        <p:nvSpPr>
          <p:cNvPr id="49" name="Google Shape;1164;p34"/>
          <p:cNvSpPr/>
          <p:nvPr/>
        </p:nvSpPr>
        <p:spPr>
          <a:xfrm flipH="1">
            <a:off x="3376102" y="4331765"/>
            <a:ext cx="5851706" cy="2170244"/>
          </a:xfrm>
          <a:custGeom>
            <a:avLst/>
            <a:gdLst/>
            <a:ahLst/>
            <a:cxnLst/>
            <a:rect l="l" t="t" r="r" b="b"/>
            <a:pathLst>
              <a:path w="54963" h="15515" extrusionOk="0">
                <a:moveTo>
                  <a:pt x="29700" y="1376"/>
                </a:moveTo>
                <a:cubicBezTo>
                  <a:pt x="29725" y="1376"/>
                  <a:pt x="29725" y="1401"/>
                  <a:pt x="29750" y="1401"/>
                </a:cubicBezTo>
                <a:cubicBezTo>
                  <a:pt x="29725" y="1426"/>
                  <a:pt x="29700" y="1426"/>
                  <a:pt x="29674" y="1451"/>
                </a:cubicBezTo>
                <a:cubicBezTo>
                  <a:pt x="29700" y="1426"/>
                  <a:pt x="29700" y="1401"/>
                  <a:pt x="29700" y="1376"/>
                </a:cubicBezTo>
                <a:close/>
                <a:moveTo>
                  <a:pt x="24988" y="2003"/>
                </a:moveTo>
                <a:lnTo>
                  <a:pt x="24988" y="2003"/>
                </a:lnTo>
                <a:cubicBezTo>
                  <a:pt x="24988" y="2003"/>
                  <a:pt x="24988" y="2003"/>
                  <a:pt x="24963" y="2028"/>
                </a:cubicBezTo>
                <a:cubicBezTo>
                  <a:pt x="24963" y="2003"/>
                  <a:pt x="24988" y="2003"/>
                  <a:pt x="24988" y="2003"/>
                </a:cubicBezTo>
                <a:close/>
                <a:moveTo>
                  <a:pt x="36667" y="3782"/>
                </a:moveTo>
                <a:lnTo>
                  <a:pt x="36667" y="3782"/>
                </a:lnTo>
                <a:cubicBezTo>
                  <a:pt x="36717" y="3807"/>
                  <a:pt x="36767" y="3857"/>
                  <a:pt x="36817" y="3882"/>
                </a:cubicBezTo>
                <a:cubicBezTo>
                  <a:pt x="36742" y="3882"/>
                  <a:pt x="36692" y="3857"/>
                  <a:pt x="36667" y="3782"/>
                </a:cubicBezTo>
                <a:close/>
                <a:moveTo>
                  <a:pt x="42883" y="5111"/>
                </a:moveTo>
                <a:cubicBezTo>
                  <a:pt x="42883" y="5161"/>
                  <a:pt x="42883" y="5211"/>
                  <a:pt x="42883" y="5261"/>
                </a:cubicBezTo>
                <a:cubicBezTo>
                  <a:pt x="42883" y="5236"/>
                  <a:pt x="42858" y="5161"/>
                  <a:pt x="42883" y="5111"/>
                </a:cubicBezTo>
                <a:close/>
                <a:moveTo>
                  <a:pt x="50076" y="5010"/>
                </a:moveTo>
                <a:cubicBezTo>
                  <a:pt x="50301" y="5035"/>
                  <a:pt x="50502" y="5060"/>
                  <a:pt x="50702" y="5161"/>
                </a:cubicBezTo>
                <a:cubicBezTo>
                  <a:pt x="50727" y="5161"/>
                  <a:pt x="50777" y="5161"/>
                  <a:pt x="50802" y="5186"/>
                </a:cubicBezTo>
                <a:cubicBezTo>
                  <a:pt x="50853" y="5236"/>
                  <a:pt x="50878" y="5286"/>
                  <a:pt x="50928" y="5311"/>
                </a:cubicBezTo>
                <a:cubicBezTo>
                  <a:pt x="50652" y="5211"/>
                  <a:pt x="50351" y="5136"/>
                  <a:pt x="50076" y="5010"/>
                </a:cubicBezTo>
                <a:close/>
                <a:moveTo>
                  <a:pt x="2431" y="6113"/>
                </a:moveTo>
                <a:cubicBezTo>
                  <a:pt x="2431" y="6138"/>
                  <a:pt x="2431" y="6138"/>
                  <a:pt x="2431" y="6138"/>
                </a:cubicBezTo>
                <a:lnTo>
                  <a:pt x="2406" y="6138"/>
                </a:lnTo>
                <a:cubicBezTo>
                  <a:pt x="2406" y="6138"/>
                  <a:pt x="2406" y="6138"/>
                  <a:pt x="2431" y="6113"/>
                </a:cubicBezTo>
                <a:close/>
                <a:moveTo>
                  <a:pt x="25364" y="8143"/>
                </a:moveTo>
                <a:cubicBezTo>
                  <a:pt x="25389" y="8168"/>
                  <a:pt x="25439" y="8193"/>
                  <a:pt x="25464" y="8218"/>
                </a:cubicBezTo>
                <a:cubicBezTo>
                  <a:pt x="25414" y="8218"/>
                  <a:pt x="25389" y="8243"/>
                  <a:pt x="25339" y="8243"/>
                </a:cubicBezTo>
                <a:cubicBezTo>
                  <a:pt x="25364" y="8218"/>
                  <a:pt x="25364" y="8193"/>
                  <a:pt x="25364" y="8143"/>
                </a:cubicBezTo>
                <a:close/>
                <a:moveTo>
                  <a:pt x="48196" y="9747"/>
                </a:moveTo>
                <a:cubicBezTo>
                  <a:pt x="48196" y="9747"/>
                  <a:pt x="48221" y="9747"/>
                  <a:pt x="48221" y="9772"/>
                </a:cubicBezTo>
                <a:lnTo>
                  <a:pt x="48196" y="9772"/>
                </a:lnTo>
                <a:cubicBezTo>
                  <a:pt x="48196" y="9772"/>
                  <a:pt x="48196" y="9747"/>
                  <a:pt x="48196" y="9747"/>
                </a:cubicBezTo>
                <a:close/>
                <a:moveTo>
                  <a:pt x="15715" y="10775"/>
                </a:moveTo>
                <a:cubicBezTo>
                  <a:pt x="15715" y="10775"/>
                  <a:pt x="15715" y="10775"/>
                  <a:pt x="15715" y="10800"/>
                </a:cubicBezTo>
                <a:lnTo>
                  <a:pt x="15689" y="10800"/>
                </a:lnTo>
                <a:cubicBezTo>
                  <a:pt x="15689" y="10775"/>
                  <a:pt x="15715" y="10775"/>
                  <a:pt x="15715" y="10775"/>
                </a:cubicBezTo>
                <a:close/>
                <a:moveTo>
                  <a:pt x="42431" y="11451"/>
                </a:moveTo>
                <a:cubicBezTo>
                  <a:pt x="42431" y="11477"/>
                  <a:pt x="42406" y="11477"/>
                  <a:pt x="42406" y="11477"/>
                </a:cubicBezTo>
                <a:cubicBezTo>
                  <a:pt x="42406" y="11451"/>
                  <a:pt x="42406" y="11451"/>
                  <a:pt x="42406" y="11451"/>
                </a:cubicBezTo>
                <a:close/>
                <a:moveTo>
                  <a:pt x="10401" y="11577"/>
                </a:moveTo>
                <a:cubicBezTo>
                  <a:pt x="10426" y="11577"/>
                  <a:pt x="10426" y="11602"/>
                  <a:pt x="10426" y="11602"/>
                </a:cubicBezTo>
                <a:cubicBezTo>
                  <a:pt x="10401" y="11602"/>
                  <a:pt x="10401" y="11602"/>
                  <a:pt x="10376" y="11577"/>
                </a:cubicBezTo>
                <a:close/>
                <a:moveTo>
                  <a:pt x="20176" y="12479"/>
                </a:moveTo>
                <a:cubicBezTo>
                  <a:pt x="20176" y="12492"/>
                  <a:pt x="20169" y="12498"/>
                  <a:pt x="20160" y="12498"/>
                </a:cubicBezTo>
                <a:cubicBezTo>
                  <a:pt x="20151" y="12498"/>
                  <a:pt x="20138" y="12492"/>
                  <a:pt x="20126" y="12479"/>
                </a:cubicBezTo>
                <a:close/>
                <a:moveTo>
                  <a:pt x="9900" y="13106"/>
                </a:moveTo>
                <a:cubicBezTo>
                  <a:pt x="9900" y="13106"/>
                  <a:pt x="9875" y="13131"/>
                  <a:pt x="9875" y="13131"/>
                </a:cubicBezTo>
                <a:cubicBezTo>
                  <a:pt x="9850" y="13106"/>
                  <a:pt x="9850" y="13106"/>
                  <a:pt x="9825" y="13106"/>
                </a:cubicBezTo>
                <a:close/>
                <a:moveTo>
                  <a:pt x="17534" y="1"/>
                </a:moveTo>
                <a:cubicBezTo>
                  <a:pt x="17356" y="1"/>
                  <a:pt x="17178" y="33"/>
                  <a:pt x="16993" y="73"/>
                </a:cubicBezTo>
                <a:cubicBezTo>
                  <a:pt x="16817" y="73"/>
                  <a:pt x="16667" y="73"/>
                  <a:pt x="16491" y="98"/>
                </a:cubicBezTo>
                <a:cubicBezTo>
                  <a:pt x="16421" y="142"/>
                  <a:pt x="16345" y="152"/>
                  <a:pt x="16267" y="152"/>
                </a:cubicBezTo>
                <a:cubicBezTo>
                  <a:pt x="16200" y="152"/>
                  <a:pt x="16131" y="144"/>
                  <a:pt x="16064" y="144"/>
                </a:cubicBezTo>
                <a:cubicBezTo>
                  <a:pt x="15986" y="144"/>
                  <a:pt x="15910" y="154"/>
                  <a:pt x="15840" y="198"/>
                </a:cubicBezTo>
                <a:cubicBezTo>
                  <a:pt x="14837" y="374"/>
                  <a:pt x="13860" y="549"/>
                  <a:pt x="12857" y="725"/>
                </a:cubicBezTo>
                <a:cubicBezTo>
                  <a:pt x="12803" y="779"/>
                  <a:pt x="12742" y="791"/>
                  <a:pt x="12679" y="791"/>
                </a:cubicBezTo>
                <a:cubicBezTo>
                  <a:pt x="12631" y="791"/>
                  <a:pt x="12582" y="784"/>
                  <a:pt x="12534" y="784"/>
                </a:cubicBezTo>
                <a:cubicBezTo>
                  <a:pt x="12471" y="784"/>
                  <a:pt x="12410" y="796"/>
                  <a:pt x="12356" y="850"/>
                </a:cubicBezTo>
                <a:cubicBezTo>
                  <a:pt x="11704" y="1025"/>
                  <a:pt x="11053" y="1201"/>
                  <a:pt x="10426" y="1376"/>
                </a:cubicBezTo>
                <a:cubicBezTo>
                  <a:pt x="7644" y="1953"/>
                  <a:pt x="5013" y="2830"/>
                  <a:pt x="2657" y="4459"/>
                </a:cubicBezTo>
                <a:cubicBezTo>
                  <a:pt x="1930" y="4860"/>
                  <a:pt x="1328" y="5411"/>
                  <a:pt x="752" y="6013"/>
                </a:cubicBezTo>
                <a:cubicBezTo>
                  <a:pt x="526" y="6238"/>
                  <a:pt x="401" y="6539"/>
                  <a:pt x="226" y="6790"/>
                </a:cubicBezTo>
                <a:cubicBezTo>
                  <a:pt x="0" y="7466"/>
                  <a:pt x="50" y="7642"/>
                  <a:pt x="451" y="7692"/>
                </a:cubicBezTo>
                <a:cubicBezTo>
                  <a:pt x="727" y="7542"/>
                  <a:pt x="953" y="7316"/>
                  <a:pt x="1128" y="7040"/>
                </a:cubicBezTo>
                <a:cubicBezTo>
                  <a:pt x="1178" y="6865"/>
                  <a:pt x="1328" y="6740"/>
                  <a:pt x="1479" y="6664"/>
                </a:cubicBezTo>
                <a:cubicBezTo>
                  <a:pt x="1729" y="6589"/>
                  <a:pt x="1880" y="6414"/>
                  <a:pt x="2055" y="6289"/>
                </a:cubicBezTo>
                <a:lnTo>
                  <a:pt x="2055" y="6289"/>
                </a:lnTo>
                <a:cubicBezTo>
                  <a:pt x="1880" y="6464"/>
                  <a:pt x="1780" y="6715"/>
                  <a:pt x="1629" y="6915"/>
                </a:cubicBezTo>
                <a:cubicBezTo>
                  <a:pt x="1178" y="7692"/>
                  <a:pt x="627" y="8419"/>
                  <a:pt x="577" y="9371"/>
                </a:cubicBezTo>
                <a:cubicBezTo>
                  <a:pt x="501" y="9923"/>
                  <a:pt x="501" y="10499"/>
                  <a:pt x="602" y="11050"/>
                </a:cubicBezTo>
                <a:cubicBezTo>
                  <a:pt x="702" y="11928"/>
                  <a:pt x="1228" y="12579"/>
                  <a:pt x="1905" y="13106"/>
                </a:cubicBezTo>
                <a:cubicBezTo>
                  <a:pt x="1980" y="13281"/>
                  <a:pt x="2005" y="13482"/>
                  <a:pt x="2156" y="13632"/>
                </a:cubicBezTo>
                <a:cubicBezTo>
                  <a:pt x="2506" y="13908"/>
                  <a:pt x="2907" y="13958"/>
                  <a:pt x="3308" y="14033"/>
                </a:cubicBezTo>
                <a:cubicBezTo>
                  <a:pt x="3747" y="14071"/>
                  <a:pt x="4179" y="14089"/>
                  <a:pt x="4609" y="14089"/>
                </a:cubicBezTo>
                <a:cubicBezTo>
                  <a:pt x="5038" y="14089"/>
                  <a:pt x="5464" y="14071"/>
                  <a:pt x="5890" y="14033"/>
                </a:cubicBezTo>
                <a:lnTo>
                  <a:pt x="6115" y="14008"/>
                </a:lnTo>
                <a:cubicBezTo>
                  <a:pt x="6191" y="13963"/>
                  <a:pt x="6275" y="13954"/>
                  <a:pt x="6363" y="13954"/>
                </a:cubicBezTo>
                <a:cubicBezTo>
                  <a:pt x="6421" y="13954"/>
                  <a:pt x="6481" y="13958"/>
                  <a:pt x="6542" y="13958"/>
                </a:cubicBezTo>
                <a:cubicBezTo>
                  <a:pt x="6567" y="13958"/>
                  <a:pt x="6567" y="13933"/>
                  <a:pt x="6592" y="13933"/>
                </a:cubicBezTo>
                <a:cubicBezTo>
                  <a:pt x="6642" y="14058"/>
                  <a:pt x="6667" y="14158"/>
                  <a:pt x="6542" y="14258"/>
                </a:cubicBezTo>
                <a:cubicBezTo>
                  <a:pt x="6441" y="14509"/>
                  <a:pt x="6115" y="14735"/>
                  <a:pt x="6416" y="15061"/>
                </a:cubicBezTo>
                <a:cubicBezTo>
                  <a:pt x="6506" y="15150"/>
                  <a:pt x="6555" y="15319"/>
                  <a:pt x="6707" y="15319"/>
                </a:cubicBezTo>
                <a:cubicBezTo>
                  <a:pt x="6725" y="15319"/>
                  <a:pt x="6745" y="15317"/>
                  <a:pt x="6767" y="15311"/>
                </a:cubicBezTo>
                <a:cubicBezTo>
                  <a:pt x="6767" y="15311"/>
                  <a:pt x="6767" y="15311"/>
                  <a:pt x="6767" y="15336"/>
                </a:cubicBezTo>
                <a:cubicBezTo>
                  <a:pt x="6767" y="15361"/>
                  <a:pt x="6792" y="15386"/>
                  <a:pt x="6817" y="15411"/>
                </a:cubicBezTo>
                <a:cubicBezTo>
                  <a:pt x="7171" y="15477"/>
                  <a:pt x="7524" y="15515"/>
                  <a:pt x="7878" y="15515"/>
                </a:cubicBezTo>
                <a:cubicBezTo>
                  <a:pt x="8201" y="15515"/>
                  <a:pt x="8524" y="15483"/>
                  <a:pt x="8847" y="15411"/>
                </a:cubicBezTo>
                <a:lnTo>
                  <a:pt x="8847" y="15436"/>
                </a:lnTo>
                <a:cubicBezTo>
                  <a:pt x="9499" y="15336"/>
                  <a:pt x="10151" y="15261"/>
                  <a:pt x="10802" y="15061"/>
                </a:cubicBezTo>
                <a:cubicBezTo>
                  <a:pt x="11404" y="14785"/>
                  <a:pt x="12080" y="14659"/>
                  <a:pt x="12732" y="14534"/>
                </a:cubicBezTo>
                <a:cubicBezTo>
                  <a:pt x="12782" y="14509"/>
                  <a:pt x="12832" y="14459"/>
                  <a:pt x="12857" y="14409"/>
                </a:cubicBezTo>
                <a:cubicBezTo>
                  <a:pt x="12857" y="14409"/>
                  <a:pt x="12857" y="14409"/>
                  <a:pt x="12857" y="14384"/>
                </a:cubicBezTo>
                <a:cubicBezTo>
                  <a:pt x="12882" y="14409"/>
                  <a:pt x="12907" y="14434"/>
                  <a:pt x="12933" y="14459"/>
                </a:cubicBezTo>
                <a:cubicBezTo>
                  <a:pt x="12957" y="14456"/>
                  <a:pt x="12981" y="14455"/>
                  <a:pt x="13005" y="14455"/>
                </a:cubicBezTo>
                <a:cubicBezTo>
                  <a:pt x="13100" y="14455"/>
                  <a:pt x="13194" y="14473"/>
                  <a:pt x="13285" y="14473"/>
                </a:cubicBezTo>
                <a:cubicBezTo>
                  <a:pt x="13362" y="14473"/>
                  <a:pt x="13438" y="14460"/>
                  <a:pt x="13509" y="14409"/>
                </a:cubicBezTo>
                <a:lnTo>
                  <a:pt x="13534" y="14384"/>
                </a:lnTo>
                <a:lnTo>
                  <a:pt x="13584" y="14384"/>
                </a:lnTo>
                <a:cubicBezTo>
                  <a:pt x="13656" y="14344"/>
                  <a:pt x="13730" y="14335"/>
                  <a:pt x="13805" y="14335"/>
                </a:cubicBezTo>
                <a:cubicBezTo>
                  <a:pt x="13873" y="14335"/>
                  <a:pt x="13942" y="14342"/>
                  <a:pt x="14010" y="14342"/>
                </a:cubicBezTo>
                <a:cubicBezTo>
                  <a:pt x="14104" y="14342"/>
                  <a:pt x="14197" y="14328"/>
                  <a:pt x="14286" y="14258"/>
                </a:cubicBezTo>
                <a:lnTo>
                  <a:pt x="14261" y="14258"/>
                </a:lnTo>
                <a:cubicBezTo>
                  <a:pt x="14341" y="14210"/>
                  <a:pt x="14427" y="14198"/>
                  <a:pt x="14514" y="14198"/>
                </a:cubicBezTo>
                <a:cubicBezTo>
                  <a:pt x="14601" y="14198"/>
                  <a:pt x="14689" y="14210"/>
                  <a:pt x="14774" y="14210"/>
                </a:cubicBezTo>
                <a:cubicBezTo>
                  <a:pt x="14868" y="14210"/>
                  <a:pt x="14958" y="14196"/>
                  <a:pt x="15038" y="14133"/>
                </a:cubicBezTo>
                <a:cubicBezTo>
                  <a:pt x="15134" y="14085"/>
                  <a:pt x="15233" y="14073"/>
                  <a:pt x="15333" y="14073"/>
                </a:cubicBezTo>
                <a:cubicBezTo>
                  <a:pt x="15433" y="14073"/>
                  <a:pt x="15533" y="14085"/>
                  <a:pt x="15630" y="14085"/>
                </a:cubicBezTo>
                <a:cubicBezTo>
                  <a:pt x="15738" y="14085"/>
                  <a:pt x="15842" y="14070"/>
                  <a:pt x="15940" y="14008"/>
                </a:cubicBezTo>
                <a:cubicBezTo>
                  <a:pt x="16096" y="13956"/>
                  <a:pt x="16252" y="13941"/>
                  <a:pt x="16408" y="13941"/>
                </a:cubicBezTo>
                <a:cubicBezTo>
                  <a:pt x="16607" y="13941"/>
                  <a:pt x="16807" y="13965"/>
                  <a:pt x="17006" y="13965"/>
                </a:cubicBezTo>
                <a:cubicBezTo>
                  <a:pt x="17177" y="13965"/>
                  <a:pt x="17348" y="13948"/>
                  <a:pt x="17519" y="13883"/>
                </a:cubicBezTo>
                <a:lnTo>
                  <a:pt x="17544" y="13857"/>
                </a:lnTo>
                <a:lnTo>
                  <a:pt x="17594" y="13883"/>
                </a:lnTo>
                <a:cubicBezTo>
                  <a:pt x="17720" y="13826"/>
                  <a:pt x="17845" y="13810"/>
                  <a:pt x="17968" y="13810"/>
                </a:cubicBezTo>
                <a:cubicBezTo>
                  <a:pt x="18115" y="13810"/>
                  <a:pt x="18260" y="13832"/>
                  <a:pt x="18396" y="13832"/>
                </a:cubicBezTo>
                <a:cubicBezTo>
                  <a:pt x="18523" y="13823"/>
                  <a:pt x="18649" y="13820"/>
                  <a:pt x="18775" y="13820"/>
                </a:cubicBezTo>
                <a:cubicBezTo>
                  <a:pt x="19003" y="13820"/>
                  <a:pt x="19230" y="13830"/>
                  <a:pt x="19458" y="13830"/>
                </a:cubicBezTo>
                <a:cubicBezTo>
                  <a:pt x="19756" y="13830"/>
                  <a:pt x="20053" y="13812"/>
                  <a:pt x="20351" y="13732"/>
                </a:cubicBezTo>
                <a:lnTo>
                  <a:pt x="20351" y="13732"/>
                </a:lnTo>
                <a:lnTo>
                  <a:pt x="20326" y="13757"/>
                </a:lnTo>
                <a:cubicBezTo>
                  <a:pt x="20414" y="13703"/>
                  <a:pt x="20506" y="13691"/>
                  <a:pt x="20599" y="13691"/>
                </a:cubicBezTo>
                <a:cubicBezTo>
                  <a:pt x="20668" y="13691"/>
                  <a:pt x="20738" y="13697"/>
                  <a:pt x="20807" y="13697"/>
                </a:cubicBezTo>
                <a:cubicBezTo>
                  <a:pt x="20856" y="13697"/>
                  <a:pt x="20905" y="13694"/>
                  <a:pt x="20953" y="13682"/>
                </a:cubicBezTo>
                <a:cubicBezTo>
                  <a:pt x="21028" y="13682"/>
                  <a:pt x="21103" y="13657"/>
                  <a:pt x="21153" y="13632"/>
                </a:cubicBezTo>
                <a:cubicBezTo>
                  <a:pt x="21521" y="13632"/>
                  <a:pt x="21899" y="13643"/>
                  <a:pt x="22274" y="13643"/>
                </a:cubicBezTo>
                <a:cubicBezTo>
                  <a:pt x="22462" y="13643"/>
                  <a:pt x="22649" y="13640"/>
                  <a:pt x="22832" y="13632"/>
                </a:cubicBezTo>
                <a:lnTo>
                  <a:pt x="23985" y="13632"/>
                </a:lnTo>
                <a:cubicBezTo>
                  <a:pt x="25038" y="13532"/>
                  <a:pt x="26116" y="13557"/>
                  <a:pt x="27168" y="13431"/>
                </a:cubicBezTo>
                <a:cubicBezTo>
                  <a:pt x="28070" y="13331"/>
                  <a:pt x="28998" y="13331"/>
                  <a:pt x="29900" y="13231"/>
                </a:cubicBezTo>
                <a:lnTo>
                  <a:pt x="30251" y="13231"/>
                </a:lnTo>
                <a:cubicBezTo>
                  <a:pt x="30351" y="13181"/>
                  <a:pt x="30426" y="13156"/>
                  <a:pt x="30527" y="13131"/>
                </a:cubicBezTo>
                <a:cubicBezTo>
                  <a:pt x="30877" y="13131"/>
                  <a:pt x="31228" y="13106"/>
                  <a:pt x="31579" y="13106"/>
                </a:cubicBezTo>
                <a:cubicBezTo>
                  <a:pt x="31830" y="13106"/>
                  <a:pt x="32081" y="13106"/>
                  <a:pt x="32356" y="13131"/>
                </a:cubicBezTo>
                <a:cubicBezTo>
                  <a:pt x="32743" y="13089"/>
                  <a:pt x="33136" y="13071"/>
                  <a:pt x="33530" y="13071"/>
                </a:cubicBezTo>
                <a:cubicBezTo>
                  <a:pt x="33851" y="13071"/>
                  <a:pt x="34171" y="13083"/>
                  <a:pt x="34487" y="13106"/>
                </a:cubicBezTo>
                <a:cubicBezTo>
                  <a:pt x="34537" y="13055"/>
                  <a:pt x="34537" y="13030"/>
                  <a:pt x="34537" y="13005"/>
                </a:cubicBezTo>
                <a:lnTo>
                  <a:pt x="34562" y="13005"/>
                </a:lnTo>
                <a:cubicBezTo>
                  <a:pt x="34562" y="13005"/>
                  <a:pt x="34612" y="13030"/>
                  <a:pt x="34612" y="13030"/>
                </a:cubicBezTo>
                <a:lnTo>
                  <a:pt x="34662" y="13005"/>
                </a:lnTo>
                <a:lnTo>
                  <a:pt x="36341" y="13005"/>
                </a:lnTo>
                <a:cubicBezTo>
                  <a:pt x="36341" y="13030"/>
                  <a:pt x="36366" y="13055"/>
                  <a:pt x="36391" y="13106"/>
                </a:cubicBezTo>
                <a:cubicBezTo>
                  <a:pt x="36889" y="13086"/>
                  <a:pt x="37391" y="13078"/>
                  <a:pt x="37894" y="13078"/>
                </a:cubicBezTo>
                <a:cubicBezTo>
                  <a:pt x="38709" y="13078"/>
                  <a:pt x="39530" y="13100"/>
                  <a:pt x="40351" y="13131"/>
                </a:cubicBezTo>
                <a:lnTo>
                  <a:pt x="42281" y="13106"/>
                </a:lnTo>
                <a:cubicBezTo>
                  <a:pt x="42783" y="13135"/>
                  <a:pt x="43288" y="13145"/>
                  <a:pt x="43794" y="13145"/>
                </a:cubicBezTo>
                <a:cubicBezTo>
                  <a:pt x="44578" y="13145"/>
                  <a:pt x="45364" y="13121"/>
                  <a:pt x="46141" y="13106"/>
                </a:cubicBezTo>
                <a:cubicBezTo>
                  <a:pt x="46266" y="13055"/>
                  <a:pt x="46391" y="13005"/>
                  <a:pt x="46517" y="12980"/>
                </a:cubicBezTo>
                <a:cubicBezTo>
                  <a:pt x="46542" y="13005"/>
                  <a:pt x="46542" y="13030"/>
                  <a:pt x="46592" y="13030"/>
                </a:cubicBezTo>
                <a:cubicBezTo>
                  <a:pt x="46667" y="13030"/>
                  <a:pt x="46749" y="13043"/>
                  <a:pt x="46827" y="13043"/>
                </a:cubicBezTo>
                <a:cubicBezTo>
                  <a:pt x="46905" y="13043"/>
                  <a:pt x="46980" y="13030"/>
                  <a:pt x="47043" y="12980"/>
                </a:cubicBezTo>
                <a:cubicBezTo>
                  <a:pt x="47745" y="12905"/>
                  <a:pt x="48321" y="12654"/>
                  <a:pt x="48747" y="12078"/>
                </a:cubicBezTo>
                <a:cubicBezTo>
                  <a:pt x="48822" y="11903"/>
                  <a:pt x="48873" y="11727"/>
                  <a:pt x="48697" y="11577"/>
                </a:cubicBezTo>
                <a:cubicBezTo>
                  <a:pt x="48196" y="11000"/>
                  <a:pt x="47469" y="10825"/>
                  <a:pt x="46792" y="10524"/>
                </a:cubicBezTo>
                <a:cubicBezTo>
                  <a:pt x="46717" y="10399"/>
                  <a:pt x="46567" y="10399"/>
                  <a:pt x="46416" y="10399"/>
                </a:cubicBezTo>
                <a:cubicBezTo>
                  <a:pt x="46366" y="10349"/>
                  <a:pt x="46316" y="10299"/>
                  <a:pt x="46291" y="10274"/>
                </a:cubicBezTo>
                <a:cubicBezTo>
                  <a:pt x="46116" y="10248"/>
                  <a:pt x="45965" y="10223"/>
                  <a:pt x="45865" y="9998"/>
                </a:cubicBezTo>
                <a:lnTo>
                  <a:pt x="47569" y="9998"/>
                </a:lnTo>
                <a:cubicBezTo>
                  <a:pt x="48096" y="9998"/>
                  <a:pt x="48597" y="9998"/>
                  <a:pt x="49123" y="10023"/>
                </a:cubicBezTo>
                <a:cubicBezTo>
                  <a:pt x="49499" y="9998"/>
                  <a:pt x="49900" y="9998"/>
                  <a:pt x="50276" y="9998"/>
                </a:cubicBezTo>
                <a:cubicBezTo>
                  <a:pt x="50276" y="9998"/>
                  <a:pt x="50276" y="10048"/>
                  <a:pt x="50276" y="10048"/>
                </a:cubicBezTo>
                <a:cubicBezTo>
                  <a:pt x="50452" y="9998"/>
                  <a:pt x="50652" y="10073"/>
                  <a:pt x="50802" y="9898"/>
                </a:cubicBezTo>
                <a:cubicBezTo>
                  <a:pt x="50819" y="9899"/>
                  <a:pt x="50835" y="9900"/>
                  <a:pt x="50850" y="9900"/>
                </a:cubicBezTo>
                <a:cubicBezTo>
                  <a:pt x="51076" y="9900"/>
                  <a:pt x="51242" y="9739"/>
                  <a:pt x="51429" y="9622"/>
                </a:cubicBezTo>
                <a:cubicBezTo>
                  <a:pt x="51479" y="9572"/>
                  <a:pt x="51504" y="9522"/>
                  <a:pt x="51479" y="9471"/>
                </a:cubicBezTo>
                <a:cubicBezTo>
                  <a:pt x="51454" y="9446"/>
                  <a:pt x="51454" y="9446"/>
                  <a:pt x="51454" y="9421"/>
                </a:cubicBezTo>
                <a:cubicBezTo>
                  <a:pt x="51501" y="9187"/>
                  <a:pt x="51614" y="9018"/>
                  <a:pt x="51895" y="9018"/>
                </a:cubicBezTo>
                <a:cubicBezTo>
                  <a:pt x="51915" y="9018"/>
                  <a:pt x="51935" y="9019"/>
                  <a:pt x="51955" y="9020"/>
                </a:cubicBezTo>
                <a:cubicBezTo>
                  <a:pt x="52507" y="8995"/>
                  <a:pt x="53058" y="8995"/>
                  <a:pt x="53609" y="8970"/>
                </a:cubicBezTo>
                <a:cubicBezTo>
                  <a:pt x="53691" y="8919"/>
                  <a:pt x="53782" y="8910"/>
                  <a:pt x="53875" y="8910"/>
                </a:cubicBezTo>
                <a:cubicBezTo>
                  <a:pt x="53929" y="8910"/>
                  <a:pt x="53984" y="8913"/>
                  <a:pt x="54039" y="8913"/>
                </a:cubicBezTo>
                <a:cubicBezTo>
                  <a:pt x="54122" y="8913"/>
                  <a:pt x="54206" y="8906"/>
                  <a:pt x="54286" y="8870"/>
                </a:cubicBezTo>
                <a:cubicBezTo>
                  <a:pt x="54512" y="8845"/>
                  <a:pt x="54687" y="8669"/>
                  <a:pt x="54812" y="8494"/>
                </a:cubicBezTo>
                <a:lnTo>
                  <a:pt x="54963" y="8344"/>
                </a:lnTo>
                <a:cubicBezTo>
                  <a:pt x="54938" y="8118"/>
                  <a:pt x="54838" y="7943"/>
                  <a:pt x="54687" y="7767"/>
                </a:cubicBezTo>
                <a:cubicBezTo>
                  <a:pt x="54036" y="6965"/>
                  <a:pt x="53158" y="6514"/>
                  <a:pt x="52206" y="6138"/>
                </a:cubicBezTo>
                <a:cubicBezTo>
                  <a:pt x="52106" y="5988"/>
                  <a:pt x="51955" y="5963"/>
                  <a:pt x="51805" y="5913"/>
                </a:cubicBezTo>
                <a:lnTo>
                  <a:pt x="51579" y="5737"/>
                </a:lnTo>
                <a:cubicBezTo>
                  <a:pt x="51479" y="5637"/>
                  <a:pt x="51379" y="5562"/>
                  <a:pt x="51279" y="5512"/>
                </a:cubicBezTo>
                <a:lnTo>
                  <a:pt x="51279" y="5512"/>
                </a:lnTo>
                <a:cubicBezTo>
                  <a:pt x="51479" y="5537"/>
                  <a:pt x="51680" y="5562"/>
                  <a:pt x="51880" y="5612"/>
                </a:cubicBezTo>
                <a:cubicBezTo>
                  <a:pt x="52457" y="5837"/>
                  <a:pt x="53033" y="6063"/>
                  <a:pt x="53635" y="6263"/>
                </a:cubicBezTo>
                <a:cubicBezTo>
                  <a:pt x="53684" y="6278"/>
                  <a:pt x="53733" y="6286"/>
                  <a:pt x="53781" y="6286"/>
                </a:cubicBezTo>
                <a:cubicBezTo>
                  <a:pt x="53903" y="6286"/>
                  <a:pt x="54014" y="6232"/>
                  <a:pt x="54086" y="6088"/>
                </a:cubicBezTo>
                <a:cubicBezTo>
                  <a:pt x="54136" y="5963"/>
                  <a:pt x="54036" y="5913"/>
                  <a:pt x="53935" y="5862"/>
                </a:cubicBezTo>
                <a:cubicBezTo>
                  <a:pt x="53158" y="5512"/>
                  <a:pt x="52406" y="5086"/>
                  <a:pt x="51554" y="4885"/>
                </a:cubicBezTo>
                <a:cubicBezTo>
                  <a:pt x="49073" y="3933"/>
                  <a:pt x="46542" y="3181"/>
                  <a:pt x="43960" y="2554"/>
                </a:cubicBezTo>
                <a:cubicBezTo>
                  <a:pt x="43835" y="2529"/>
                  <a:pt x="43710" y="2504"/>
                  <a:pt x="43584" y="2479"/>
                </a:cubicBezTo>
                <a:cubicBezTo>
                  <a:pt x="42331" y="2178"/>
                  <a:pt x="41103" y="1852"/>
                  <a:pt x="39825" y="1777"/>
                </a:cubicBezTo>
                <a:cubicBezTo>
                  <a:pt x="38622" y="1476"/>
                  <a:pt x="37419" y="1401"/>
                  <a:pt x="36216" y="1226"/>
                </a:cubicBezTo>
                <a:cubicBezTo>
                  <a:pt x="36136" y="1190"/>
                  <a:pt x="36052" y="1183"/>
                  <a:pt x="35969" y="1183"/>
                </a:cubicBezTo>
                <a:cubicBezTo>
                  <a:pt x="35914" y="1183"/>
                  <a:pt x="35859" y="1186"/>
                  <a:pt x="35805" y="1186"/>
                </a:cubicBezTo>
                <a:cubicBezTo>
                  <a:pt x="35711" y="1186"/>
                  <a:pt x="35621" y="1177"/>
                  <a:pt x="35539" y="1126"/>
                </a:cubicBezTo>
                <a:cubicBezTo>
                  <a:pt x="35289" y="1126"/>
                  <a:pt x="35038" y="1101"/>
                  <a:pt x="34787" y="1101"/>
                </a:cubicBezTo>
                <a:cubicBezTo>
                  <a:pt x="34698" y="1065"/>
                  <a:pt x="34602" y="1058"/>
                  <a:pt x="34505" y="1058"/>
                </a:cubicBezTo>
                <a:cubicBezTo>
                  <a:pt x="34441" y="1058"/>
                  <a:pt x="34375" y="1061"/>
                  <a:pt x="34311" y="1061"/>
                </a:cubicBezTo>
                <a:cubicBezTo>
                  <a:pt x="34198" y="1061"/>
                  <a:pt x="34088" y="1051"/>
                  <a:pt x="33985" y="1000"/>
                </a:cubicBezTo>
                <a:cubicBezTo>
                  <a:pt x="33685" y="975"/>
                  <a:pt x="33409" y="975"/>
                  <a:pt x="33108" y="975"/>
                </a:cubicBezTo>
                <a:cubicBezTo>
                  <a:pt x="32920" y="925"/>
                  <a:pt x="32732" y="913"/>
                  <a:pt x="32544" y="913"/>
                </a:cubicBezTo>
                <a:cubicBezTo>
                  <a:pt x="32356" y="913"/>
                  <a:pt x="32168" y="925"/>
                  <a:pt x="31980" y="925"/>
                </a:cubicBezTo>
                <a:cubicBezTo>
                  <a:pt x="31980" y="900"/>
                  <a:pt x="31955" y="875"/>
                  <a:pt x="31930" y="875"/>
                </a:cubicBezTo>
                <a:cubicBezTo>
                  <a:pt x="31833" y="888"/>
                  <a:pt x="31736" y="893"/>
                  <a:pt x="31638" y="893"/>
                </a:cubicBezTo>
                <a:cubicBezTo>
                  <a:pt x="31395" y="893"/>
                  <a:pt x="31151" y="864"/>
                  <a:pt x="30910" y="864"/>
                </a:cubicBezTo>
                <a:cubicBezTo>
                  <a:pt x="30694" y="864"/>
                  <a:pt x="30481" y="887"/>
                  <a:pt x="30276" y="975"/>
                </a:cubicBezTo>
                <a:cubicBezTo>
                  <a:pt x="30249" y="979"/>
                  <a:pt x="30219" y="980"/>
                  <a:pt x="30190" y="980"/>
                </a:cubicBezTo>
                <a:cubicBezTo>
                  <a:pt x="30167" y="980"/>
                  <a:pt x="30143" y="979"/>
                  <a:pt x="30120" y="979"/>
                </a:cubicBezTo>
                <a:cubicBezTo>
                  <a:pt x="29984" y="979"/>
                  <a:pt x="29864" y="998"/>
                  <a:pt x="29900" y="1251"/>
                </a:cubicBezTo>
                <a:cubicBezTo>
                  <a:pt x="29649" y="1226"/>
                  <a:pt x="29374" y="1226"/>
                  <a:pt x="29123" y="1226"/>
                </a:cubicBezTo>
                <a:lnTo>
                  <a:pt x="29073" y="1276"/>
                </a:lnTo>
                <a:cubicBezTo>
                  <a:pt x="28722" y="1176"/>
                  <a:pt x="28346" y="1201"/>
                  <a:pt x="27970" y="1176"/>
                </a:cubicBezTo>
                <a:cubicBezTo>
                  <a:pt x="27920" y="1201"/>
                  <a:pt x="27870" y="1201"/>
                  <a:pt x="27820" y="1226"/>
                </a:cubicBezTo>
                <a:cubicBezTo>
                  <a:pt x="27740" y="1087"/>
                  <a:pt x="27614" y="1042"/>
                  <a:pt x="27465" y="1042"/>
                </a:cubicBezTo>
                <a:cubicBezTo>
                  <a:pt x="27426" y="1042"/>
                  <a:pt x="27385" y="1045"/>
                  <a:pt x="27344" y="1050"/>
                </a:cubicBezTo>
                <a:cubicBezTo>
                  <a:pt x="27319" y="1075"/>
                  <a:pt x="27294" y="1075"/>
                  <a:pt x="27243" y="1075"/>
                </a:cubicBezTo>
                <a:cubicBezTo>
                  <a:pt x="27193" y="1050"/>
                  <a:pt x="27140" y="1045"/>
                  <a:pt x="27087" y="1045"/>
                </a:cubicBezTo>
                <a:cubicBezTo>
                  <a:pt x="27043" y="1045"/>
                  <a:pt x="27000" y="1048"/>
                  <a:pt x="26956" y="1048"/>
                </a:cubicBezTo>
                <a:cubicBezTo>
                  <a:pt x="26892" y="1048"/>
                  <a:pt x="26827" y="1040"/>
                  <a:pt x="26767" y="1000"/>
                </a:cubicBezTo>
                <a:lnTo>
                  <a:pt x="26542" y="975"/>
                </a:lnTo>
                <a:lnTo>
                  <a:pt x="26441" y="975"/>
                </a:lnTo>
                <a:cubicBezTo>
                  <a:pt x="26416" y="975"/>
                  <a:pt x="26416" y="975"/>
                  <a:pt x="26391" y="1000"/>
                </a:cubicBezTo>
                <a:cubicBezTo>
                  <a:pt x="26065" y="950"/>
                  <a:pt x="25765" y="1025"/>
                  <a:pt x="25464" y="875"/>
                </a:cubicBezTo>
                <a:cubicBezTo>
                  <a:pt x="25314" y="875"/>
                  <a:pt x="25138" y="850"/>
                  <a:pt x="24988" y="825"/>
                </a:cubicBezTo>
                <a:cubicBezTo>
                  <a:pt x="24887" y="796"/>
                  <a:pt x="24785" y="788"/>
                  <a:pt x="24682" y="788"/>
                </a:cubicBezTo>
                <a:cubicBezTo>
                  <a:pt x="24544" y="788"/>
                  <a:pt x="24405" y="803"/>
                  <a:pt x="24267" y="803"/>
                </a:cubicBezTo>
                <a:cubicBezTo>
                  <a:pt x="24147" y="803"/>
                  <a:pt x="24027" y="791"/>
                  <a:pt x="23910" y="750"/>
                </a:cubicBezTo>
                <a:cubicBezTo>
                  <a:pt x="23810" y="725"/>
                  <a:pt x="23684" y="725"/>
                  <a:pt x="23559" y="725"/>
                </a:cubicBezTo>
                <a:cubicBezTo>
                  <a:pt x="23382" y="676"/>
                  <a:pt x="23203" y="664"/>
                  <a:pt x="23021" y="664"/>
                </a:cubicBezTo>
                <a:cubicBezTo>
                  <a:pt x="22839" y="664"/>
                  <a:pt x="22654" y="676"/>
                  <a:pt x="22469" y="676"/>
                </a:cubicBezTo>
                <a:cubicBezTo>
                  <a:pt x="22265" y="676"/>
                  <a:pt x="22060" y="662"/>
                  <a:pt x="21855" y="599"/>
                </a:cubicBezTo>
                <a:cubicBezTo>
                  <a:pt x="21604" y="599"/>
                  <a:pt x="21354" y="599"/>
                  <a:pt x="21128" y="574"/>
                </a:cubicBezTo>
                <a:cubicBezTo>
                  <a:pt x="20719" y="543"/>
                  <a:pt x="20309" y="529"/>
                  <a:pt x="19902" y="529"/>
                </a:cubicBezTo>
                <a:cubicBezTo>
                  <a:pt x="19336" y="529"/>
                  <a:pt x="18774" y="556"/>
                  <a:pt x="18221" y="599"/>
                </a:cubicBezTo>
                <a:cubicBezTo>
                  <a:pt x="18171" y="599"/>
                  <a:pt x="18146" y="599"/>
                  <a:pt x="18121" y="624"/>
                </a:cubicBezTo>
                <a:cubicBezTo>
                  <a:pt x="18095" y="599"/>
                  <a:pt x="18095" y="574"/>
                  <a:pt x="18095" y="574"/>
                </a:cubicBezTo>
                <a:cubicBezTo>
                  <a:pt x="18271" y="374"/>
                  <a:pt x="18246" y="223"/>
                  <a:pt x="18020" y="98"/>
                </a:cubicBezTo>
                <a:cubicBezTo>
                  <a:pt x="17854" y="27"/>
                  <a:pt x="17694" y="1"/>
                  <a:pt x="17534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896553" y="4945005"/>
            <a:ext cx="24521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25: 100 =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919498" y="4703813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498" y="4703813"/>
                <a:ext cx="1200926" cy="11443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995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7436245" y="23806"/>
            <a:ext cx="5136767" cy="8211469"/>
            <a:chOff x="5165851" y="-2054767"/>
            <a:chExt cx="8427710" cy="8436517"/>
          </a:xfrm>
        </p:grpSpPr>
        <p:pic>
          <p:nvPicPr>
            <p:cNvPr id="75" name="图片 4">
              <a:extLst>
                <a:ext uri="{FF2B5EF4-FFF2-40B4-BE49-F238E27FC236}">
                  <a16:creationId xmlns=""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6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7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78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79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80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18531" y="103206"/>
            <a:ext cx="70969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Viết</a:t>
            </a:r>
            <a:r>
              <a:rPr kumimoji="0" lang="vi-VN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các phân số sau dưới dạng phân số thập phân.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38424" y="4684207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424" y="4684207"/>
                <a:ext cx="1200926" cy="11443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">
            <a:extLst>
              <a:ext uri="{FF2B5EF4-FFF2-40B4-BE49-F238E27FC236}">
                <a16:creationId xmlns="" xmlns:a16="http://schemas.microsoft.com/office/drawing/2014/main" id="{6B88FE76-14F0-40F9-8C08-578327F0A129}"/>
              </a:ext>
            </a:extLst>
          </p:cNvPr>
          <p:cNvSpPr/>
          <p:nvPr/>
        </p:nvSpPr>
        <p:spPr>
          <a:xfrm>
            <a:off x="1943632" y="1948348"/>
            <a:ext cx="6124145" cy="1741260"/>
          </a:xfrm>
          <a:custGeom>
            <a:avLst/>
            <a:gdLst>
              <a:gd name="connsiteX0" fmla="*/ 0 w 6124145"/>
              <a:gd name="connsiteY0" fmla="*/ 0 h 1741260"/>
              <a:gd name="connsiteX1" fmla="*/ 434258 w 6124145"/>
              <a:gd name="connsiteY1" fmla="*/ 0 h 1741260"/>
              <a:gd name="connsiteX2" fmla="*/ 1113481 w 6124145"/>
              <a:gd name="connsiteY2" fmla="*/ 0 h 1741260"/>
              <a:gd name="connsiteX3" fmla="*/ 1670221 w 6124145"/>
              <a:gd name="connsiteY3" fmla="*/ 0 h 1741260"/>
              <a:gd name="connsiteX4" fmla="*/ 2165720 w 6124145"/>
              <a:gd name="connsiteY4" fmla="*/ 0 h 1741260"/>
              <a:gd name="connsiteX5" fmla="*/ 2844944 w 6124145"/>
              <a:gd name="connsiteY5" fmla="*/ 0 h 1741260"/>
              <a:gd name="connsiteX6" fmla="*/ 3217960 w 6124145"/>
              <a:gd name="connsiteY6" fmla="*/ 0 h 1741260"/>
              <a:gd name="connsiteX7" fmla="*/ 3652217 w 6124145"/>
              <a:gd name="connsiteY7" fmla="*/ 0 h 1741260"/>
              <a:gd name="connsiteX8" fmla="*/ 4208958 w 6124145"/>
              <a:gd name="connsiteY8" fmla="*/ 0 h 1741260"/>
              <a:gd name="connsiteX9" fmla="*/ 4704457 w 6124145"/>
              <a:gd name="connsiteY9" fmla="*/ 0 h 1741260"/>
              <a:gd name="connsiteX10" fmla="*/ 5383680 w 6124145"/>
              <a:gd name="connsiteY10" fmla="*/ 0 h 1741260"/>
              <a:gd name="connsiteX11" fmla="*/ 6124145 w 6124145"/>
              <a:gd name="connsiteY11" fmla="*/ 0 h 1741260"/>
              <a:gd name="connsiteX12" fmla="*/ 6124145 w 6124145"/>
              <a:gd name="connsiteY12" fmla="*/ 563007 h 1741260"/>
              <a:gd name="connsiteX13" fmla="*/ 6124145 w 6124145"/>
              <a:gd name="connsiteY13" fmla="*/ 1126015 h 1741260"/>
              <a:gd name="connsiteX14" fmla="*/ 6124145 w 6124145"/>
              <a:gd name="connsiteY14" fmla="*/ 1741260 h 1741260"/>
              <a:gd name="connsiteX15" fmla="*/ 5444922 w 6124145"/>
              <a:gd name="connsiteY15" fmla="*/ 1741260 h 1741260"/>
              <a:gd name="connsiteX16" fmla="*/ 5071906 w 6124145"/>
              <a:gd name="connsiteY16" fmla="*/ 1741260 h 1741260"/>
              <a:gd name="connsiteX17" fmla="*/ 4576407 w 6124145"/>
              <a:gd name="connsiteY17" fmla="*/ 1741260 h 1741260"/>
              <a:gd name="connsiteX18" fmla="*/ 4019666 w 6124145"/>
              <a:gd name="connsiteY18" fmla="*/ 1741260 h 1741260"/>
              <a:gd name="connsiteX19" fmla="*/ 3462926 w 6124145"/>
              <a:gd name="connsiteY19" fmla="*/ 1741260 h 1741260"/>
              <a:gd name="connsiteX20" fmla="*/ 2906185 w 6124145"/>
              <a:gd name="connsiteY20" fmla="*/ 1741260 h 1741260"/>
              <a:gd name="connsiteX21" fmla="*/ 2349445 w 6124145"/>
              <a:gd name="connsiteY21" fmla="*/ 1741260 h 1741260"/>
              <a:gd name="connsiteX22" fmla="*/ 1670221 w 6124145"/>
              <a:gd name="connsiteY22" fmla="*/ 1741260 h 1741260"/>
              <a:gd name="connsiteX23" fmla="*/ 990998 w 6124145"/>
              <a:gd name="connsiteY23" fmla="*/ 1741260 h 1741260"/>
              <a:gd name="connsiteX24" fmla="*/ 495499 w 6124145"/>
              <a:gd name="connsiteY24" fmla="*/ 1741260 h 1741260"/>
              <a:gd name="connsiteX25" fmla="*/ 0 w 6124145"/>
              <a:gd name="connsiteY25" fmla="*/ 1741260 h 1741260"/>
              <a:gd name="connsiteX26" fmla="*/ 0 w 6124145"/>
              <a:gd name="connsiteY26" fmla="*/ 1195665 h 1741260"/>
              <a:gd name="connsiteX27" fmla="*/ 0 w 6124145"/>
              <a:gd name="connsiteY27" fmla="*/ 597833 h 1741260"/>
              <a:gd name="connsiteX28" fmla="*/ 0 w 6124145"/>
              <a:gd name="connsiteY28" fmla="*/ 0 h 17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24145" h="1741260" fill="none" extrusionOk="0">
                <a:moveTo>
                  <a:pt x="0" y="0"/>
                </a:moveTo>
                <a:cubicBezTo>
                  <a:pt x="174875" y="-29542"/>
                  <a:pt x="308646" y="24813"/>
                  <a:pt x="434258" y="0"/>
                </a:cubicBezTo>
                <a:cubicBezTo>
                  <a:pt x="559870" y="-24813"/>
                  <a:pt x="832250" y="76892"/>
                  <a:pt x="1113481" y="0"/>
                </a:cubicBezTo>
                <a:cubicBezTo>
                  <a:pt x="1394712" y="-76892"/>
                  <a:pt x="1456399" y="6760"/>
                  <a:pt x="1670221" y="0"/>
                </a:cubicBezTo>
                <a:cubicBezTo>
                  <a:pt x="1884043" y="-6760"/>
                  <a:pt x="1944527" y="52174"/>
                  <a:pt x="2165720" y="0"/>
                </a:cubicBezTo>
                <a:cubicBezTo>
                  <a:pt x="2386913" y="-52174"/>
                  <a:pt x="2592364" y="61667"/>
                  <a:pt x="2844944" y="0"/>
                </a:cubicBezTo>
                <a:cubicBezTo>
                  <a:pt x="3097524" y="-61667"/>
                  <a:pt x="3120719" y="42795"/>
                  <a:pt x="3217960" y="0"/>
                </a:cubicBezTo>
                <a:cubicBezTo>
                  <a:pt x="3315201" y="-42795"/>
                  <a:pt x="3442503" y="8960"/>
                  <a:pt x="3652217" y="0"/>
                </a:cubicBezTo>
                <a:cubicBezTo>
                  <a:pt x="3861931" y="-8960"/>
                  <a:pt x="4071926" y="17513"/>
                  <a:pt x="4208958" y="0"/>
                </a:cubicBezTo>
                <a:cubicBezTo>
                  <a:pt x="4345990" y="-17513"/>
                  <a:pt x="4597999" y="11975"/>
                  <a:pt x="4704457" y="0"/>
                </a:cubicBezTo>
                <a:cubicBezTo>
                  <a:pt x="4810915" y="-11975"/>
                  <a:pt x="5061679" y="72198"/>
                  <a:pt x="5383680" y="0"/>
                </a:cubicBezTo>
                <a:cubicBezTo>
                  <a:pt x="5705681" y="-72198"/>
                  <a:pt x="5879362" y="80306"/>
                  <a:pt x="6124145" y="0"/>
                </a:cubicBezTo>
                <a:cubicBezTo>
                  <a:pt x="6170131" y="253590"/>
                  <a:pt x="6079726" y="420587"/>
                  <a:pt x="6124145" y="563007"/>
                </a:cubicBezTo>
                <a:cubicBezTo>
                  <a:pt x="6168564" y="705427"/>
                  <a:pt x="6078164" y="935343"/>
                  <a:pt x="6124145" y="1126015"/>
                </a:cubicBezTo>
                <a:cubicBezTo>
                  <a:pt x="6170126" y="1316687"/>
                  <a:pt x="6102081" y="1437600"/>
                  <a:pt x="6124145" y="1741260"/>
                </a:cubicBezTo>
                <a:cubicBezTo>
                  <a:pt x="5884116" y="1806204"/>
                  <a:pt x="5658300" y="1682056"/>
                  <a:pt x="5444922" y="1741260"/>
                </a:cubicBezTo>
                <a:cubicBezTo>
                  <a:pt x="5231544" y="1800464"/>
                  <a:pt x="5251158" y="1740497"/>
                  <a:pt x="5071906" y="1741260"/>
                </a:cubicBezTo>
                <a:cubicBezTo>
                  <a:pt x="4892654" y="1742023"/>
                  <a:pt x="4702804" y="1736476"/>
                  <a:pt x="4576407" y="1741260"/>
                </a:cubicBezTo>
                <a:cubicBezTo>
                  <a:pt x="4450010" y="1746044"/>
                  <a:pt x="4219165" y="1719768"/>
                  <a:pt x="4019666" y="1741260"/>
                </a:cubicBezTo>
                <a:cubicBezTo>
                  <a:pt x="3820167" y="1762752"/>
                  <a:pt x="3602656" y="1727520"/>
                  <a:pt x="3462926" y="1741260"/>
                </a:cubicBezTo>
                <a:cubicBezTo>
                  <a:pt x="3323196" y="1755000"/>
                  <a:pt x="3136249" y="1737046"/>
                  <a:pt x="2906185" y="1741260"/>
                </a:cubicBezTo>
                <a:cubicBezTo>
                  <a:pt x="2676121" y="1745474"/>
                  <a:pt x="2519233" y="1685027"/>
                  <a:pt x="2349445" y="1741260"/>
                </a:cubicBezTo>
                <a:cubicBezTo>
                  <a:pt x="2179657" y="1797493"/>
                  <a:pt x="1976934" y="1694372"/>
                  <a:pt x="1670221" y="1741260"/>
                </a:cubicBezTo>
                <a:cubicBezTo>
                  <a:pt x="1363508" y="1788148"/>
                  <a:pt x="1248459" y="1686793"/>
                  <a:pt x="990998" y="1741260"/>
                </a:cubicBezTo>
                <a:cubicBezTo>
                  <a:pt x="733537" y="1795727"/>
                  <a:pt x="602009" y="1713509"/>
                  <a:pt x="495499" y="1741260"/>
                </a:cubicBezTo>
                <a:cubicBezTo>
                  <a:pt x="388989" y="1769011"/>
                  <a:pt x="106741" y="1730403"/>
                  <a:pt x="0" y="1741260"/>
                </a:cubicBezTo>
                <a:cubicBezTo>
                  <a:pt x="-19613" y="1575703"/>
                  <a:pt x="44311" y="1321898"/>
                  <a:pt x="0" y="1195665"/>
                </a:cubicBezTo>
                <a:cubicBezTo>
                  <a:pt x="-44311" y="1069432"/>
                  <a:pt x="31605" y="853941"/>
                  <a:pt x="0" y="597833"/>
                </a:cubicBezTo>
                <a:cubicBezTo>
                  <a:pt x="-31605" y="341725"/>
                  <a:pt x="50244" y="296361"/>
                  <a:pt x="0" y="0"/>
                </a:cubicBezTo>
                <a:close/>
              </a:path>
              <a:path w="6124145" h="1741260" stroke="0" extrusionOk="0">
                <a:moveTo>
                  <a:pt x="0" y="0"/>
                </a:moveTo>
                <a:cubicBezTo>
                  <a:pt x="315524" y="-29034"/>
                  <a:pt x="386052" y="52706"/>
                  <a:pt x="679223" y="0"/>
                </a:cubicBezTo>
                <a:cubicBezTo>
                  <a:pt x="972394" y="-52706"/>
                  <a:pt x="1020302" y="13967"/>
                  <a:pt x="1235964" y="0"/>
                </a:cubicBezTo>
                <a:cubicBezTo>
                  <a:pt x="1451626" y="-13967"/>
                  <a:pt x="1582649" y="7206"/>
                  <a:pt x="1670221" y="0"/>
                </a:cubicBezTo>
                <a:cubicBezTo>
                  <a:pt x="1757793" y="-7206"/>
                  <a:pt x="2022794" y="20078"/>
                  <a:pt x="2226962" y="0"/>
                </a:cubicBezTo>
                <a:cubicBezTo>
                  <a:pt x="2431130" y="-20078"/>
                  <a:pt x="2630051" y="46655"/>
                  <a:pt x="2906185" y="0"/>
                </a:cubicBezTo>
                <a:cubicBezTo>
                  <a:pt x="3182319" y="-46655"/>
                  <a:pt x="3163514" y="47041"/>
                  <a:pt x="3340443" y="0"/>
                </a:cubicBezTo>
                <a:cubicBezTo>
                  <a:pt x="3517372" y="-47041"/>
                  <a:pt x="3602924" y="36007"/>
                  <a:pt x="3713459" y="0"/>
                </a:cubicBezTo>
                <a:cubicBezTo>
                  <a:pt x="3823994" y="-36007"/>
                  <a:pt x="4093256" y="62164"/>
                  <a:pt x="4270199" y="0"/>
                </a:cubicBezTo>
                <a:cubicBezTo>
                  <a:pt x="4447142" y="-62164"/>
                  <a:pt x="4599964" y="40669"/>
                  <a:pt x="4826940" y="0"/>
                </a:cubicBezTo>
                <a:cubicBezTo>
                  <a:pt x="5053916" y="-40669"/>
                  <a:pt x="5237521" y="37056"/>
                  <a:pt x="5444922" y="0"/>
                </a:cubicBezTo>
                <a:cubicBezTo>
                  <a:pt x="5652323" y="-37056"/>
                  <a:pt x="5983901" y="74323"/>
                  <a:pt x="6124145" y="0"/>
                </a:cubicBezTo>
                <a:cubicBezTo>
                  <a:pt x="6139824" y="203555"/>
                  <a:pt x="6081609" y="304789"/>
                  <a:pt x="6124145" y="528182"/>
                </a:cubicBezTo>
                <a:cubicBezTo>
                  <a:pt x="6166681" y="751575"/>
                  <a:pt x="6107710" y="850186"/>
                  <a:pt x="6124145" y="1126015"/>
                </a:cubicBezTo>
                <a:cubicBezTo>
                  <a:pt x="6140580" y="1401844"/>
                  <a:pt x="6121510" y="1459673"/>
                  <a:pt x="6124145" y="1741260"/>
                </a:cubicBezTo>
                <a:cubicBezTo>
                  <a:pt x="6004820" y="1766978"/>
                  <a:pt x="5811210" y="1722518"/>
                  <a:pt x="5689887" y="1741260"/>
                </a:cubicBezTo>
                <a:cubicBezTo>
                  <a:pt x="5568564" y="1760002"/>
                  <a:pt x="5198553" y="1669244"/>
                  <a:pt x="5010664" y="1741260"/>
                </a:cubicBezTo>
                <a:cubicBezTo>
                  <a:pt x="4822775" y="1813276"/>
                  <a:pt x="4601513" y="1716461"/>
                  <a:pt x="4392682" y="1741260"/>
                </a:cubicBezTo>
                <a:cubicBezTo>
                  <a:pt x="4183851" y="1766059"/>
                  <a:pt x="4027138" y="1732996"/>
                  <a:pt x="3835942" y="1741260"/>
                </a:cubicBezTo>
                <a:cubicBezTo>
                  <a:pt x="3644746" y="1749524"/>
                  <a:pt x="3580637" y="1704657"/>
                  <a:pt x="3462926" y="1741260"/>
                </a:cubicBezTo>
                <a:cubicBezTo>
                  <a:pt x="3345215" y="1777863"/>
                  <a:pt x="3162444" y="1728906"/>
                  <a:pt x="2906185" y="1741260"/>
                </a:cubicBezTo>
                <a:cubicBezTo>
                  <a:pt x="2649926" y="1753614"/>
                  <a:pt x="2454405" y="1719158"/>
                  <a:pt x="2226962" y="1741260"/>
                </a:cubicBezTo>
                <a:cubicBezTo>
                  <a:pt x="1999519" y="1763362"/>
                  <a:pt x="1723119" y="1693673"/>
                  <a:pt x="1547738" y="1741260"/>
                </a:cubicBezTo>
                <a:cubicBezTo>
                  <a:pt x="1372357" y="1788847"/>
                  <a:pt x="1159739" y="1700983"/>
                  <a:pt x="990998" y="1741260"/>
                </a:cubicBezTo>
                <a:cubicBezTo>
                  <a:pt x="822257" y="1781537"/>
                  <a:pt x="481283" y="1664134"/>
                  <a:pt x="0" y="1741260"/>
                </a:cubicBezTo>
                <a:cubicBezTo>
                  <a:pt x="-64495" y="1493471"/>
                  <a:pt x="33808" y="1438186"/>
                  <a:pt x="0" y="1143427"/>
                </a:cubicBezTo>
                <a:cubicBezTo>
                  <a:pt x="-33808" y="848668"/>
                  <a:pt x="14535" y="742938"/>
                  <a:pt x="0" y="528182"/>
                </a:cubicBezTo>
                <a:cubicBezTo>
                  <a:pt x="-14535" y="313427"/>
                  <a:pt x="60974" y="23986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4C034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624573" y="2186815"/>
                <a:ext cx="1200926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vi-VN" alt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𝟑</m:t>
                          </m:r>
                          <m:r>
                            <a:rPr lang="vi-VN" altLang="en-US" sz="3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73" y="2186815"/>
                <a:ext cx="1200926" cy="1131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>
            <a:extLst>
              <a:ext uri="{FF2B5EF4-FFF2-40B4-BE49-F238E27FC236}">
                <a16:creationId xmlns="" xmlns:a16="http://schemas.microsoft.com/office/drawing/2014/main" id="{6B88FE76-14F0-40F9-8C08-578327F0A129}"/>
              </a:ext>
            </a:extLst>
          </p:cNvPr>
          <p:cNvSpPr/>
          <p:nvPr/>
        </p:nvSpPr>
        <p:spPr>
          <a:xfrm>
            <a:off x="1873629" y="4432224"/>
            <a:ext cx="6124145" cy="1741260"/>
          </a:xfrm>
          <a:custGeom>
            <a:avLst/>
            <a:gdLst>
              <a:gd name="connsiteX0" fmla="*/ 0 w 6124145"/>
              <a:gd name="connsiteY0" fmla="*/ 0 h 1741260"/>
              <a:gd name="connsiteX1" fmla="*/ 434258 w 6124145"/>
              <a:gd name="connsiteY1" fmla="*/ 0 h 1741260"/>
              <a:gd name="connsiteX2" fmla="*/ 1113481 w 6124145"/>
              <a:gd name="connsiteY2" fmla="*/ 0 h 1741260"/>
              <a:gd name="connsiteX3" fmla="*/ 1670221 w 6124145"/>
              <a:gd name="connsiteY3" fmla="*/ 0 h 1741260"/>
              <a:gd name="connsiteX4" fmla="*/ 2165720 w 6124145"/>
              <a:gd name="connsiteY4" fmla="*/ 0 h 1741260"/>
              <a:gd name="connsiteX5" fmla="*/ 2844944 w 6124145"/>
              <a:gd name="connsiteY5" fmla="*/ 0 h 1741260"/>
              <a:gd name="connsiteX6" fmla="*/ 3217960 w 6124145"/>
              <a:gd name="connsiteY6" fmla="*/ 0 h 1741260"/>
              <a:gd name="connsiteX7" fmla="*/ 3652217 w 6124145"/>
              <a:gd name="connsiteY7" fmla="*/ 0 h 1741260"/>
              <a:gd name="connsiteX8" fmla="*/ 4208958 w 6124145"/>
              <a:gd name="connsiteY8" fmla="*/ 0 h 1741260"/>
              <a:gd name="connsiteX9" fmla="*/ 4704457 w 6124145"/>
              <a:gd name="connsiteY9" fmla="*/ 0 h 1741260"/>
              <a:gd name="connsiteX10" fmla="*/ 5383680 w 6124145"/>
              <a:gd name="connsiteY10" fmla="*/ 0 h 1741260"/>
              <a:gd name="connsiteX11" fmla="*/ 6124145 w 6124145"/>
              <a:gd name="connsiteY11" fmla="*/ 0 h 1741260"/>
              <a:gd name="connsiteX12" fmla="*/ 6124145 w 6124145"/>
              <a:gd name="connsiteY12" fmla="*/ 563007 h 1741260"/>
              <a:gd name="connsiteX13" fmla="*/ 6124145 w 6124145"/>
              <a:gd name="connsiteY13" fmla="*/ 1126015 h 1741260"/>
              <a:gd name="connsiteX14" fmla="*/ 6124145 w 6124145"/>
              <a:gd name="connsiteY14" fmla="*/ 1741260 h 1741260"/>
              <a:gd name="connsiteX15" fmla="*/ 5444922 w 6124145"/>
              <a:gd name="connsiteY15" fmla="*/ 1741260 h 1741260"/>
              <a:gd name="connsiteX16" fmla="*/ 5071906 w 6124145"/>
              <a:gd name="connsiteY16" fmla="*/ 1741260 h 1741260"/>
              <a:gd name="connsiteX17" fmla="*/ 4576407 w 6124145"/>
              <a:gd name="connsiteY17" fmla="*/ 1741260 h 1741260"/>
              <a:gd name="connsiteX18" fmla="*/ 4019666 w 6124145"/>
              <a:gd name="connsiteY18" fmla="*/ 1741260 h 1741260"/>
              <a:gd name="connsiteX19" fmla="*/ 3462926 w 6124145"/>
              <a:gd name="connsiteY19" fmla="*/ 1741260 h 1741260"/>
              <a:gd name="connsiteX20" fmla="*/ 2906185 w 6124145"/>
              <a:gd name="connsiteY20" fmla="*/ 1741260 h 1741260"/>
              <a:gd name="connsiteX21" fmla="*/ 2349445 w 6124145"/>
              <a:gd name="connsiteY21" fmla="*/ 1741260 h 1741260"/>
              <a:gd name="connsiteX22" fmla="*/ 1670221 w 6124145"/>
              <a:gd name="connsiteY22" fmla="*/ 1741260 h 1741260"/>
              <a:gd name="connsiteX23" fmla="*/ 990998 w 6124145"/>
              <a:gd name="connsiteY23" fmla="*/ 1741260 h 1741260"/>
              <a:gd name="connsiteX24" fmla="*/ 495499 w 6124145"/>
              <a:gd name="connsiteY24" fmla="*/ 1741260 h 1741260"/>
              <a:gd name="connsiteX25" fmla="*/ 0 w 6124145"/>
              <a:gd name="connsiteY25" fmla="*/ 1741260 h 1741260"/>
              <a:gd name="connsiteX26" fmla="*/ 0 w 6124145"/>
              <a:gd name="connsiteY26" fmla="*/ 1195665 h 1741260"/>
              <a:gd name="connsiteX27" fmla="*/ 0 w 6124145"/>
              <a:gd name="connsiteY27" fmla="*/ 597833 h 1741260"/>
              <a:gd name="connsiteX28" fmla="*/ 0 w 6124145"/>
              <a:gd name="connsiteY28" fmla="*/ 0 h 17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24145" h="1741260" fill="none" extrusionOk="0">
                <a:moveTo>
                  <a:pt x="0" y="0"/>
                </a:moveTo>
                <a:cubicBezTo>
                  <a:pt x="174875" y="-29542"/>
                  <a:pt x="308646" y="24813"/>
                  <a:pt x="434258" y="0"/>
                </a:cubicBezTo>
                <a:cubicBezTo>
                  <a:pt x="559870" y="-24813"/>
                  <a:pt x="832250" y="76892"/>
                  <a:pt x="1113481" y="0"/>
                </a:cubicBezTo>
                <a:cubicBezTo>
                  <a:pt x="1394712" y="-76892"/>
                  <a:pt x="1456399" y="6760"/>
                  <a:pt x="1670221" y="0"/>
                </a:cubicBezTo>
                <a:cubicBezTo>
                  <a:pt x="1884043" y="-6760"/>
                  <a:pt x="1944527" y="52174"/>
                  <a:pt x="2165720" y="0"/>
                </a:cubicBezTo>
                <a:cubicBezTo>
                  <a:pt x="2386913" y="-52174"/>
                  <a:pt x="2592364" y="61667"/>
                  <a:pt x="2844944" y="0"/>
                </a:cubicBezTo>
                <a:cubicBezTo>
                  <a:pt x="3097524" y="-61667"/>
                  <a:pt x="3120719" y="42795"/>
                  <a:pt x="3217960" y="0"/>
                </a:cubicBezTo>
                <a:cubicBezTo>
                  <a:pt x="3315201" y="-42795"/>
                  <a:pt x="3442503" y="8960"/>
                  <a:pt x="3652217" y="0"/>
                </a:cubicBezTo>
                <a:cubicBezTo>
                  <a:pt x="3861931" y="-8960"/>
                  <a:pt x="4071926" y="17513"/>
                  <a:pt x="4208958" y="0"/>
                </a:cubicBezTo>
                <a:cubicBezTo>
                  <a:pt x="4345990" y="-17513"/>
                  <a:pt x="4597999" y="11975"/>
                  <a:pt x="4704457" y="0"/>
                </a:cubicBezTo>
                <a:cubicBezTo>
                  <a:pt x="4810915" y="-11975"/>
                  <a:pt x="5061679" y="72198"/>
                  <a:pt x="5383680" y="0"/>
                </a:cubicBezTo>
                <a:cubicBezTo>
                  <a:pt x="5705681" y="-72198"/>
                  <a:pt x="5879362" y="80306"/>
                  <a:pt x="6124145" y="0"/>
                </a:cubicBezTo>
                <a:cubicBezTo>
                  <a:pt x="6170131" y="253590"/>
                  <a:pt x="6079726" y="420587"/>
                  <a:pt x="6124145" y="563007"/>
                </a:cubicBezTo>
                <a:cubicBezTo>
                  <a:pt x="6168564" y="705427"/>
                  <a:pt x="6078164" y="935343"/>
                  <a:pt x="6124145" y="1126015"/>
                </a:cubicBezTo>
                <a:cubicBezTo>
                  <a:pt x="6170126" y="1316687"/>
                  <a:pt x="6102081" y="1437600"/>
                  <a:pt x="6124145" y="1741260"/>
                </a:cubicBezTo>
                <a:cubicBezTo>
                  <a:pt x="5884116" y="1806204"/>
                  <a:pt x="5658300" y="1682056"/>
                  <a:pt x="5444922" y="1741260"/>
                </a:cubicBezTo>
                <a:cubicBezTo>
                  <a:pt x="5231544" y="1800464"/>
                  <a:pt x="5251158" y="1740497"/>
                  <a:pt x="5071906" y="1741260"/>
                </a:cubicBezTo>
                <a:cubicBezTo>
                  <a:pt x="4892654" y="1742023"/>
                  <a:pt x="4702804" y="1736476"/>
                  <a:pt x="4576407" y="1741260"/>
                </a:cubicBezTo>
                <a:cubicBezTo>
                  <a:pt x="4450010" y="1746044"/>
                  <a:pt x="4219165" y="1719768"/>
                  <a:pt x="4019666" y="1741260"/>
                </a:cubicBezTo>
                <a:cubicBezTo>
                  <a:pt x="3820167" y="1762752"/>
                  <a:pt x="3602656" y="1727520"/>
                  <a:pt x="3462926" y="1741260"/>
                </a:cubicBezTo>
                <a:cubicBezTo>
                  <a:pt x="3323196" y="1755000"/>
                  <a:pt x="3136249" y="1737046"/>
                  <a:pt x="2906185" y="1741260"/>
                </a:cubicBezTo>
                <a:cubicBezTo>
                  <a:pt x="2676121" y="1745474"/>
                  <a:pt x="2519233" y="1685027"/>
                  <a:pt x="2349445" y="1741260"/>
                </a:cubicBezTo>
                <a:cubicBezTo>
                  <a:pt x="2179657" y="1797493"/>
                  <a:pt x="1976934" y="1694372"/>
                  <a:pt x="1670221" y="1741260"/>
                </a:cubicBezTo>
                <a:cubicBezTo>
                  <a:pt x="1363508" y="1788148"/>
                  <a:pt x="1248459" y="1686793"/>
                  <a:pt x="990998" y="1741260"/>
                </a:cubicBezTo>
                <a:cubicBezTo>
                  <a:pt x="733537" y="1795727"/>
                  <a:pt x="602009" y="1713509"/>
                  <a:pt x="495499" y="1741260"/>
                </a:cubicBezTo>
                <a:cubicBezTo>
                  <a:pt x="388989" y="1769011"/>
                  <a:pt x="106741" y="1730403"/>
                  <a:pt x="0" y="1741260"/>
                </a:cubicBezTo>
                <a:cubicBezTo>
                  <a:pt x="-19613" y="1575703"/>
                  <a:pt x="44311" y="1321898"/>
                  <a:pt x="0" y="1195665"/>
                </a:cubicBezTo>
                <a:cubicBezTo>
                  <a:pt x="-44311" y="1069432"/>
                  <a:pt x="31605" y="853941"/>
                  <a:pt x="0" y="597833"/>
                </a:cubicBezTo>
                <a:cubicBezTo>
                  <a:pt x="-31605" y="341725"/>
                  <a:pt x="50244" y="296361"/>
                  <a:pt x="0" y="0"/>
                </a:cubicBezTo>
                <a:close/>
              </a:path>
              <a:path w="6124145" h="1741260" stroke="0" extrusionOk="0">
                <a:moveTo>
                  <a:pt x="0" y="0"/>
                </a:moveTo>
                <a:cubicBezTo>
                  <a:pt x="315524" y="-29034"/>
                  <a:pt x="386052" y="52706"/>
                  <a:pt x="679223" y="0"/>
                </a:cubicBezTo>
                <a:cubicBezTo>
                  <a:pt x="972394" y="-52706"/>
                  <a:pt x="1020302" y="13967"/>
                  <a:pt x="1235964" y="0"/>
                </a:cubicBezTo>
                <a:cubicBezTo>
                  <a:pt x="1451626" y="-13967"/>
                  <a:pt x="1582649" y="7206"/>
                  <a:pt x="1670221" y="0"/>
                </a:cubicBezTo>
                <a:cubicBezTo>
                  <a:pt x="1757793" y="-7206"/>
                  <a:pt x="2022794" y="20078"/>
                  <a:pt x="2226962" y="0"/>
                </a:cubicBezTo>
                <a:cubicBezTo>
                  <a:pt x="2431130" y="-20078"/>
                  <a:pt x="2630051" y="46655"/>
                  <a:pt x="2906185" y="0"/>
                </a:cubicBezTo>
                <a:cubicBezTo>
                  <a:pt x="3182319" y="-46655"/>
                  <a:pt x="3163514" y="47041"/>
                  <a:pt x="3340443" y="0"/>
                </a:cubicBezTo>
                <a:cubicBezTo>
                  <a:pt x="3517372" y="-47041"/>
                  <a:pt x="3602924" y="36007"/>
                  <a:pt x="3713459" y="0"/>
                </a:cubicBezTo>
                <a:cubicBezTo>
                  <a:pt x="3823994" y="-36007"/>
                  <a:pt x="4093256" y="62164"/>
                  <a:pt x="4270199" y="0"/>
                </a:cubicBezTo>
                <a:cubicBezTo>
                  <a:pt x="4447142" y="-62164"/>
                  <a:pt x="4599964" y="40669"/>
                  <a:pt x="4826940" y="0"/>
                </a:cubicBezTo>
                <a:cubicBezTo>
                  <a:pt x="5053916" y="-40669"/>
                  <a:pt x="5237521" y="37056"/>
                  <a:pt x="5444922" y="0"/>
                </a:cubicBezTo>
                <a:cubicBezTo>
                  <a:pt x="5652323" y="-37056"/>
                  <a:pt x="5983901" y="74323"/>
                  <a:pt x="6124145" y="0"/>
                </a:cubicBezTo>
                <a:cubicBezTo>
                  <a:pt x="6139824" y="203555"/>
                  <a:pt x="6081609" y="304789"/>
                  <a:pt x="6124145" y="528182"/>
                </a:cubicBezTo>
                <a:cubicBezTo>
                  <a:pt x="6166681" y="751575"/>
                  <a:pt x="6107710" y="850186"/>
                  <a:pt x="6124145" y="1126015"/>
                </a:cubicBezTo>
                <a:cubicBezTo>
                  <a:pt x="6140580" y="1401844"/>
                  <a:pt x="6121510" y="1459673"/>
                  <a:pt x="6124145" y="1741260"/>
                </a:cubicBezTo>
                <a:cubicBezTo>
                  <a:pt x="6004820" y="1766978"/>
                  <a:pt x="5811210" y="1722518"/>
                  <a:pt x="5689887" y="1741260"/>
                </a:cubicBezTo>
                <a:cubicBezTo>
                  <a:pt x="5568564" y="1760002"/>
                  <a:pt x="5198553" y="1669244"/>
                  <a:pt x="5010664" y="1741260"/>
                </a:cubicBezTo>
                <a:cubicBezTo>
                  <a:pt x="4822775" y="1813276"/>
                  <a:pt x="4601513" y="1716461"/>
                  <a:pt x="4392682" y="1741260"/>
                </a:cubicBezTo>
                <a:cubicBezTo>
                  <a:pt x="4183851" y="1766059"/>
                  <a:pt x="4027138" y="1732996"/>
                  <a:pt x="3835942" y="1741260"/>
                </a:cubicBezTo>
                <a:cubicBezTo>
                  <a:pt x="3644746" y="1749524"/>
                  <a:pt x="3580637" y="1704657"/>
                  <a:pt x="3462926" y="1741260"/>
                </a:cubicBezTo>
                <a:cubicBezTo>
                  <a:pt x="3345215" y="1777863"/>
                  <a:pt x="3162444" y="1728906"/>
                  <a:pt x="2906185" y="1741260"/>
                </a:cubicBezTo>
                <a:cubicBezTo>
                  <a:pt x="2649926" y="1753614"/>
                  <a:pt x="2454405" y="1719158"/>
                  <a:pt x="2226962" y="1741260"/>
                </a:cubicBezTo>
                <a:cubicBezTo>
                  <a:pt x="1999519" y="1763362"/>
                  <a:pt x="1723119" y="1693673"/>
                  <a:pt x="1547738" y="1741260"/>
                </a:cubicBezTo>
                <a:cubicBezTo>
                  <a:pt x="1372357" y="1788847"/>
                  <a:pt x="1159739" y="1700983"/>
                  <a:pt x="990998" y="1741260"/>
                </a:cubicBezTo>
                <a:cubicBezTo>
                  <a:pt x="822257" y="1781537"/>
                  <a:pt x="481283" y="1664134"/>
                  <a:pt x="0" y="1741260"/>
                </a:cubicBezTo>
                <a:cubicBezTo>
                  <a:pt x="-64495" y="1493471"/>
                  <a:pt x="33808" y="1438186"/>
                  <a:pt x="0" y="1143427"/>
                </a:cubicBezTo>
                <a:cubicBezTo>
                  <a:pt x="-33808" y="848668"/>
                  <a:pt x="14535" y="742938"/>
                  <a:pt x="0" y="528182"/>
                </a:cubicBezTo>
                <a:cubicBezTo>
                  <a:pt x="-14535" y="313427"/>
                  <a:pt x="60974" y="23986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4C034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88669" y="4635194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vi-VN" alt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69" y="4635194"/>
                <a:ext cx="1200926" cy="1144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8" b="90000" l="4000" r="96889">
                        <a14:foregroundMark x1="47333" y1="13000" x2="59111" y2="18000"/>
                        <a14:foregroundMark x1="75222" y1="13778" x2="91667" y2="16444"/>
                        <a14:foregroundMark x1="55556" y1="37444" x2="52556" y2="49556"/>
                      </a14:backgroundRemoval>
                    </a14:imgEffect>
                  </a14:imgLayer>
                </a14:imgProps>
              </a:ext>
            </a:extLst>
          </a:blip>
          <a:srcRect l="69770" b="69576"/>
          <a:stretch/>
        </p:blipFill>
        <p:spPr>
          <a:xfrm>
            <a:off x="1449659" y="1283696"/>
            <a:ext cx="1405756" cy="14147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8" b="90000" l="4000" r="96889">
                        <a14:foregroundMark x1="47333" y1="13000" x2="59111" y2="18000"/>
                        <a14:foregroundMark x1="75222" y1="13778" x2="91667" y2="16444"/>
                        <a14:foregroundMark x1="55556" y1="37444" x2="52556" y2="49556"/>
                      </a14:backgroundRemoval>
                    </a14:imgEffect>
                  </a14:imgLayer>
                </a14:imgProps>
              </a:ext>
            </a:extLst>
          </a:blip>
          <a:srcRect t="33263" r="64241" b="36867"/>
          <a:stretch/>
        </p:blipFill>
        <p:spPr>
          <a:xfrm>
            <a:off x="1013326" y="4091404"/>
            <a:ext cx="1662827" cy="1388962"/>
          </a:xfrm>
          <a:prstGeom prst="rect">
            <a:avLst/>
          </a:prstGeom>
        </p:spPr>
      </p:pic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3949851" y="2382990"/>
            <a:ext cx="5565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4879" y="2173649"/>
                <a:ext cx="1200926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vi-VN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79" y="2173649"/>
                <a:ext cx="1200926" cy="11310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912708" y="4868519"/>
            <a:ext cx="5565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580085" y="4625397"/>
                <a:ext cx="1200926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vi-VN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85" y="4625397"/>
                <a:ext cx="1200926" cy="1133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566;p29"/>
          <p:cNvGrpSpPr/>
          <p:nvPr/>
        </p:nvGrpSpPr>
        <p:grpSpPr>
          <a:xfrm>
            <a:off x="9467346" y="39957"/>
            <a:ext cx="2546854" cy="1806925"/>
            <a:chOff x="2981705" y="1619574"/>
            <a:chExt cx="3194949" cy="2291139"/>
          </a:xfrm>
        </p:grpSpPr>
        <p:grpSp>
          <p:nvGrpSpPr>
            <p:cNvPr id="48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5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9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0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49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0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216735" y="1291008"/>
            <a:ext cx="2119796" cy="889274"/>
            <a:chOff x="4834947" y="3667469"/>
            <a:chExt cx="1797673" cy="889274"/>
          </a:xfrm>
        </p:grpSpPr>
        <p:sp>
          <p:nvSpPr>
            <p:cNvPr id="82" name="矩形 38">
              <a:extLst>
                <a:ext uri="{FF2B5EF4-FFF2-40B4-BE49-F238E27FC236}">
                  <a16:creationId xmlns=""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 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83" name="U-Turn Arrow 82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225036" y="3340598"/>
            <a:ext cx="2200383" cy="1025367"/>
            <a:chOff x="5023263" y="5820637"/>
            <a:chExt cx="1676675" cy="1025367"/>
          </a:xfrm>
        </p:grpSpPr>
        <p:sp>
          <p:nvSpPr>
            <p:cNvPr id="85" name="矩形 38">
              <a:extLst>
                <a:ext uri="{FF2B5EF4-FFF2-40B4-BE49-F238E27FC236}">
                  <a16:creationId xmlns=""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 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86" name="U-Turn Arrow 85"/>
            <p:cNvSpPr/>
            <p:nvPr/>
          </p:nvSpPr>
          <p:spPr>
            <a:xfrm flipV="1">
              <a:off x="5023263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266342" y="3761019"/>
            <a:ext cx="2119796" cy="889274"/>
            <a:chOff x="4834947" y="3667469"/>
            <a:chExt cx="1797673" cy="889274"/>
          </a:xfrm>
        </p:grpSpPr>
        <p:sp>
          <p:nvSpPr>
            <p:cNvPr id="88" name="矩形 38">
              <a:extLst>
                <a:ext uri="{FF2B5EF4-FFF2-40B4-BE49-F238E27FC236}">
                  <a16:creationId xmlns=""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x 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89" name="U-Turn Arrow 88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194168" y="5779546"/>
            <a:ext cx="2200383" cy="1025367"/>
            <a:chOff x="5023262" y="5820637"/>
            <a:chExt cx="1676675" cy="1025367"/>
          </a:xfrm>
        </p:grpSpPr>
        <p:sp>
          <p:nvSpPr>
            <p:cNvPr id="91" name="矩形 38">
              <a:extLst>
                <a:ext uri="{FF2B5EF4-FFF2-40B4-BE49-F238E27FC236}">
                  <a16:creationId xmlns=""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x 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92" name="U-Turn Arrow 91"/>
            <p:cNvSpPr/>
            <p:nvPr/>
          </p:nvSpPr>
          <p:spPr>
            <a:xfrm flipV="1">
              <a:off x="5023262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223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=""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2269985" y="2857793"/>
            <a:ext cx="42851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 dirty="0">
                <a:solidFill>
                  <a:srgbClr val="FF0000"/>
                </a:solidFill>
                <a:latin typeface="Kingthings Petrock Vi" panose="02000000000000000000" pitchFamily="2" charset="0"/>
                <a:ea typeface="方正静蕾简体" panose="02000000000000000000" pitchFamily="2" charset="-122"/>
              </a:rPr>
              <a:t>KHÁM PHÁ</a:t>
            </a:r>
            <a:endParaRPr lang="zh-CN" altLang="en-US" sz="4800" dirty="0">
              <a:solidFill>
                <a:srgbClr val="FF0000"/>
              </a:solidFill>
              <a:latin typeface="Lucida Calligraphy" panose="03010101010101010101" pitchFamily="66" charset="0"/>
              <a:ea typeface="方正静蕾简体" panose="020000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>
            <a:extLst>
              <a:ext uri="{FF2B5EF4-FFF2-40B4-BE49-F238E27FC236}">
                <a16:creationId xmlns=""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  <p:grpSp>
        <p:nvGrpSpPr>
          <p:cNvPr id="11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pic>
        <p:nvPicPr>
          <p:cNvPr id="18" name="图片 21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055" y="1783410"/>
            <a:ext cx="5124960" cy="34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04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371" y="1269498"/>
            <a:ext cx="5968526" cy="4546688"/>
            <a:chOff x="270371" y="1269498"/>
            <a:chExt cx="5968526" cy="4546688"/>
          </a:xfrm>
        </p:grpSpPr>
        <p:sp>
          <p:nvSpPr>
            <p:cNvPr id="3" name="Rounded Rectangle 2"/>
            <p:cNvSpPr/>
            <p:nvPr/>
          </p:nvSpPr>
          <p:spPr>
            <a:xfrm>
              <a:off x="352451" y="1269498"/>
              <a:ext cx="5886446" cy="4441209"/>
            </a:xfrm>
            <a:prstGeom prst="roundRect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0371" y="1374977"/>
              <a:ext cx="5886446" cy="44412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015" y="253568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a)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1: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374" y="1640196"/>
            <a:ext cx="5098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100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25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69416"/>
              </p:ext>
            </p:extLst>
          </p:nvPr>
        </p:nvGraphicFramePr>
        <p:xfrm>
          <a:off x="7418119" y="1254685"/>
          <a:ext cx="3657600" cy="368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962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21575"/>
              </p:ext>
            </p:extLst>
          </p:nvPr>
        </p:nvGraphicFramePr>
        <p:xfrm>
          <a:off x="7418119" y="1254685"/>
          <a:ext cx="1828800" cy="18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1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ubtitle 7"/>
          <p:cNvSpPr txBox="1">
            <a:spLocks/>
          </p:cNvSpPr>
          <p:nvPr/>
        </p:nvSpPr>
        <p:spPr bwMode="auto">
          <a:xfrm>
            <a:off x="7581561" y="1958807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vi-V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7"/>
          <p:cNvSpPr txBox="1">
            <a:spLocks/>
          </p:cNvSpPr>
          <p:nvPr/>
        </p:nvSpPr>
        <p:spPr bwMode="auto">
          <a:xfrm>
            <a:off x="8539899" y="3378015"/>
            <a:ext cx="16764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vi-VN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7390" y="2874516"/>
            <a:ext cx="11806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3265" y="3443606"/>
            <a:ext cx="115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5198" y="5006957"/>
            <a:ext cx="6317654" cy="22232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19345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6B88FE76-14F0-40F9-8C08-578327F0A129}"/>
              </a:ext>
            </a:extLst>
          </p:cNvPr>
          <p:cNvSpPr/>
          <p:nvPr/>
        </p:nvSpPr>
        <p:spPr>
          <a:xfrm>
            <a:off x="339593" y="4995876"/>
            <a:ext cx="3455405" cy="1377905"/>
          </a:xfrm>
          <a:custGeom>
            <a:avLst/>
            <a:gdLst>
              <a:gd name="connsiteX0" fmla="*/ 0 w 3455405"/>
              <a:gd name="connsiteY0" fmla="*/ 0 h 1377905"/>
              <a:gd name="connsiteX1" fmla="*/ 506793 w 3455405"/>
              <a:gd name="connsiteY1" fmla="*/ 0 h 1377905"/>
              <a:gd name="connsiteX2" fmla="*/ 1082694 w 3455405"/>
              <a:gd name="connsiteY2" fmla="*/ 0 h 1377905"/>
              <a:gd name="connsiteX3" fmla="*/ 1693148 w 3455405"/>
              <a:gd name="connsiteY3" fmla="*/ 0 h 1377905"/>
              <a:gd name="connsiteX4" fmla="*/ 2234495 w 3455405"/>
              <a:gd name="connsiteY4" fmla="*/ 0 h 1377905"/>
              <a:gd name="connsiteX5" fmla="*/ 2810396 w 3455405"/>
              <a:gd name="connsiteY5" fmla="*/ 0 h 1377905"/>
              <a:gd name="connsiteX6" fmla="*/ 3455405 w 3455405"/>
              <a:gd name="connsiteY6" fmla="*/ 0 h 1377905"/>
              <a:gd name="connsiteX7" fmla="*/ 3455405 w 3455405"/>
              <a:gd name="connsiteY7" fmla="*/ 486860 h 1377905"/>
              <a:gd name="connsiteX8" fmla="*/ 3455405 w 3455405"/>
              <a:gd name="connsiteY8" fmla="*/ 904824 h 1377905"/>
              <a:gd name="connsiteX9" fmla="*/ 3455405 w 3455405"/>
              <a:gd name="connsiteY9" fmla="*/ 1377905 h 1377905"/>
              <a:gd name="connsiteX10" fmla="*/ 2879504 w 3455405"/>
              <a:gd name="connsiteY10" fmla="*/ 1377905 h 1377905"/>
              <a:gd name="connsiteX11" fmla="*/ 2234495 w 3455405"/>
              <a:gd name="connsiteY11" fmla="*/ 1377905 h 1377905"/>
              <a:gd name="connsiteX12" fmla="*/ 1589486 w 3455405"/>
              <a:gd name="connsiteY12" fmla="*/ 1377905 h 1377905"/>
              <a:gd name="connsiteX13" fmla="*/ 1048140 w 3455405"/>
              <a:gd name="connsiteY13" fmla="*/ 1377905 h 1377905"/>
              <a:gd name="connsiteX14" fmla="*/ 0 w 3455405"/>
              <a:gd name="connsiteY14" fmla="*/ 1377905 h 1377905"/>
              <a:gd name="connsiteX15" fmla="*/ 0 w 3455405"/>
              <a:gd name="connsiteY15" fmla="*/ 959940 h 1377905"/>
              <a:gd name="connsiteX16" fmla="*/ 0 w 3455405"/>
              <a:gd name="connsiteY16" fmla="*/ 514418 h 1377905"/>
              <a:gd name="connsiteX17" fmla="*/ 0 w 3455405"/>
              <a:gd name="connsiteY17" fmla="*/ 0 h 137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5405" h="1377905" fill="none" extrusionOk="0">
                <a:moveTo>
                  <a:pt x="0" y="0"/>
                </a:moveTo>
                <a:cubicBezTo>
                  <a:pt x="202752" y="-40342"/>
                  <a:pt x="269039" y="5422"/>
                  <a:pt x="506793" y="0"/>
                </a:cubicBezTo>
                <a:cubicBezTo>
                  <a:pt x="744547" y="-5422"/>
                  <a:pt x="797638" y="57197"/>
                  <a:pt x="1082694" y="0"/>
                </a:cubicBezTo>
                <a:cubicBezTo>
                  <a:pt x="1367750" y="-57197"/>
                  <a:pt x="1511420" y="46007"/>
                  <a:pt x="1693148" y="0"/>
                </a:cubicBezTo>
                <a:cubicBezTo>
                  <a:pt x="1874876" y="-46007"/>
                  <a:pt x="2092069" y="61406"/>
                  <a:pt x="2234495" y="0"/>
                </a:cubicBezTo>
                <a:cubicBezTo>
                  <a:pt x="2376921" y="-61406"/>
                  <a:pt x="2527536" y="14156"/>
                  <a:pt x="2810396" y="0"/>
                </a:cubicBezTo>
                <a:cubicBezTo>
                  <a:pt x="3093256" y="-14156"/>
                  <a:pt x="3314577" y="46115"/>
                  <a:pt x="3455405" y="0"/>
                </a:cubicBezTo>
                <a:cubicBezTo>
                  <a:pt x="3496727" y="240538"/>
                  <a:pt x="3417729" y="316774"/>
                  <a:pt x="3455405" y="486860"/>
                </a:cubicBezTo>
                <a:cubicBezTo>
                  <a:pt x="3493081" y="656946"/>
                  <a:pt x="3427996" y="782173"/>
                  <a:pt x="3455405" y="904824"/>
                </a:cubicBezTo>
                <a:cubicBezTo>
                  <a:pt x="3482814" y="1027475"/>
                  <a:pt x="3408719" y="1283072"/>
                  <a:pt x="3455405" y="1377905"/>
                </a:cubicBezTo>
                <a:cubicBezTo>
                  <a:pt x="3317988" y="1413905"/>
                  <a:pt x="3121628" y="1358969"/>
                  <a:pt x="2879504" y="1377905"/>
                </a:cubicBezTo>
                <a:cubicBezTo>
                  <a:pt x="2637380" y="1396841"/>
                  <a:pt x="2489692" y="1342465"/>
                  <a:pt x="2234495" y="1377905"/>
                </a:cubicBezTo>
                <a:cubicBezTo>
                  <a:pt x="1979298" y="1413345"/>
                  <a:pt x="1844893" y="1328361"/>
                  <a:pt x="1589486" y="1377905"/>
                </a:cubicBezTo>
                <a:cubicBezTo>
                  <a:pt x="1334079" y="1427449"/>
                  <a:pt x="1277837" y="1323567"/>
                  <a:pt x="1048140" y="1377905"/>
                </a:cubicBezTo>
                <a:cubicBezTo>
                  <a:pt x="818443" y="1432243"/>
                  <a:pt x="269978" y="1360737"/>
                  <a:pt x="0" y="1377905"/>
                </a:cubicBezTo>
                <a:cubicBezTo>
                  <a:pt x="-25421" y="1209202"/>
                  <a:pt x="27750" y="1120882"/>
                  <a:pt x="0" y="959940"/>
                </a:cubicBezTo>
                <a:cubicBezTo>
                  <a:pt x="-27750" y="798999"/>
                  <a:pt x="35501" y="690219"/>
                  <a:pt x="0" y="514418"/>
                </a:cubicBezTo>
                <a:cubicBezTo>
                  <a:pt x="-35501" y="338617"/>
                  <a:pt x="36627" y="118768"/>
                  <a:pt x="0" y="0"/>
                </a:cubicBezTo>
                <a:close/>
              </a:path>
              <a:path w="3455405" h="1377905" stroke="0" extrusionOk="0">
                <a:moveTo>
                  <a:pt x="0" y="0"/>
                </a:moveTo>
                <a:cubicBezTo>
                  <a:pt x="137202" y="-35667"/>
                  <a:pt x="444715" y="37340"/>
                  <a:pt x="645009" y="0"/>
                </a:cubicBezTo>
                <a:cubicBezTo>
                  <a:pt x="845303" y="-37340"/>
                  <a:pt x="976951" y="54004"/>
                  <a:pt x="1220910" y="0"/>
                </a:cubicBezTo>
                <a:cubicBezTo>
                  <a:pt x="1464869" y="-54004"/>
                  <a:pt x="1487595" y="32265"/>
                  <a:pt x="1727702" y="0"/>
                </a:cubicBezTo>
                <a:cubicBezTo>
                  <a:pt x="1967809" y="-32265"/>
                  <a:pt x="2099994" y="161"/>
                  <a:pt x="2303603" y="0"/>
                </a:cubicBezTo>
                <a:cubicBezTo>
                  <a:pt x="2507212" y="-161"/>
                  <a:pt x="2771834" y="59757"/>
                  <a:pt x="2948612" y="0"/>
                </a:cubicBezTo>
                <a:cubicBezTo>
                  <a:pt x="3125390" y="-59757"/>
                  <a:pt x="3353265" y="10646"/>
                  <a:pt x="3455405" y="0"/>
                </a:cubicBezTo>
                <a:cubicBezTo>
                  <a:pt x="3489693" y="105917"/>
                  <a:pt x="3411408" y="265877"/>
                  <a:pt x="3455405" y="417965"/>
                </a:cubicBezTo>
                <a:cubicBezTo>
                  <a:pt x="3499402" y="570053"/>
                  <a:pt x="3423909" y="661576"/>
                  <a:pt x="3455405" y="835929"/>
                </a:cubicBezTo>
                <a:cubicBezTo>
                  <a:pt x="3486901" y="1010282"/>
                  <a:pt x="3437338" y="1249077"/>
                  <a:pt x="3455405" y="1377905"/>
                </a:cubicBezTo>
                <a:cubicBezTo>
                  <a:pt x="3198041" y="1438159"/>
                  <a:pt x="3052514" y="1356523"/>
                  <a:pt x="2844950" y="1377905"/>
                </a:cubicBezTo>
                <a:cubicBezTo>
                  <a:pt x="2637386" y="1399287"/>
                  <a:pt x="2449558" y="1333958"/>
                  <a:pt x="2303603" y="1377905"/>
                </a:cubicBezTo>
                <a:cubicBezTo>
                  <a:pt x="2157648" y="1421852"/>
                  <a:pt x="1918501" y="1308439"/>
                  <a:pt x="1693148" y="1377905"/>
                </a:cubicBezTo>
                <a:cubicBezTo>
                  <a:pt x="1467796" y="1447371"/>
                  <a:pt x="1401550" y="1370175"/>
                  <a:pt x="1186356" y="1377905"/>
                </a:cubicBezTo>
                <a:cubicBezTo>
                  <a:pt x="971162" y="1385635"/>
                  <a:pt x="775935" y="1340589"/>
                  <a:pt x="645009" y="1377905"/>
                </a:cubicBezTo>
                <a:cubicBezTo>
                  <a:pt x="514083" y="1415221"/>
                  <a:pt x="223915" y="1363268"/>
                  <a:pt x="0" y="1377905"/>
                </a:cubicBezTo>
                <a:cubicBezTo>
                  <a:pt x="-40081" y="1135251"/>
                  <a:pt x="2843" y="1081969"/>
                  <a:pt x="0" y="891045"/>
                </a:cubicBezTo>
                <a:cubicBezTo>
                  <a:pt x="-2843" y="700121"/>
                  <a:pt x="44328" y="601098"/>
                  <a:pt x="0" y="417965"/>
                </a:cubicBezTo>
                <a:cubicBezTo>
                  <a:pt x="-44328" y="234832"/>
                  <a:pt x="25145" y="1792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p:sp>
        <p:nvSpPr>
          <p:cNvPr id="182" name="任意多边形 181"/>
          <p:cNvSpPr/>
          <p:nvPr/>
        </p:nvSpPr>
        <p:spPr>
          <a:xfrm>
            <a:off x="103227" y="112252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014" y="1843118"/>
            <a:ext cx="6881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ỉ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là: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45553"/>
              </p:ext>
            </p:extLst>
          </p:nvPr>
        </p:nvGraphicFramePr>
        <p:xfrm>
          <a:off x="7823233" y="1219961"/>
          <a:ext cx="3657600" cy="368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962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75653"/>
              </p:ext>
            </p:extLst>
          </p:nvPr>
        </p:nvGraphicFramePr>
        <p:xfrm>
          <a:off x="7823233" y="1219961"/>
          <a:ext cx="1828800" cy="18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1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" name="Subtitle 7"/>
          <p:cNvSpPr txBox="1">
            <a:spLocks/>
          </p:cNvSpPr>
          <p:nvPr/>
        </p:nvSpPr>
        <p:spPr bwMode="auto">
          <a:xfrm>
            <a:off x="7986675" y="1893876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vi-VN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8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Subtitle 7"/>
          <p:cNvSpPr txBox="1">
            <a:spLocks/>
          </p:cNvSpPr>
          <p:nvPr/>
        </p:nvSpPr>
        <p:spPr bwMode="auto">
          <a:xfrm>
            <a:off x="8945013" y="3343291"/>
            <a:ext cx="16764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vi-VN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58496" y="3359916"/>
                <a:ext cx="3779722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: 100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num>
                      <m:den>
                        <m:r>
                          <a:rPr lang="vi-VN" alt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alt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96" y="3359916"/>
                <a:ext cx="3779722" cy="1080424"/>
              </a:xfrm>
              <a:prstGeom prst="rect">
                <a:avLst/>
              </a:prstGeom>
              <a:blipFill>
                <a:blip r:embed="rId3"/>
                <a:stretch>
                  <a:fillRect l="-5806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6929" y="5108806"/>
                <a:ext cx="2412840" cy="1152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80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8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vi-VN" altLang="en-US" sz="48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C00000"/>
                    </a:solidFill>
                  </a:rPr>
                  <a:t> = 25%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9" y="5108806"/>
                <a:ext cx="2412840" cy="1152047"/>
              </a:xfrm>
              <a:prstGeom prst="rect">
                <a:avLst/>
              </a:prstGeom>
              <a:blipFill>
                <a:blip r:embed="rId4"/>
                <a:stretch>
                  <a:fillRect r="-7071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45"/>
          <p:cNvSpPr/>
          <p:nvPr/>
        </p:nvSpPr>
        <p:spPr>
          <a:xfrm rot="1471602">
            <a:off x="3976756" y="5404309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10161" y="5361660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Tỉ số phần trăm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9930" y="296631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a)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1: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49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13" grpId="0"/>
      <p:bldP spid="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2277" y="251291"/>
            <a:ext cx="11901017" cy="6275965"/>
            <a:chOff x="161533" y="162949"/>
            <a:chExt cx="11901017" cy="6275965"/>
          </a:xfrm>
        </p:grpSpPr>
        <p:sp>
          <p:nvSpPr>
            <p:cNvPr id="16" name="Rounded Rectangle 15"/>
            <p:cNvSpPr/>
            <p:nvPr/>
          </p:nvSpPr>
          <p:spPr>
            <a:xfrm>
              <a:off x="161533" y="162949"/>
              <a:ext cx="11901017" cy="6275965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3934" y="315349"/>
              <a:ext cx="11561692" cy="6016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29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13546" y="507008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a)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1: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2386914" y="1720881"/>
                <a:ext cx="2441694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800" b="1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num>
                      <m:den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C00000"/>
                    </a:solidFill>
                  </a:rPr>
                  <a:t> = 25%</a:t>
                </a:r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914" y="1720881"/>
                <a:ext cx="2441694" cy="1170192"/>
              </a:xfrm>
              <a:prstGeom prst="rect">
                <a:avLst/>
              </a:prstGeom>
              <a:blipFill>
                <a:blip r:embed="rId4"/>
                <a:stretch>
                  <a:fillRect r="-6000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Freeform: Shape 45"/>
          <p:cNvSpPr/>
          <p:nvPr/>
        </p:nvSpPr>
        <p:spPr>
          <a:xfrm rot="1471602">
            <a:off x="5349030" y="2164992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346674" y="2093898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</a:rPr>
              <a:t>Tỉ số phần trăm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816042" y="3430865"/>
            <a:ext cx="6670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/>
              <a:t>Đọc: </a:t>
            </a:r>
            <a:r>
              <a:rPr lang="vi-VN" sz="3600" b="1" dirty="0">
                <a:solidFill>
                  <a:srgbClr val="C00000"/>
                </a:solidFill>
              </a:rPr>
              <a:t>Hai mươi lăm phần trăm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816042" y="4635133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/>
              <a:t>Kí hiệu phần trăm:</a:t>
            </a:r>
            <a:endParaRPr lang="en-US" sz="3600" b="1" dirty="0"/>
          </a:p>
        </p:txBody>
      </p:sp>
      <p:sp>
        <p:nvSpPr>
          <p:cNvPr id="136" name="Rectangle 135"/>
          <p:cNvSpPr/>
          <p:nvPr/>
        </p:nvSpPr>
        <p:spPr>
          <a:xfrm>
            <a:off x="7105535" y="4404300"/>
            <a:ext cx="9364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 dirty="0">
                <a:solidFill>
                  <a:srgbClr val="C00000"/>
                </a:solidFill>
              </a:rPr>
              <a:t>%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2125" name="图片 21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044" y="4457512"/>
            <a:ext cx="3825130" cy="25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06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7DBC84F-CFD1-4ACF-8606-8EB1674EF9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恐龙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1792</TotalTime>
  <Words>1286</Words>
  <Application>Microsoft Office PowerPoint</Application>
  <PresentationFormat>Custom</PresentationFormat>
  <Paragraphs>194</Paragraphs>
  <Slides>29</Slides>
  <Notes>14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cp:keywords/>
  <dc:description>9Slide.vn</dc:description>
  <cp:lastModifiedBy>HP</cp:lastModifiedBy>
  <cp:revision>255</cp:revision>
  <dcterms:created xsi:type="dcterms:W3CDTF">2018-02-08T10:13:46Z</dcterms:created>
  <dcterms:modified xsi:type="dcterms:W3CDTF">2023-12-18T03:53:45Z</dcterms:modified>
  <cp:category>9Slide.vn</cp:category>
</cp:coreProperties>
</file>