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07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486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30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29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05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2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0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3DD33F-00A7-5A4E-98D4-3A36935B52F6}"/>
              </a:ext>
            </a:extLst>
          </p:cNvPr>
          <p:cNvSpPr/>
          <p:nvPr userDrawn="1"/>
        </p:nvSpPr>
        <p:spPr>
          <a:xfrm>
            <a:off x="218940" y="218941"/>
            <a:ext cx="11771290" cy="645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46C66C7-EF05-064B-B10B-70ACAE123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9" y="83712"/>
            <a:ext cx="1049628" cy="104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7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5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3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87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0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099F4-93D3-4FCA-9AAC-DFF2C70522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CFED-82FF-4B39-8A6E-33AD2D16D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1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57CF6C-1568-49C1-9E3A-EC9876F40423}"/>
              </a:ext>
            </a:extLst>
          </p:cNvPr>
          <p:cNvSpPr txBox="1"/>
          <p:nvPr userDrawn="1"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A63A6-C642-4ABE-83AE-897BDE11C7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25" y="-3442653"/>
            <a:ext cx="1802776" cy="306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489B4-059F-47F0-A81E-FCCEF40769D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86" y="6519959"/>
            <a:ext cx="1152128" cy="1959214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E9A85CD-E9A7-46C5-8240-10E9685B8CC4}"/>
              </a:ext>
            </a:extLst>
          </p:cNvPr>
          <p:cNvSpPr txBox="1"/>
          <p:nvPr userDrawn="1"/>
        </p:nvSpPr>
        <p:spPr>
          <a:xfrm>
            <a:off x="2981908" y="755584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1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EFF11B-BECE-4DC0-9652-BE3220A470DE}"/>
              </a:ext>
            </a:extLst>
          </p:cNvPr>
          <p:cNvSpPr txBox="1">
            <a:spLocks/>
          </p:cNvSpPr>
          <p:nvPr userDrawn="1"/>
        </p:nvSpPr>
        <p:spPr>
          <a:xfrm>
            <a:off x="-330961" y="-7707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4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67902-7371-4EC2-A495-917C29B5DE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217" y="5363320"/>
            <a:ext cx="862860" cy="1361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66E04-A9C3-4ED3-80C5-8CDA025CDFB9}"/>
              </a:ext>
            </a:extLst>
          </p:cNvPr>
          <p:cNvSpPr txBox="1"/>
          <p:nvPr/>
        </p:nvSpPr>
        <p:spPr>
          <a:xfrm>
            <a:off x="11620815" y="-517697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72178" y="682705"/>
            <a:ext cx="5428135" cy="1047210"/>
          </a:xfrm>
          <a:prstGeom prst="rect">
            <a:avLst/>
          </a:prstGeom>
          <a:noFill/>
          <a:ln>
            <a:solidFill>
              <a:srgbClr val="00652E"/>
            </a:solidFill>
          </a:ln>
          <a:effectLst>
            <a:outerShdw blurRad="63500" sx="102000" sy="102000" algn="ctr" rotWithShape="0">
              <a:srgbClr val="00652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49284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KẾT LUẬN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49284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AA7C1F-29C1-4D8C-86C0-FA3190D5F0B7}"/>
              </a:ext>
            </a:extLst>
          </p:cNvPr>
          <p:cNvSpPr txBox="1"/>
          <p:nvPr/>
        </p:nvSpPr>
        <p:spPr>
          <a:xfrm>
            <a:off x="1387856" y="1997839"/>
            <a:ext cx="97967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bằng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9387D-9997-4D14-9276-17F7BDC2A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4" y="3429000"/>
            <a:ext cx="3694496" cy="3694496"/>
          </a:xfrm>
          <a:prstGeom prst="rect">
            <a:avLst/>
          </a:prstGeom>
        </p:spPr>
      </p:pic>
      <p:pic>
        <p:nvPicPr>
          <p:cNvPr id="8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D67B0C0F-1842-4FF8-BAA7-6C1DF34A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00" y="4026235"/>
            <a:ext cx="2766923" cy="276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2">
            <a:extLst>
              <a:ext uri="{FF2B5EF4-FFF2-40B4-BE49-F238E27FC236}">
                <a16:creationId xmlns:a16="http://schemas.microsoft.com/office/drawing/2014/main" id="{144475F5-A4F9-4E41-B291-9CB3415EB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183" y="-354380"/>
            <a:ext cx="3303817" cy="3303817"/>
          </a:xfrm>
          <a:prstGeom prst="rect">
            <a:avLst/>
          </a:prstGeom>
        </p:spPr>
      </p:pic>
      <p:sp>
        <p:nvSpPr>
          <p:cNvPr id="17" name="Rectangle: Rounded Corners 28">
            <a:extLst>
              <a:ext uri="{FF2B5EF4-FFF2-40B4-BE49-F238E27FC236}">
                <a16:creationId xmlns:a16="http://schemas.microsoft.com/office/drawing/2014/main" id="{83B3EE50-C49B-9D44-BEB8-D3F50C7555CC}"/>
              </a:ext>
            </a:extLst>
          </p:cNvPr>
          <p:cNvSpPr/>
          <p:nvPr/>
        </p:nvSpPr>
        <p:spPr>
          <a:xfrm>
            <a:off x="3282212" y="1535211"/>
            <a:ext cx="6697348" cy="321439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>
            <a:noFill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wrap="none" lIns="19050" tIns="19050" rIns="19050" bIns="1905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TRẢ LỜI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SVNZiclets" panose="02000603000000000000" pitchFamily="2" charset="0"/>
                <a:ea typeface="+mj-ea"/>
                <a:cs typeface="+mn-cs"/>
                <a:sym typeface="Arial" panose="020B0604020202020204"/>
              </a:rPr>
              <a:t>NHANH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#9Slide07 SVNZiclets" panose="02000603000000000000" pitchFamily="2" charset="0"/>
              <a:ea typeface="+mj-ea"/>
              <a:cs typeface="+mn-cs"/>
              <a:sym typeface="Arial" panose="020B0604020202020204"/>
            </a:endParaRPr>
          </a:p>
        </p:txBody>
      </p:sp>
      <p:pic>
        <p:nvPicPr>
          <p:cNvPr id="15" name="图片 19">
            <a:extLst>
              <a:ext uri="{FF2B5EF4-FFF2-40B4-BE49-F238E27FC236}">
                <a16:creationId xmlns:a16="http://schemas.microsoft.com/office/drawing/2014/main" id="{D5EE5164-DFC2-B644-ABA1-19BE5BD99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47288">
            <a:off x="1731054" y="166676"/>
            <a:ext cx="2975733" cy="297573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640" y="2731910"/>
            <a:ext cx="3557970" cy="491135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F25DE7-BC6D-AB47-A368-F5002DA803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31040" y="2111022"/>
            <a:ext cx="5277172" cy="527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1"/>
          <p:cNvPicPr>
            <a:picLocks noChangeAspect="1"/>
          </p:cNvPicPr>
          <p:nvPr/>
        </p:nvPicPr>
        <p:blipFill>
          <a:blip r:embed="rId3"/>
          <a:srcRect t="31019" b="30556"/>
          <a:stretch>
            <a:fillRect/>
          </a:stretch>
        </p:blipFill>
        <p:spPr>
          <a:xfrm>
            <a:off x="0" y="2317750"/>
            <a:ext cx="12191365" cy="452374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" name="图片 1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4" name="图片 3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3628390"/>
            <a:ext cx="9620250" cy="322961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893268" y="2137716"/>
            <a:ext cx="624114" cy="624114"/>
          </a:xfrm>
          <a:prstGeom prst="ellipse">
            <a:avLst/>
          </a:prstGeom>
          <a:solidFill>
            <a:srgbClr val="7BB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63334" y="3661955"/>
            <a:ext cx="624114" cy="624114"/>
          </a:xfrm>
          <a:prstGeom prst="ellipse">
            <a:avLst/>
          </a:prstGeom>
          <a:solidFill>
            <a:srgbClr val="B05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381875" y="2159046"/>
            <a:ext cx="624114" cy="624114"/>
          </a:xfrm>
          <a:prstGeom prst="ellipse">
            <a:avLst/>
          </a:prstGeom>
          <a:solidFill>
            <a:srgbClr val="399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7287536" y="3955506"/>
            <a:ext cx="580751" cy="624114"/>
          </a:xfrm>
          <a:prstGeom prst="ellipse">
            <a:avLst/>
          </a:prstGeom>
          <a:solidFill>
            <a:srgbClr val="FDB5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8" name="图片 7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A4D2E-847A-46F6-9E60-38A86E433F33}"/>
              </a:ext>
            </a:extLst>
          </p:cNvPr>
          <p:cNvGrpSpPr/>
          <p:nvPr/>
        </p:nvGrpSpPr>
        <p:grpSpPr>
          <a:xfrm>
            <a:off x="2182586" y="319178"/>
            <a:ext cx="7826192" cy="1111171"/>
            <a:chOff x="2302561" y="1033411"/>
            <a:chExt cx="9414510" cy="1111171"/>
          </a:xfrm>
        </p:grpSpPr>
        <p:sp>
          <p:nvSpPr>
            <p:cNvPr id="14" name="文本框 43">
              <a:extLst>
                <a:ext uri="{FF2B5EF4-FFF2-40B4-BE49-F238E27FC236}">
                  <a16:creationId xmlns:a16="http://schemas.microsoft.com/office/drawing/2014/main" id="{AADB6CA4-3A03-48C7-8F8B-EED7DE70AE88}"/>
                </a:ext>
              </a:extLst>
            </p:cNvPr>
            <p:cNvSpPr txBox="1"/>
            <p:nvPr/>
          </p:nvSpPr>
          <p:spPr>
            <a:xfrm>
              <a:off x="2302561" y="1036586"/>
              <a:ext cx="941451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câu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228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15" name="文本框 44">
              <a:extLst>
                <a:ext uri="{FF2B5EF4-FFF2-40B4-BE49-F238E27FC236}">
                  <a16:creationId xmlns:a16="http://schemas.microsoft.com/office/drawing/2014/main" id="{D7690411-22A0-4619-BE59-1382D31E6082}"/>
                </a:ext>
              </a:extLst>
            </p:cNvPr>
            <p:cNvSpPr txBox="1"/>
            <p:nvPr/>
          </p:nvSpPr>
          <p:spPr>
            <a:xfrm>
              <a:off x="2396086" y="1033411"/>
              <a:ext cx="921475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BB54C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Yêu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55AD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cầu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cần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đạt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3994D7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E4EAC0-24F0-4CF6-B855-7701E2E8BA94}"/>
              </a:ext>
            </a:extLst>
          </p:cNvPr>
          <p:cNvGrpSpPr/>
          <p:nvPr/>
        </p:nvGrpSpPr>
        <p:grpSpPr>
          <a:xfrm>
            <a:off x="622851" y="1433524"/>
            <a:ext cx="10705815" cy="4702233"/>
            <a:chOff x="622851" y="1433524"/>
            <a:chExt cx="10705815" cy="470223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0986D-2573-4EC1-8581-9BBE677230BE}"/>
                </a:ext>
              </a:extLst>
            </p:cNvPr>
            <p:cNvSpPr/>
            <p:nvPr/>
          </p:nvSpPr>
          <p:spPr>
            <a:xfrm>
              <a:off x="622851" y="1433524"/>
              <a:ext cx="10705815" cy="4702233"/>
            </a:xfrm>
            <a:prstGeom prst="roundRect">
              <a:avLst/>
            </a:prstGeom>
            <a:solidFill>
              <a:schemeClr val="bg1">
                <a:alpha val="76000"/>
              </a:schemeClr>
            </a:solidFill>
            <a:ln w="57150">
              <a:solidFill>
                <a:srgbClr val="61B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36F5AC-AE3C-431E-9EA4-07255541CF93}"/>
                </a:ext>
              </a:extLst>
            </p:cNvPr>
            <p:cNvSpPr txBox="1"/>
            <p:nvPr/>
          </p:nvSpPr>
          <p:spPr>
            <a:xfrm>
              <a:off x="1119179" y="1676796"/>
              <a:ext cx="9953005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thù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cạnh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thoi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lắp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ghép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 lực tự học, NL giải quyết vấn đề và sáng tạo, NL tư duy - lập luận logic.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Phẩm chất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 HS tích cực, cẩn thận khi làm bài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3075EBD-E673-427A-B93F-0B8AB630B907}"/>
              </a:ext>
            </a:extLst>
          </p:cNvPr>
          <p:cNvSpPr txBox="1"/>
          <p:nvPr/>
        </p:nvSpPr>
        <p:spPr>
          <a:xfrm>
            <a:off x="10864213" y="-67259"/>
            <a:ext cx="133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49935"/>
                </a:solidFill>
                <a:effectLst/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 non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549935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0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1288006" y="497230"/>
            <a:ext cx="8980650" cy="76944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382" y="3543638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2, 4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1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564" y="2880583"/>
            <a:ext cx="3557970" cy="3557970"/>
          </a:xfrm>
          <a:prstGeom prst="rect">
            <a:avLst/>
          </a:prstGeom>
        </p:spPr>
      </p:pic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248966" y="3299115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831" y="3568262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1, 2, 3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177475" y="3374199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377" y="5118043"/>
            <a:ext cx="2164825" cy="561749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1, 3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185961" y="4873520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826" y="5142667"/>
            <a:ext cx="2164825" cy="609390"/>
          </a:xfrm>
          <a:prstGeom prst="rect">
            <a:avLst/>
          </a:prstGeom>
          <a:solidFill>
            <a:srgbClr val="01527F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Hình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 5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080275" y="492478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rgbClr val="C00000"/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743" y="145396"/>
            <a:ext cx="2559825" cy="2242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593" y="1355647"/>
            <a:ext cx="4317238" cy="20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4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1" grpId="0" animBg="1"/>
      <p:bldP spid="2" grpId="0" animBg="1"/>
      <p:bldP spid="19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485" y="2440743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80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2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50E7481D-D632-2F4D-B4DD-A9D0765AE6D4}"/>
              </a:ext>
            </a:extLst>
          </p:cNvPr>
          <p:cNvCxnSpPr>
            <a:cxnSpLocks/>
          </p:cNvCxnSpPr>
          <p:nvPr/>
        </p:nvCxnSpPr>
        <p:spPr>
          <a:xfrm>
            <a:off x="1607257" y="3641852"/>
            <a:ext cx="86613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925964"/>
            <a:ext cx="9021290" cy="1141484"/>
          </a:xfrm>
          <a:prstGeom prst="rect">
            <a:avLst/>
          </a:prstGeom>
          <a:ln>
            <a:noFill/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25 cm.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xăng-ti-mét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gỗ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sp>
        <p:nvSpPr>
          <p:cNvPr id="19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250003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a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2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8934" y="2465367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100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3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0042281" y="2348088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b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4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480" y="4015148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120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5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1186998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26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929" y="4039772"/>
            <a:ext cx="2164825" cy="7629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微软雅黑" pitchFamily="34" charset="-122"/>
              </a:rPr>
              <a:t>140 cm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Source Han Sans CN" panose="020B0500000000000000" pitchFamily="34" charset="-128"/>
              <a:cs typeface="+mn-cs"/>
              <a:sym typeface="微软雅黑" pitchFamily="34" charset="-122"/>
            </a:endParaRPr>
          </a:p>
        </p:txBody>
      </p:sp>
      <p:sp>
        <p:nvSpPr>
          <p:cNvPr id="27" name="ïśľíďè">
            <a:extLst>
              <a:ext uri="{FF2B5EF4-FFF2-40B4-BE49-F238E27FC236}">
                <a16:creationId xmlns:a16="http://schemas.microsoft.com/office/drawing/2014/main" id="{24BFEAE2-76EF-C44C-90DA-69ABEE229CBE}"/>
              </a:ext>
            </a:extLst>
          </p:cNvPr>
          <p:cNvSpPr/>
          <p:nvPr/>
        </p:nvSpPr>
        <p:spPr bwMode="auto">
          <a:xfrm>
            <a:off x="9979276" y="3922493"/>
            <a:ext cx="965857" cy="948267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28575">
            <a:solidFill>
              <a:schemeClr val="tx1"/>
            </a:solidFill>
            <a:prstDash val="dash"/>
            <a:miter lim="400000"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d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A60D4F75-DFCD-7B4F-A2CC-D0B38ADA80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43" y="4659568"/>
            <a:ext cx="2559825" cy="22428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135880" y="2496182"/>
            <a:ext cx="1675051" cy="2697113"/>
            <a:chOff x="5135880" y="2496182"/>
            <a:chExt cx="1675051" cy="26971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791CD9-CB85-46FB-858E-FF3010C99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7049" r="14818"/>
            <a:stretch/>
          </p:blipFill>
          <p:spPr>
            <a:xfrm>
              <a:off x="5445760" y="2496182"/>
              <a:ext cx="1365171" cy="2697113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Diamond 3"/>
            <p:cNvSpPr/>
            <p:nvPr/>
          </p:nvSpPr>
          <p:spPr>
            <a:xfrm>
              <a:off x="5283200" y="3347155"/>
              <a:ext cx="32512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Diamond 16"/>
            <p:cNvSpPr/>
            <p:nvPr/>
          </p:nvSpPr>
          <p:spPr>
            <a:xfrm rot="1428053">
              <a:off x="5135880" y="3833009"/>
              <a:ext cx="457200" cy="413527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/>
      <p:bldP spid="19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47">
            <a:extLst>
              <a:ext uri="{FF2B5EF4-FFF2-40B4-BE49-F238E27FC236}">
                <a16:creationId xmlns:a16="http://schemas.microsoft.com/office/drawing/2014/main" id="{2D49AFA0-3637-A140-B883-B21A9287C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51" y="1797285"/>
            <a:ext cx="8791549" cy="2308316"/>
          </a:xfrm>
          <a:prstGeom prst="rect">
            <a:avLst/>
          </a:prstGeom>
          <a:solidFill>
            <a:srgbClr val="DF2123"/>
          </a:solidFill>
          <a:ln w="38100">
            <a:solidFill>
              <a:schemeClr val="tx1"/>
            </a:solidFill>
            <a:prstDash val="dash"/>
          </a:ln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thoi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cặp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diện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bốn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Calibri" pitchFamily="34" charset="0"/>
              </a:rPr>
              <a:t>nhau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Calibri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96D3F56-D586-D74A-91C5-E5F9FAF147A7}"/>
              </a:ext>
            </a:extLst>
          </p:cNvPr>
          <p:cNvSpPr txBox="1"/>
          <p:nvPr/>
        </p:nvSpPr>
        <p:spPr>
          <a:xfrm>
            <a:off x="1079729" y="497230"/>
            <a:ext cx="1633781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FU Rhythm" panose="00000400000000000000" pitchFamily="2" charset="0"/>
                <a:cs typeface="+mn-cs"/>
              </a:rPr>
              <a:t>CÂU 3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cs typeface="+mn-cs"/>
            </a:endParaRPr>
          </a:p>
        </p:txBody>
      </p:sp>
      <p:sp>
        <p:nvSpPr>
          <p:cNvPr id="9" name="íś1íḍè">
            <a:extLst>
              <a:ext uri="{FF2B5EF4-FFF2-40B4-BE49-F238E27FC236}">
                <a16:creationId xmlns:a16="http://schemas.microsoft.com/office/drawing/2014/main" id="{F5994542-3399-5D49-A141-CDAFAFE960EE}"/>
              </a:ext>
            </a:extLst>
          </p:cNvPr>
          <p:cNvSpPr/>
          <p:nvPr/>
        </p:nvSpPr>
        <p:spPr>
          <a:xfrm>
            <a:off x="2713510" y="497230"/>
            <a:ext cx="8249130" cy="76698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lại đặc điểm của hình thoi </a:t>
            </a:r>
            <a:endParaRPr kumimoji="0" lang="zh-CN" altLang="en-US" sz="6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104819C-37B3-2A44-A5F6-28FA33D87F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920" y="3914380"/>
            <a:ext cx="3557970" cy="35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19" name="图片 18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20" name="图片 1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21" name="图片 20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5780"/>
            <a:ext cx="12192000" cy="6332220"/>
          </a:xfrm>
          <a:prstGeom prst="rect">
            <a:avLst/>
          </a:prstGeom>
        </p:spPr>
      </p:pic>
      <p:pic>
        <p:nvPicPr>
          <p:cNvPr id="22" name="图片 21" descr="21"/>
          <p:cNvPicPr>
            <a:picLocks noChangeAspect="1"/>
          </p:cNvPicPr>
          <p:nvPr/>
        </p:nvPicPr>
        <p:blipFill>
          <a:blip r:embed="rId3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24" name="图片 23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479405" y="0"/>
            <a:ext cx="1339215" cy="1246505"/>
          </a:xfrm>
          <a:prstGeom prst="rect">
            <a:avLst/>
          </a:prstGeom>
        </p:spPr>
      </p:pic>
      <p:pic>
        <p:nvPicPr>
          <p:cNvPr id="25" name="图片 24" descr="千库网_白色飞鸟白鸽和平鸽_元素编号12899640"/>
          <p:cNvPicPr>
            <a:picLocks noChangeAspect="1"/>
          </p:cNvPicPr>
          <p:nvPr/>
        </p:nvPicPr>
        <p:blipFill>
          <a:blip r:embed="rId8"/>
          <a:srcRect t="15641" r="44456" b="37554"/>
          <a:stretch>
            <a:fillRect/>
          </a:stretch>
        </p:blipFill>
        <p:spPr>
          <a:xfrm>
            <a:off x="3284220" y="1377315"/>
            <a:ext cx="1339215" cy="1246505"/>
          </a:xfrm>
          <a:prstGeom prst="rect">
            <a:avLst/>
          </a:prstGeom>
        </p:spPr>
      </p:pic>
      <p:pic>
        <p:nvPicPr>
          <p:cNvPr id="26" name="图片 25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27" name="图片 26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8" name="图片 27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9" name="图片 28" descr="11"/>
          <p:cNvPicPr>
            <a:picLocks noChangeAspect="1"/>
          </p:cNvPicPr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-24765" y="3175"/>
            <a:ext cx="12204065" cy="6851650"/>
          </a:xfrm>
          <a:prstGeom prst="rect">
            <a:avLst/>
          </a:prstGeom>
        </p:spPr>
      </p:pic>
      <p:pic>
        <p:nvPicPr>
          <p:cNvPr id="53" name="图片 52" descr="588ku_8fce8f2a752e40fcc7345577636406eb_12548673"/>
          <p:cNvPicPr>
            <a:picLocks noChangeAspect="1"/>
          </p:cNvPicPr>
          <p:nvPr/>
        </p:nvPicPr>
        <p:blipFill>
          <a:blip r:embed="rId13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grpSp>
        <p:nvGrpSpPr>
          <p:cNvPr id="33" name="组合 42">
            <a:extLst>
              <a:ext uri="{FF2B5EF4-FFF2-40B4-BE49-F238E27FC236}">
                <a16:creationId xmlns:a16="http://schemas.microsoft.com/office/drawing/2014/main" id="{C49F4720-D45E-4812-8D7C-8313E07B2511}"/>
              </a:ext>
            </a:extLst>
          </p:cNvPr>
          <p:cNvGrpSpPr/>
          <p:nvPr/>
        </p:nvGrpSpPr>
        <p:grpSpPr>
          <a:xfrm>
            <a:off x="1710233" y="1606187"/>
            <a:ext cx="8848183" cy="2555331"/>
            <a:chOff x="4338" y="2905"/>
            <a:chExt cx="13998" cy="6172"/>
          </a:xfrm>
        </p:grpSpPr>
        <p:sp>
          <p:nvSpPr>
            <p:cNvPr id="34" name="文本框 43">
              <a:extLst>
                <a:ext uri="{FF2B5EF4-FFF2-40B4-BE49-F238E27FC236}">
                  <a16:creationId xmlns:a16="http://schemas.microsoft.com/office/drawing/2014/main" id="{BCC95E63-EEBA-4AFC-9C71-3009C1D3B654}"/>
                </a:ext>
              </a:extLst>
            </p:cNvPr>
            <p:cNvSpPr txBox="1"/>
            <p:nvPr/>
          </p:nvSpPr>
          <p:spPr>
            <a:xfrm>
              <a:off x="4338" y="2905"/>
              <a:ext cx="13998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 w="1301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CÁC CON HỌC TÔT</a:t>
              </a:r>
              <a:endParaRPr kumimoji="0" lang="zh-CN" altLang="en-US" sz="8000" b="1" i="0" u="none" strike="noStrike" kern="1200" cap="none" spc="0" normalizeH="0" baseline="0" noProof="0" dirty="0">
                <a:ln w="130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字魂144号-朗圆体" panose="00000500000000000000" charset="-122"/>
                <a:cs typeface="+mn-cs"/>
              </a:endParaRPr>
            </a:p>
          </p:txBody>
        </p:sp>
        <p:sp>
          <p:nvSpPr>
            <p:cNvPr id="35" name="文本框 44">
              <a:extLst>
                <a:ext uri="{FF2B5EF4-FFF2-40B4-BE49-F238E27FC236}">
                  <a16:creationId xmlns:a16="http://schemas.microsoft.com/office/drawing/2014/main" id="{B484F3BB-B7F5-4720-9B6C-3602D91DA127}"/>
                </a:ext>
              </a:extLst>
            </p:cNvPr>
            <p:cNvSpPr txBox="1"/>
            <p:nvPr/>
          </p:nvSpPr>
          <p:spPr>
            <a:xfrm>
              <a:off x="4496" y="2907"/>
              <a:ext cx="13701" cy="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DB549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CHÚC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CÁC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C26BE0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CON</a:t>
              </a:r>
              <a:r>
                <a:rPr kumimoji="0" lang="zh-CN" alt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65B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HỌC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3994D7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589C36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字魂144号-朗圆体" panose="00000500000000000000" charset="-122"/>
                  <a:cs typeface="+mn-cs"/>
                </a:rPr>
                <a:t>TỐT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5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80010" y="0"/>
            <a:ext cx="12190730" cy="1250315"/>
          </a:xfrm>
          <a:prstGeom prst="rect">
            <a:avLst/>
          </a:prstGeom>
        </p:spPr>
      </p:pic>
      <p:pic>
        <p:nvPicPr>
          <p:cNvPr id="4" name="图片 3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0" name="图片 9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14" name="图片 13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19" name="图片 18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2355850" y="3069973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36" y="1023118"/>
            <a:ext cx="11254191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91716" y="483235"/>
            <a:ext cx="5608568" cy="618490"/>
          </a:xfrm>
          <a:prstGeom prst="rect">
            <a:avLst/>
          </a:prstGeom>
          <a:solidFill>
            <a:srgbClr val="3994D7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Nhìn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đoán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tên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3D890-9FDC-422E-9647-EFFFCD479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8" y="2590264"/>
            <a:ext cx="2978857" cy="3648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DF2EB2-3F8F-4CC8-A7DD-37BB57F2C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24" y="2430899"/>
            <a:ext cx="3030312" cy="36487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59380-04AF-4103-8BF3-A3FEE8DD2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05" y="792480"/>
            <a:ext cx="4243591" cy="2652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7B385B-910B-4DCE-81E2-C4B4401C8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" y="1332326"/>
            <a:ext cx="4243592" cy="25158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E18A2C-F4A9-4DC4-93E0-7C73B5EB6101}"/>
              </a:ext>
            </a:extLst>
          </p:cNvPr>
          <p:cNvSpPr/>
          <p:nvPr/>
        </p:nvSpPr>
        <p:spPr>
          <a:xfrm>
            <a:off x="1464320" y="4010643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chữ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E5F13-B4EB-4ACB-AC13-7563A144C474}"/>
              </a:ext>
            </a:extLst>
          </p:cNvPr>
          <p:cNvSpPr/>
          <p:nvPr/>
        </p:nvSpPr>
        <p:spPr>
          <a:xfrm>
            <a:off x="4114800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tam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giác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9C868-D1E1-408E-8EF3-CDBF49CDE763}"/>
              </a:ext>
            </a:extLst>
          </p:cNvPr>
          <p:cNvSpPr/>
          <p:nvPr/>
        </p:nvSpPr>
        <p:spPr>
          <a:xfrm>
            <a:off x="7374836" y="6065520"/>
            <a:ext cx="198120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thang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AE72AC-27E8-4570-BBB5-5DC0ACE652AA}"/>
              </a:ext>
            </a:extLst>
          </p:cNvPr>
          <p:cNvSpPr/>
          <p:nvPr/>
        </p:nvSpPr>
        <p:spPr>
          <a:xfrm>
            <a:off x="9747922" y="3514821"/>
            <a:ext cx="789450" cy="552450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>
            <a:off x="2492375" y="3429000"/>
            <a:ext cx="7207250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29D22E3-A789-6B52-54F6-B3520556679F}"/>
              </a:ext>
            </a:extLst>
          </p:cNvPr>
          <p:cNvSpPr txBox="1"/>
          <p:nvPr/>
        </p:nvSpPr>
        <p:spPr>
          <a:xfrm>
            <a:off x="2805344" y="101937"/>
            <a:ext cx="544142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TRƯỜNG TIỂU HỌC NGÔ GIA TỰ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0978A-6C83-F74A-B625-B26F6C477779}"/>
              </a:ext>
            </a:extLst>
          </p:cNvPr>
          <p:cNvSpPr txBox="1"/>
          <p:nvPr/>
        </p:nvSpPr>
        <p:spPr>
          <a:xfrm>
            <a:off x="220786" y="2642602"/>
            <a:ext cx="1128815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GIẢNG ĐIỆN TỬ LỚP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B7477-E545-136E-20E1-1DAF9E7B75BB}"/>
              </a:ext>
            </a:extLst>
          </p:cNvPr>
          <p:cNvSpPr txBox="1"/>
          <p:nvPr/>
        </p:nvSpPr>
        <p:spPr>
          <a:xfrm>
            <a:off x="2385582" y="6035960"/>
            <a:ext cx="628095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2023 - 2024</a:t>
            </a:r>
          </a:p>
        </p:txBody>
      </p:sp>
    </p:spTree>
    <p:extLst>
      <p:ext uri="{BB962C8B-B14F-4D97-AF65-F5344CB8AC3E}">
        <p14:creationId xmlns:p14="http://schemas.microsoft.com/office/powerpoint/2010/main" val="20596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A3E7AD-92E9-4F48-9DF8-6BD4EA10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b="16388"/>
          <a:stretch/>
        </p:blipFill>
        <p:spPr>
          <a:xfrm>
            <a:off x="1054705" y="352112"/>
            <a:ext cx="3933371" cy="381362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033864-B2BF-4089-9FA3-4142CD8D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4441371"/>
            <a:ext cx="5171925" cy="193947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62997-3438-4CC8-834A-7BDA0A549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56" y="477157"/>
            <a:ext cx="5238225" cy="368858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9C577-ECAF-437A-AA1B-63EC232A9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23492" r="14757" b="20899"/>
          <a:stretch/>
        </p:blipFill>
        <p:spPr>
          <a:xfrm>
            <a:off x="5747656" y="4365136"/>
            <a:ext cx="5573487" cy="209194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582</Words>
  <Application>Microsoft Office PowerPoint</Application>
  <PresentationFormat>Widescreen</PresentationFormat>
  <Paragraphs>127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DengXian</vt:lpstr>
      <vt:lpstr>微软雅黑</vt:lpstr>
      <vt:lpstr>#9Slide07 Altus</vt:lpstr>
      <vt:lpstr>#9Slide07 HoneyCream</vt:lpstr>
      <vt:lpstr>#9Slide07 SFU Rhythm</vt:lpstr>
      <vt:lpstr>#9Slide07 SVNZiclets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Futura Extra</vt:lpstr>
      <vt:lpstr>UTM Guanine</vt:lpstr>
      <vt:lpstr>思源黑体 CN Bold</vt:lpstr>
      <vt:lpstr>思源黑体 CN Normal</vt:lpstr>
      <vt:lpstr>Office Theme</vt:lpstr>
      <vt:lpstr>千库网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Anh Nguyen</cp:lastModifiedBy>
  <cp:revision>5</cp:revision>
  <dcterms:created xsi:type="dcterms:W3CDTF">2023-10-16T04:55:14Z</dcterms:created>
  <dcterms:modified xsi:type="dcterms:W3CDTF">2023-12-19T07:29:06Z</dcterms:modified>
</cp:coreProperties>
</file>