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0" r:id="rId2"/>
    <p:sldId id="392" r:id="rId3"/>
    <p:sldId id="292" r:id="rId4"/>
    <p:sldId id="375" r:id="rId5"/>
    <p:sldId id="457" r:id="rId6"/>
    <p:sldId id="465" r:id="rId7"/>
    <p:sldId id="466" r:id="rId8"/>
    <p:sldId id="467" r:id="rId9"/>
    <p:sldId id="469" r:id="rId10"/>
    <p:sldId id="347" r:id="rId11"/>
    <p:sldId id="459" r:id="rId12"/>
    <p:sldId id="458" r:id="rId13"/>
    <p:sldId id="422" r:id="rId14"/>
    <p:sldId id="460" r:id="rId15"/>
    <p:sldId id="413" r:id="rId16"/>
    <p:sldId id="331" r:id="rId17"/>
    <p:sldId id="423" r:id="rId18"/>
    <p:sldId id="387" r:id="rId19"/>
    <p:sldId id="3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3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1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3" autoAdjust="0"/>
    <p:restoredTop sz="94657"/>
  </p:normalViewPr>
  <p:slideViewPr>
    <p:cSldViewPr snapToGrid="0">
      <p:cViewPr varScale="1">
        <p:scale>
          <a:sx n="66" d="100"/>
          <a:sy n="66" d="100"/>
        </p:scale>
        <p:origin x="906" y="60"/>
      </p:cViewPr>
      <p:guideLst>
        <p:guide orient="horz" pos="2232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2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63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46" y="-83974"/>
            <a:ext cx="12248039" cy="696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1499" y="4222087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4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23" y="332014"/>
            <a:ext cx="5362575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87" y="1170214"/>
            <a:ext cx="11535047" cy="528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355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486"/>
            <a:ext cx="6924675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53" y="1038903"/>
            <a:ext cx="11535047" cy="52832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42754" y="1367516"/>
            <a:ext cx="3918858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Dương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Tự</a:t>
            </a:r>
            <a:r>
              <a:rPr lang="en-US" sz="3200" dirty="0">
                <a:solidFill>
                  <a:srgbClr val="FF0000"/>
                </a:solidFill>
              </a:rPr>
              <a:t> Minh Street</a:t>
            </a:r>
          </a:p>
        </p:txBody>
      </p:sp>
      <p:sp>
        <p:nvSpPr>
          <p:cNvPr id="6" name="Rectangle 5"/>
          <p:cNvSpPr/>
          <p:nvPr/>
        </p:nvSpPr>
        <p:spPr>
          <a:xfrm>
            <a:off x="7247708" y="1328327"/>
            <a:ext cx="3418114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Thái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Nguyên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8289" y="2242592"/>
            <a:ext cx="4589420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my mother and father.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3185160"/>
            <a:ext cx="2076995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has six</a:t>
            </a:r>
          </a:p>
        </p:txBody>
      </p:sp>
      <p:sp>
        <p:nvSpPr>
          <p:cNvPr id="9" name="Rectangle 8"/>
          <p:cNvSpPr/>
          <p:nvPr/>
        </p:nvSpPr>
        <p:spPr>
          <a:xfrm>
            <a:off x="1478277" y="4199629"/>
            <a:ext cx="1748248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love my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6890" y="4199629"/>
            <a:ext cx="1748248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blue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54472" y="4118996"/>
            <a:ext cx="3780576" cy="109308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 bed, a desk,  and a closet.</a:t>
            </a:r>
          </a:p>
        </p:txBody>
      </p:sp>
    </p:spTree>
    <p:extLst>
      <p:ext uri="{BB962C8B-B14F-4D97-AF65-F5344CB8AC3E}">
        <p14:creationId xmlns:p14="http://schemas.microsoft.com/office/powerpoint/2010/main" val="1758231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 43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857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028" y="514197"/>
            <a:ext cx="906581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600" b="1" i="1" dirty="0"/>
              <a:t>E. Write about your home. Write 10–20 words.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52" y="1947862"/>
            <a:ext cx="10747066" cy="37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841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682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45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64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31.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963763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417" y="5578102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41809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u="sng" dirty="0">
                <a:solidFill>
                  <a:srgbClr val="FF0000"/>
                </a:solidFill>
              </a:rPr>
              <a:t>read a text about one’s home </a:t>
            </a:r>
            <a:r>
              <a:rPr lang="en-US" sz="3600" dirty="0">
                <a:solidFill>
                  <a:srgbClr val="FF0000"/>
                </a:solidFill>
              </a:rPr>
              <a:t>and </a:t>
            </a:r>
            <a:r>
              <a:rPr lang="en-US" sz="3600" u="sng" dirty="0">
                <a:solidFill>
                  <a:srgbClr val="FF0000"/>
                </a:solidFill>
              </a:rPr>
              <a:t>write a short paragraph about their home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         </a:t>
            </a:r>
            <a:r>
              <a:rPr lang="en-US" sz="3600" dirty="0">
                <a:solidFill>
                  <a:srgbClr val="00B050"/>
                </a:solidFill>
              </a:rPr>
              <a:t>Revision (words about colors and things in a house).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- I have </a:t>
            </a:r>
            <a:r>
              <a:rPr lang="en-US" sz="3600" dirty="0">
                <a:solidFill>
                  <a:srgbClr val="FF0000"/>
                </a:solidFill>
              </a:rPr>
              <a:t>a desk</a:t>
            </a:r>
            <a:r>
              <a:rPr lang="en-US" sz="3600" dirty="0">
                <a:solidFill>
                  <a:srgbClr val="00B050"/>
                </a:solidFill>
              </a:rPr>
              <a:t> in my bedroom.</a:t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>		  - I love my bedroom. It is </a:t>
            </a:r>
            <a:r>
              <a:rPr lang="en-US" sz="3600" dirty="0">
                <a:solidFill>
                  <a:srgbClr val="FF0000"/>
                </a:solidFill>
              </a:rPr>
              <a:t>pink</a:t>
            </a:r>
            <a:r>
              <a:rPr lang="en-US" sz="3600" dirty="0">
                <a:solidFill>
                  <a:srgbClr val="00B050"/>
                </a:solidFill>
              </a:rPr>
              <a:t>. </a:t>
            </a:r>
          </a:p>
          <a:p>
            <a:r>
              <a:rPr lang="en-US" sz="3600" dirty="0">
                <a:solidFill>
                  <a:srgbClr val="00B050"/>
                </a:solidFill>
              </a:rPr>
              <a:t>                       It has </a:t>
            </a:r>
            <a:r>
              <a:rPr lang="en-US" sz="3600" dirty="0">
                <a:solidFill>
                  <a:srgbClr val="FF0000"/>
                </a:solidFill>
              </a:rPr>
              <a:t>a picture </a:t>
            </a:r>
            <a:r>
              <a:rPr lang="en-US" sz="3600" dirty="0">
                <a:solidFill>
                  <a:srgbClr val="00B050"/>
                </a:solidFill>
              </a:rPr>
              <a:t>in it.</a:t>
            </a:r>
          </a:p>
          <a:p>
            <a:r>
              <a:rPr lang="en-US" sz="3600" dirty="0">
                <a:solidFill>
                  <a:srgbClr val="00B050"/>
                </a:solidFill>
              </a:rPr>
              <a:t>		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691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4239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711"/>
            <a:ext cx="5851750" cy="67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223" y="959224"/>
            <a:ext cx="9705295" cy="553206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56802E-1AA6-AF9F-2DE4-5941D0C9C879}"/>
              </a:ext>
            </a:extLst>
          </p:cNvPr>
          <p:cNvCxnSpPr>
            <a:cxnSpLocks/>
          </p:cNvCxnSpPr>
          <p:nvPr/>
        </p:nvCxnSpPr>
        <p:spPr>
          <a:xfrm>
            <a:off x="5056093" y="2305662"/>
            <a:ext cx="9457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5D6099-CE20-5C8D-4C77-2CF768F5FAF5}"/>
              </a:ext>
            </a:extLst>
          </p:cNvPr>
          <p:cNvCxnSpPr>
            <a:cxnSpLocks/>
          </p:cNvCxnSpPr>
          <p:nvPr/>
        </p:nvCxnSpPr>
        <p:spPr>
          <a:xfrm>
            <a:off x="2689410" y="4600627"/>
            <a:ext cx="9457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5131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711"/>
            <a:ext cx="5851750" cy="67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152" y="1045028"/>
            <a:ext cx="9705295" cy="567932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10400" y="4820195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D50DE6-33F2-6DBD-9004-F7E662736605}"/>
              </a:ext>
            </a:extLst>
          </p:cNvPr>
          <p:cNvCxnSpPr>
            <a:cxnSpLocks/>
          </p:cNvCxnSpPr>
          <p:nvPr/>
        </p:nvCxnSpPr>
        <p:spPr>
          <a:xfrm>
            <a:off x="3263153" y="5228157"/>
            <a:ext cx="20887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F1C206-CB64-AB64-B4C5-1358EEB34DDA}"/>
              </a:ext>
            </a:extLst>
          </p:cNvPr>
          <p:cNvCxnSpPr>
            <a:cxnSpLocks/>
          </p:cNvCxnSpPr>
          <p:nvPr/>
        </p:nvCxnSpPr>
        <p:spPr>
          <a:xfrm>
            <a:off x="2958353" y="2771828"/>
            <a:ext cx="20887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0680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711"/>
            <a:ext cx="5851750" cy="67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152" y="1045028"/>
            <a:ext cx="9705295" cy="567932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10400" y="4820195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10400" y="5300517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3BD710-5D69-6091-95CF-6010B73E3324}"/>
              </a:ext>
            </a:extLst>
          </p:cNvPr>
          <p:cNvCxnSpPr>
            <a:cxnSpLocks/>
          </p:cNvCxnSpPr>
          <p:nvPr/>
        </p:nvCxnSpPr>
        <p:spPr>
          <a:xfrm>
            <a:off x="3370729" y="3569685"/>
            <a:ext cx="4034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0B7DC-8EB0-B38E-4D68-563E9E534459}"/>
              </a:ext>
            </a:extLst>
          </p:cNvPr>
          <p:cNvCxnSpPr>
            <a:cxnSpLocks/>
          </p:cNvCxnSpPr>
          <p:nvPr/>
        </p:nvCxnSpPr>
        <p:spPr>
          <a:xfrm>
            <a:off x="3774141" y="5631567"/>
            <a:ext cx="4034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1191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711"/>
            <a:ext cx="5851750" cy="67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152" y="1045028"/>
            <a:ext cx="9705295" cy="567932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10400" y="4820195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10400" y="5300517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74526" y="5780839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86F42F-28F3-B630-E578-6386DEE3210B}"/>
              </a:ext>
            </a:extLst>
          </p:cNvPr>
          <p:cNvCxnSpPr>
            <a:cxnSpLocks/>
          </p:cNvCxnSpPr>
          <p:nvPr/>
        </p:nvCxnSpPr>
        <p:spPr>
          <a:xfrm>
            <a:off x="5384715" y="3587615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B590AC-CEFA-BE4E-EFF6-7C7AF669558B}"/>
              </a:ext>
            </a:extLst>
          </p:cNvPr>
          <p:cNvCxnSpPr>
            <a:cxnSpLocks/>
          </p:cNvCxnSpPr>
          <p:nvPr/>
        </p:nvCxnSpPr>
        <p:spPr>
          <a:xfrm>
            <a:off x="2829773" y="6079803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801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711"/>
            <a:ext cx="5851750" cy="67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152" y="1045028"/>
            <a:ext cx="9705295" cy="567932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10400" y="4820195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10400" y="5300517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74526" y="5780839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86F42F-28F3-B630-E578-6386DEE3210B}"/>
              </a:ext>
            </a:extLst>
          </p:cNvPr>
          <p:cNvCxnSpPr>
            <a:cxnSpLocks/>
          </p:cNvCxnSpPr>
          <p:nvPr/>
        </p:nvCxnSpPr>
        <p:spPr>
          <a:xfrm>
            <a:off x="5384715" y="3587615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B590AC-CEFA-BE4E-EFF6-7C7AF669558B}"/>
              </a:ext>
            </a:extLst>
          </p:cNvPr>
          <p:cNvCxnSpPr>
            <a:cxnSpLocks/>
          </p:cNvCxnSpPr>
          <p:nvPr/>
        </p:nvCxnSpPr>
        <p:spPr>
          <a:xfrm>
            <a:off x="2829773" y="6079803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F1BF6D-8DA3-2481-88C6-D993EED2B149}"/>
              </a:ext>
            </a:extLst>
          </p:cNvPr>
          <p:cNvCxnSpPr>
            <a:cxnSpLocks/>
          </p:cNvCxnSpPr>
          <p:nvPr/>
        </p:nvCxnSpPr>
        <p:spPr>
          <a:xfrm>
            <a:off x="5130630" y="2431168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33ED49-466E-D7E4-4229-D83C66FBEFA7}"/>
              </a:ext>
            </a:extLst>
          </p:cNvPr>
          <p:cNvCxnSpPr>
            <a:cxnSpLocks/>
          </p:cNvCxnSpPr>
          <p:nvPr/>
        </p:nvCxnSpPr>
        <p:spPr>
          <a:xfrm>
            <a:off x="2722198" y="4744062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2D1F04-6E03-4B6A-A503-F3412D823530}"/>
              </a:ext>
            </a:extLst>
          </p:cNvPr>
          <p:cNvCxnSpPr>
            <a:cxnSpLocks/>
          </p:cNvCxnSpPr>
          <p:nvPr/>
        </p:nvCxnSpPr>
        <p:spPr>
          <a:xfrm>
            <a:off x="3433483" y="2762862"/>
            <a:ext cx="16971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4A55F3-EEA3-A562-E415-3AD066320B56}"/>
              </a:ext>
            </a:extLst>
          </p:cNvPr>
          <p:cNvCxnSpPr>
            <a:cxnSpLocks/>
          </p:cNvCxnSpPr>
          <p:nvPr/>
        </p:nvCxnSpPr>
        <p:spPr>
          <a:xfrm>
            <a:off x="3818965" y="5640532"/>
            <a:ext cx="3585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105616-501B-2A86-FF89-F6C98BC42E93}"/>
              </a:ext>
            </a:extLst>
          </p:cNvPr>
          <p:cNvCxnSpPr>
            <a:cxnSpLocks/>
          </p:cNvCxnSpPr>
          <p:nvPr/>
        </p:nvCxnSpPr>
        <p:spPr>
          <a:xfrm>
            <a:off x="3272118" y="5201262"/>
            <a:ext cx="21125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C48BB9-18F5-B985-A705-287FD3DDDBBB}"/>
              </a:ext>
            </a:extLst>
          </p:cNvPr>
          <p:cNvCxnSpPr>
            <a:cxnSpLocks/>
          </p:cNvCxnSpPr>
          <p:nvPr/>
        </p:nvCxnSpPr>
        <p:spPr>
          <a:xfrm>
            <a:off x="3349727" y="3587615"/>
            <a:ext cx="4692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704025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7809</TotalTime>
  <Words>180</Words>
  <Application>Microsoft Office PowerPoint</Application>
  <PresentationFormat>Widescreen</PresentationFormat>
  <Paragraphs>36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367</cp:revision>
  <dcterms:created xsi:type="dcterms:W3CDTF">2020-12-08T03:17:05Z</dcterms:created>
  <dcterms:modified xsi:type="dcterms:W3CDTF">2023-12-18T07:18:36Z</dcterms:modified>
</cp:coreProperties>
</file>