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3" r:id="rId2"/>
    <p:sldMasterId id="2147483745" r:id="rId3"/>
    <p:sldMasterId id="2147483757" r:id="rId4"/>
    <p:sldMasterId id="2147483773" r:id="rId5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1" r:id="rId10"/>
    <p:sldId id="260" r:id="rId11"/>
    <p:sldId id="290" r:id="rId12"/>
    <p:sldId id="315" r:id="rId13"/>
    <p:sldId id="304" r:id="rId14"/>
    <p:sldId id="376" r:id="rId15"/>
    <p:sldId id="380" r:id="rId16"/>
    <p:sldId id="377" r:id="rId17"/>
    <p:sldId id="3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D8D76-4F1F-40BC-A58B-769268D05A22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6C693-AB8B-4900-9775-1718A2918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6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6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96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9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89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88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85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8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18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65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6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451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32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8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9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3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0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03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89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3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705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9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17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5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88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47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9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5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2/25/2022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57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2/25/2022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410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017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118886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03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74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82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61CC486-9AA6-4977-8BA6-1A9C44700B96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9702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46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85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slide" Target="slide2.xml"/><Relationship Id="rId3" Type="http://schemas.openxmlformats.org/officeDocument/2006/relationships/slideLayout" Target="../slideLayouts/slideLayout36.xml"/><Relationship Id="rId7" Type="http://schemas.openxmlformats.org/officeDocument/2006/relationships/slide" Target="slide6.xml"/><Relationship Id="rId12" Type="http://schemas.openxmlformats.org/officeDocument/2006/relationships/image" Target="../media/image14.gif"/><Relationship Id="rId17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image" Target="../media/image16.png"/><Relationship Id="rId10" Type="http://schemas.openxmlformats.org/officeDocument/2006/relationships/image" Target="../media/image13.gif"/><Relationship Id="rId4" Type="http://schemas.openxmlformats.org/officeDocument/2006/relationships/image" Target="../media/image10.jpg"/><Relationship Id="rId9" Type="http://schemas.openxmlformats.org/officeDocument/2006/relationships/slide" Target="slide3.xml"/><Relationship Id="rId14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fif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1.xml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slide" Target="slide1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1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1.xml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1.xml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" y="330200"/>
            <a:ext cx="4487333" cy="1524000"/>
            <a:chOff x="-1" y="247650"/>
            <a:chExt cx="33655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299" y="247650"/>
              <a:ext cx="30353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" y="247650"/>
              <a:ext cx="336550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</a:t>
              </a:r>
            </a:p>
            <a:p>
              <a:pPr algn="ctr" defTabSz="1219170"/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11277599" y="6489381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498764" y="541370"/>
            <a:ext cx="11148291" cy="5171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– 5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Trong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Nó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26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82610F-C629-45F4-B2A5-ABCE0FF51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83"/>
          <a:stretch/>
        </p:blipFill>
        <p:spPr>
          <a:xfrm>
            <a:off x="-95250" y="92363"/>
            <a:ext cx="12287250" cy="56064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4836" y="406807"/>
            <a:ext cx="10390909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</a:rPr>
              <a:t>Trong 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</a:rPr>
              <a:t>điện thoại của bố có rất nhiều ảnh chụp các loài động vật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</a:rPr>
              <a:t>nhưng 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</a:rPr>
              <a:t>em thích nhất là tấm ảnh chụp một chú 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</a:rPr>
              <a:t>mèo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</a:rPr>
              <a:t>. Trong ảnh, chú 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</a:rPr>
              <a:t>mèo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</a:rPr>
              <a:t>đang nằm ngủ rất say sưa. Lông của chú có màu trắng pha những đốm loang đen mượt như nhung 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</a:rPr>
              <a:t>Em rất thích tấm ảnh này. 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</a:rPr>
              <a:t>Em hy vọng có một ngày em có thể tận mắt chứng kiến chú 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</a:rPr>
              <a:t>mèo đang ngủ như thế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endParaRPr lang="en-SG" sz="30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26" name="Picture 2" descr="Tìm hiểu về loài mèo ngủ bao nhiêu giờ trong một ngày - Bệnh viện Thú Y Thi  Thi TP H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5085702"/>
            <a:ext cx="3476625" cy="17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8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8" y="265400"/>
            <a:ext cx="3525676" cy="2607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59" y="3626027"/>
            <a:ext cx="2857899" cy="2857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150" y="120073"/>
            <a:ext cx="3482108" cy="3029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92" y="138077"/>
            <a:ext cx="3048613" cy="3048613"/>
          </a:xfrm>
          <a:prstGeom prst="rect">
            <a:avLst/>
          </a:prstGeom>
        </p:spPr>
      </p:pic>
      <p:pic>
        <p:nvPicPr>
          <p:cNvPr id="2050" name="Picture 2" descr="Top 15 Loài động vật dễ thương nhất thế giới - Toplist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2" y="3865759"/>
            <a:ext cx="4244015" cy="238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0 động vật nhỏ nhắn nhìn là muốn....nựng ! - Nguyễn Duy Tr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84" y="3473760"/>
            <a:ext cx="3085920" cy="316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7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169391" y="2525278"/>
            <a:ext cx="7777017" cy="2585319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Chúc</a:t>
            </a:r>
            <a:r>
              <a:rPr kumimoji="0" lang="en-US" altLang="en-US" sz="6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các</a:t>
            </a:r>
            <a:r>
              <a:rPr kumimoji="0" lang="en-US" altLang="en-US" sz="6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con 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chăm</a:t>
            </a:r>
            <a:r>
              <a:rPr kumimoji="0" lang="en-US" altLang="en-US" sz="6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ngoan</a:t>
            </a:r>
            <a:r>
              <a:rPr kumimoji="0" lang="en-US" altLang="en-US" sz="6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r>
              <a:rPr kumimoji="0" lang="en-US" altLang="en-US" sz="6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tốt</a:t>
            </a:r>
            <a:r>
              <a:rPr kumimoji="0" lang="en-US" altLang="en-US" sz="6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!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32854" y="412410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Bốn người giẫm đất, một người phất cờ</a:t>
              </a: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Hai người lẳng lơ, hai người quạt mát</a:t>
              </a: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Trách người vô nghĩa, sao chê ngu đần?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trâu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Hươu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voi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3" y="215549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9826595" cy="1939780"/>
            <a:chOff x="1524000" y="354915"/>
            <a:chExt cx="7369946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21746" y="450438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Trên lợp ngói, dưới có hoa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Một thằng ló cổ ra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Bốn thằng rung rinh chạy.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cua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rùa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bọ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hung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387494"/>
            <a:ext cx="10945181" cy="2062103"/>
            <a:chOff x="1524000" y="314505"/>
            <a:chExt cx="8208886" cy="97206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60686" y="314505"/>
              <a:ext cx="6172200" cy="97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Con gì mào đỏ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Lông mượt như to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Sáng sớm tinh mơ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Gọi người ta dậy.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6"/>
            <a:ext cx="8737600" cy="1018274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mái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2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trống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8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con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2" y="241115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 nên cất giấy vẽ và phiếu bài tập ở đâu?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Vứt thùng rác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Nhét lộn xộn trong tủ cá nhân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Bỏ gọn trong túi hoặc trong kẹp file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0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14500" y="468808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Cá gì đầu bẹp có râu</a:t>
              </a:r>
            </a:p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Cả đời ẩn dưới bùn sâu kiếm mồi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chép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trê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trôi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6" y="-2309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2777"/>
            <a:ext cx="4319327" cy="56518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56712" y="1121784"/>
            <a:ext cx="6143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endParaRPr lang="en-US" altLang="zh-CN" sz="7200" b="1" dirty="0">
              <a:ln w="1905"/>
              <a:gradFill>
                <a:gsLst>
                  <a:gs pos="0">
                    <a:srgbClr val="CC0066">
                      <a:shade val="20000"/>
                      <a:satMod val="200000"/>
                    </a:srgbClr>
                  </a:gs>
                  <a:gs pos="78000">
                    <a:srgbClr val="CC0066">
                      <a:tint val="90000"/>
                      <a:shade val="89000"/>
                      <a:satMod val="220000"/>
                    </a:srgbClr>
                  </a:gs>
                  <a:gs pos="100000">
                    <a:srgbClr val="CC006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8323" y="3267707"/>
            <a:ext cx="7527124" cy="8912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41603" y="2375673"/>
            <a:ext cx="2779810" cy="955477"/>
          </a:xfrm>
          <a:prstGeom prst="roundRect">
            <a:avLst>
              <a:gd name="adj" fmla="val 344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Tiết</a:t>
            </a:r>
            <a:r>
              <a:rPr lang="en-US" altLang="zh-C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5</a:t>
            </a:r>
            <a:endParaRPr lang="zh-CN" alt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" y="1879270"/>
            <a:ext cx="3090769" cy="3090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88" y="4504295"/>
            <a:ext cx="9118600" cy="364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/>
          <a:lstStyle/>
          <a:p>
            <a:pPr algn="ctr" defTabSz="685430">
              <a:defRPr/>
            </a:pPr>
            <a:endParaRPr lang="en-US" sz="1351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9987"/>
            <a:ext cx="8978713" cy="681801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88565" y="1340739"/>
            <a:ext cx="899363" cy="13305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/>
          <a:lstStyle/>
          <a:p>
            <a:pPr algn="ctr" defTabSz="685430">
              <a:defRPr/>
            </a:pPr>
            <a:endParaRPr lang="en-US" sz="1351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966" y="1527685"/>
            <a:ext cx="881573" cy="1038710"/>
          </a:xfrm>
          <a:prstGeom prst="rect">
            <a:avLst/>
          </a:prstGeom>
          <a:noFill/>
        </p:spPr>
        <p:txBody>
          <a:bodyPr wrap="square" lIns="68544" tIns="34272" rIns="68544" bIns="34272" rtlCol="0">
            <a:spAutoFit/>
          </a:bodyPr>
          <a:lstStyle/>
          <a:p>
            <a:pPr defTabSz="685430">
              <a:defRPr/>
            </a:pPr>
            <a:r>
              <a:rPr lang="en-US" sz="21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lang="en-US" sz="21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defTabSz="685430">
              <a:defRPr/>
            </a:pPr>
            <a:r>
              <a:rPr lang="en-US" sz="21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21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4" y="184594"/>
            <a:ext cx="995363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147509" y="908078"/>
            <a:ext cx="3458639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3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Tiếng Việt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2302390" y="327985"/>
            <a:ext cx="8350695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3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 sáu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25 tháng 2 năm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1216962" y="1388143"/>
            <a:ext cx="10611815" cy="80787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HP001 4 hàng" panose="020B0603050302020204" pitchFamily="34" charset="0"/>
              </a:rPr>
              <a:t>Viết đoạn văn giới thiệu tranh ảnh</a:t>
            </a: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 về một con</a:t>
            </a:r>
            <a:endParaRPr lang="vi-VN" sz="32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004C87-7787-4B05-940A-30B859C4199F}"/>
              </a:ext>
            </a:extLst>
          </p:cNvPr>
          <p:cNvSpPr txBox="1"/>
          <p:nvPr/>
        </p:nvSpPr>
        <p:spPr>
          <a:xfrm>
            <a:off x="-2227741" y="1987431"/>
            <a:ext cx="9916815" cy="80787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HP001 4 hàng" panose="020B0603050302020204" pitchFamily="34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C8DF9D-5D64-4AFD-BABF-F4A090C3A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31" y="1993949"/>
            <a:ext cx="10515600" cy="4351338"/>
          </a:xfrm>
        </p:spPr>
        <p:txBody>
          <a:bodyPr/>
          <a:lstStyle/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E7DB4-0847-46F6-BC52-7B2EA6C5F2C2}"/>
              </a:ext>
            </a:extLst>
          </p:cNvPr>
          <p:cNvSpPr txBox="1"/>
          <p:nvPr/>
        </p:nvSpPr>
        <p:spPr>
          <a:xfrm>
            <a:off x="561255" y="871157"/>
            <a:ext cx="1044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9AEFDFD2-7EEC-4836-9918-AFB7E3BAA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/>
        </p:blipFill>
        <p:spPr>
          <a:xfrm>
            <a:off x="141061" y="1947991"/>
            <a:ext cx="3871247" cy="2620538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3CF561DD-C7F1-4FA2-A1A8-9CE274C85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/>
        </p:blipFill>
        <p:spPr>
          <a:xfrm>
            <a:off x="4012308" y="1967845"/>
            <a:ext cx="3871247" cy="2600684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A6AFF8C0-1A3A-43FC-BB09-2B65E0B70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/>
        </p:blipFill>
        <p:spPr>
          <a:xfrm>
            <a:off x="7893191" y="1962050"/>
            <a:ext cx="3871247" cy="2600684"/>
          </a:xfrm>
          <a:prstGeom prst="rect">
            <a:avLst/>
          </a:prstGeom>
        </p:spPr>
      </p:pic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8BF59C65-95B8-47CC-B815-FE60D8D88B34}"/>
              </a:ext>
            </a:extLst>
          </p:cNvPr>
          <p:cNvSpPr/>
          <p:nvPr/>
        </p:nvSpPr>
        <p:spPr>
          <a:xfrm>
            <a:off x="1117600" y="4659425"/>
            <a:ext cx="2055543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2CD8DC7E-7580-47DC-ADFE-AF2A47F7A5BA}"/>
              </a:ext>
            </a:extLst>
          </p:cNvPr>
          <p:cNvSpPr/>
          <p:nvPr/>
        </p:nvSpPr>
        <p:spPr>
          <a:xfrm>
            <a:off x="5274664" y="4674203"/>
            <a:ext cx="1017282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50CB11D-7AF0-4CE2-B0A1-FA732D9B04E7}"/>
              </a:ext>
            </a:extLst>
          </p:cNvPr>
          <p:cNvSpPr/>
          <p:nvPr/>
        </p:nvSpPr>
        <p:spPr>
          <a:xfrm>
            <a:off x="9153187" y="4694227"/>
            <a:ext cx="1351254" cy="531655"/>
          </a:xfrm>
          <a:prstGeom prst="roundRect">
            <a:avLst>
              <a:gd name="adj" fmla="val 18404"/>
            </a:avLst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391</Words>
  <Application>Microsoft Office PowerPoint</Application>
  <PresentationFormat>Widescreen</PresentationFormat>
  <Paragraphs>58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Arial-Rounded</vt:lpstr>
      <vt:lpstr>AvantGarde</vt:lpstr>
      <vt:lpstr>Calibri</vt:lpstr>
      <vt:lpstr>Calibri Light</vt:lpstr>
      <vt:lpstr>HP001 4 hàng</vt:lpstr>
      <vt:lpstr>HP001 4H</vt:lpstr>
      <vt:lpstr>Open Sans</vt:lpstr>
      <vt:lpstr>Times New Roman</vt:lpstr>
      <vt:lpstr>华康方圆体W7</vt:lpstr>
      <vt:lpstr>1_Office 主题</vt:lpstr>
      <vt:lpstr>Office 主题</vt:lpstr>
      <vt:lpstr>4_Office 主题​​</vt:lpstr>
      <vt:lpstr>更多模版请关注:尚佳素材公社shop64427429.taobao.com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giang812012@gmail.com</cp:lastModifiedBy>
  <cp:revision>21</cp:revision>
  <dcterms:created xsi:type="dcterms:W3CDTF">2021-07-28T05:24:49Z</dcterms:created>
  <dcterms:modified xsi:type="dcterms:W3CDTF">2022-02-25T09:50:15Z</dcterms:modified>
</cp:coreProperties>
</file>