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0"/>
  </p:handoutMasterIdLst>
  <p:sldIdLst>
    <p:sldId id="272" r:id="rId2"/>
    <p:sldId id="299" r:id="rId3"/>
    <p:sldId id="256" r:id="rId4"/>
    <p:sldId id="257" r:id="rId5"/>
    <p:sldId id="259" r:id="rId6"/>
    <p:sldId id="258" r:id="rId7"/>
    <p:sldId id="260" r:id="rId8"/>
    <p:sldId id="261" r:id="rId9"/>
  </p:sldIdLst>
  <p:sldSz cx="12192000" cy="6858000"/>
  <p:notesSz cx="6858000" cy="9144000"/>
  <p:embeddedFontLst>
    <p:embeddedFont>
      <p:font typeface="Century Gothic" panose="020B0502020202020204" pitchFamily="3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EF3"/>
    <a:srgbClr val="001848"/>
    <a:srgbClr val="F3F3F3"/>
    <a:srgbClr val="A3C2FF"/>
    <a:srgbClr val="F8C8D0"/>
    <a:srgbClr val="FEFEFE"/>
    <a:srgbClr val="019549"/>
    <a:srgbClr val="EE7085"/>
    <a:srgbClr val="F9EAB6"/>
    <a:srgbClr val="FED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60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F64C-1914-40F3-B060-A99A525B8D1E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022DD-6423-4034-BF81-3490964B2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32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4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78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6305550"/>
            <a:ext cx="12192000" cy="573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-33537"/>
            <a:ext cx="12193057" cy="624087"/>
          </a:xfrm>
          <a:prstGeom prst="rect">
            <a:avLst/>
          </a:prstGeom>
        </p:spPr>
      </p:pic>
      <p:pic>
        <p:nvPicPr>
          <p:cNvPr id="8" name="Picture 4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40" b="90419" l="4633" r="29712">
                        <a14:foregroundMark x1="13099" y1="57784" x2="14217" y2="76946"/>
                        <a14:foregroundMark x1="21725" y1="55689" x2="17252" y2="78443"/>
                        <a14:foregroundMark x1="20767" y1="83832" x2="20767" y2="83832"/>
                        <a14:foregroundMark x1="7188" y1="83832" x2="20607" y2="80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9" t="29844" r="70236" b="6284"/>
          <a:stretch/>
        </p:blipFill>
        <p:spPr bwMode="auto">
          <a:xfrm>
            <a:off x="-104503" y="6008629"/>
            <a:ext cx="718457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120" b="93713" l="36422" r="68051">
                        <a14:foregroundMark x1="41534" y1="74251" x2="43770" y2="87126"/>
                        <a14:foregroundMark x1="50639" y1="55389" x2="56230" y2="59581"/>
                        <a14:foregroundMark x1="56869" y1="47904" x2="65495" y2="59880"/>
                        <a14:foregroundMark x1="49840" y1="58982" x2="53674" y2="65569"/>
                        <a14:foregroundMark x1="51757" y1="52994" x2="54473" y2="56287"/>
                        <a14:foregroundMark x1="60703" y1="46707" x2="61981" y2="65569"/>
                        <a14:foregroundMark x1="45367" y1="51198" x2="4536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39521" r="31683"/>
          <a:stretch/>
        </p:blipFill>
        <p:spPr bwMode="auto">
          <a:xfrm>
            <a:off x="11343407" y="14685"/>
            <a:ext cx="848594" cy="7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9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6.png"/><Relationship Id="rId5" Type="http://schemas.microsoft.com/office/2007/relationships/media" Target="../media/media3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27.png"/><Relationship Id="rId5" Type="http://schemas.openxmlformats.org/officeDocument/2006/relationships/audio" Target="../media/audio8.wav"/><Relationship Id="rId1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image" Target="../media/image25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7379" y="1882327"/>
            <a:ext cx="9516979" cy="17912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13: Would you like some milk?</a:t>
            </a: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 2 (page 20+21)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6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4530" y="543424"/>
            <a:ext cx="2016819" cy="1949727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2402853" y="472030"/>
            <a:ext cx="4081532" cy="2887103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6726168" y="472030"/>
            <a:ext cx="4081532" cy="2887103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2402853" y="3650117"/>
            <a:ext cx="4081532" cy="2759392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6726168" y="3650117"/>
            <a:ext cx="4081532" cy="2759392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26168" y="5504251"/>
            <a:ext cx="40815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bread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bánh mỳ</a:t>
            </a:r>
            <a:endParaRPr lang="en-US" altLang="en-US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81153" y="5512960"/>
            <a:ext cx="40815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rice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cơm</a:t>
            </a:r>
            <a:endParaRPr lang="en-US" altLang="en-US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69130" y="2394116"/>
            <a:ext cx="40385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vegetable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rau</a:t>
            </a:r>
            <a:r>
              <a:rPr lang="en-US" altLang="en-US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củ</a:t>
            </a:r>
            <a:endParaRPr lang="en-US" altLang="en-US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32174" y="2453310"/>
            <a:ext cx="40815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lemonade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nước chanh</a:t>
            </a:r>
            <a:endParaRPr lang="en-US" altLang="en-US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6227" t="6970" r="8910" b="3423"/>
          <a:stretch/>
        </p:blipFill>
        <p:spPr>
          <a:xfrm>
            <a:off x="3362491" y="3650117"/>
            <a:ext cx="2118858" cy="185854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2829" y="31369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800" b="1" dirty="0">
                <a:latin typeface="Helvetica Neue"/>
              </a:rPr>
              <a:t>Vocabulary</a:t>
            </a:r>
            <a:endParaRPr lang="en-US" sz="2800" b="1" i="0" dirty="0">
              <a:effectLst/>
              <a:latin typeface="Helvetica Neu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89932" y="3820057"/>
            <a:ext cx="3533686" cy="1518660"/>
            <a:chOff x="-974438" y="1918911"/>
            <a:chExt cx="6426110" cy="276172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974438" y="2230481"/>
              <a:ext cx="3194581" cy="201185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39986" y="1918911"/>
              <a:ext cx="3011686" cy="2761726"/>
            </a:xfrm>
            <a:prstGeom prst="rect">
              <a:avLst/>
            </a:prstGeom>
          </p:spPr>
        </p:pic>
      </p:grpSp>
      <p:pic>
        <p:nvPicPr>
          <p:cNvPr id="19" name="brea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30" y="6035040"/>
            <a:ext cx="374469" cy="374469"/>
          </a:xfrm>
          <a:prstGeom prst="rect">
            <a:avLst/>
          </a:prstGeom>
        </p:spPr>
      </p:pic>
      <p:pic>
        <p:nvPicPr>
          <p:cNvPr id="20" name="ris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53" y="6003374"/>
            <a:ext cx="381000" cy="381000"/>
          </a:xfrm>
          <a:prstGeom prst="rect">
            <a:avLst/>
          </a:prstGeom>
        </p:spPr>
      </p:pic>
      <p:pic>
        <p:nvPicPr>
          <p:cNvPr id="23" name="vegetabl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68" y="3000476"/>
            <a:ext cx="409303" cy="409303"/>
          </a:xfrm>
          <a:prstGeom prst="rect">
            <a:avLst/>
          </a:prstGeom>
        </p:spPr>
      </p:pic>
      <p:pic>
        <p:nvPicPr>
          <p:cNvPr id="24" name="lemonade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91" y="3000476"/>
            <a:ext cx="373923" cy="373923"/>
          </a:xfrm>
          <a:prstGeom prst="rect">
            <a:avLst/>
          </a:prstGeom>
        </p:spPr>
      </p:pic>
      <p:pic>
        <p:nvPicPr>
          <p:cNvPr id="25" name="Picture 13" descr="https://s.sachmem.vn/public/images/v2/TA4T2SHS/U13-L2-2-c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149" y="745965"/>
            <a:ext cx="2282531" cy="15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78448" y="520361"/>
            <a:ext cx="8915278" cy="6084344"/>
            <a:chOff x="9640717" y="-3174216"/>
            <a:chExt cx="17603762" cy="12696895"/>
          </a:xfrm>
        </p:grpSpPr>
        <p:pic>
          <p:nvPicPr>
            <p:cNvPr id="2054" name="Picture 6" descr="https://s.sachmem.vn/public/images/v2/TA4T2SHS/U13-L2-1-a_5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717" y="-3174215"/>
              <a:ext cx="9801225" cy="663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v2/TA4T2SHS/U13-L2-1-b_44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5429" y="-3174216"/>
              <a:ext cx="7639050" cy="663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s://s.sachmem.vn/public/images/v2/TA4T2SHS/U13-L2-1-c_47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717" y="3507642"/>
              <a:ext cx="8086725" cy="598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15" descr="https://s.sachmem.vn/public/images/v2/TA4T2SHS/U13-L2-1-d_5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0453" y="3474303"/>
              <a:ext cx="9344026" cy="6048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47922" y="4876800"/>
            <a:ext cx="1408054" cy="14080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0609" y="337148"/>
            <a:ext cx="395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latin typeface="Helvetica Neue"/>
              </a:rPr>
              <a:t>1. Look, listen </a:t>
            </a:r>
            <a:r>
              <a:rPr lang="en-US" altLang="en-US" sz="2400" b="1">
                <a:latin typeface="Helvetica Neue"/>
              </a:rPr>
              <a:t>and </a:t>
            </a:r>
            <a:r>
              <a:rPr lang="en-US" altLang="en-US" sz="2400" b="1" smtClean="0">
                <a:latin typeface="Helvetica Neue"/>
              </a:rPr>
              <a:t>repeat.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2940405" y="720416"/>
            <a:ext cx="3658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some noodles?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53065" y="1103783"/>
            <a:ext cx="1897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 please.</a:t>
            </a:r>
            <a:b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love noodles.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893984" y="505399"/>
            <a:ext cx="1835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some milk?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556113" y="848540"/>
            <a:ext cx="1479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thanks.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83845" y="3722303"/>
            <a:ext cx="32464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about orange juice?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303273" y="4241286"/>
            <a:ext cx="191911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thank you.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25195" y="3711187"/>
            <a:ext cx="2751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 about lemonade?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918677" y="4066451"/>
            <a:ext cx="31750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Lemonade! Yes, please! </a:t>
            </a:r>
          </a:p>
          <a:p>
            <a:r>
              <a:rPr lang="en-US" sz="21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 my favourite drink.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3" y="838333"/>
            <a:ext cx="369917" cy="3657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3" y="3902992"/>
            <a:ext cx="369917" cy="365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147" y="937646"/>
            <a:ext cx="369917" cy="365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189" y="3954921"/>
            <a:ext cx="3699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(cũ) - Unit 13 Would you like some milk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(cũ) - Unit 13 Would you like some milk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(cũ) - Unit 13 Would you like some milk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(cũ) - Unit 13 Would you like some milk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0999" y="5195892"/>
            <a:ext cx="7356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 _________?</a:t>
            </a:r>
          </a:p>
        </p:txBody>
      </p:sp>
      <p:sp>
        <p:nvSpPr>
          <p:cNvPr id="3" name="Rectangle 2"/>
          <p:cNvSpPr/>
          <p:nvPr/>
        </p:nvSpPr>
        <p:spPr>
          <a:xfrm>
            <a:off x="3333278" y="5780666"/>
            <a:ext cx="29756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8314" y="5195891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s.sachmem.vn/public/images/v2/TA4T2SHS/U13-L2-2-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895646"/>
            <a:ext cx="5715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Anh 4 Tập 2 - Unit 13 Would you like some milk- - Lesson 2 - 2 Point and say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0229" y="550975"/>
            <a:ext cx="609600" cy="609600"/>
          </a:xfrm>
          <a:prstGeom prst="rect">
            <a:avLst/>
          </a:prstGeom>
        </p:spPr>
      </p:pic>
      <p:pic>
        <p:nvPicPr>
          <p:cNvPr id="11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57" y="3574080"/>
            <a:ext cx="1519342" cy="10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6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s.sachmem.vn/public/images/v2/TA4T2SHS/U13-L2-2-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895646"/>
            <a:ext cx="5715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20999" y="5195892"/>
            <a:ext cx="7356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 _________?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33278" y="5780666"/>
            <a:ext cx="29756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8314" y="5195891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righ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57" y="3574080"/>
            <a:ext cx="1519342" cy="10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s://s.sachmem.vn/public/images/v2/TA4T2SHS/U13-L2-2-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895646"/>
            <a:ext cx="5715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20999" y="5195892"/>
            <a:ext cx="7356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 _________?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7573" y="5195892"/>
            <a:ext cx="2245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vegetable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46993" y="5780667"/>
            <a:ext cx="2971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pic>
        <p:nvPicPr>
          <p:cNvPr id="15" name="wro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49" y="3608600"/>
            <a:ext cx="959150" cy="77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0832" y="39870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8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s://s.sachmem.vn/public/images/v2/TA4T2SHS/U13-L2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895646"/>
            <a:ext cx="5715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20999" y="5195892"/>
            <a:ext cx="7356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 _________?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98747" y="5196218"/>
            <a:ext cx="2245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1497" y="5780666"/>
            <a:ext cx="2971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pic>
        <p:nvPicPr>
          <p:cNvPr id="15" name="wro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38" y="3608600"/>
            <a:ext cx="959150" cy="77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6168425" y="1609497"/>
            <a:ext cx="2258277" cy="2517161"/>
            <a:chOff x="6168425" y="1609497"/>
            <a:chExt cx="2258277" cy="251716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8"/>
            <a:srcRect l="13276" t="7833" r="6362" b="4309"/>
            <a:stretch/>
          </p:blipFill>
          <p:spPr>
            <a:xfrm>
              <a:off x="6168425" y="2723307"/>
              <a:ext cx="1308101" cy="1403351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9"/>
            <a:srcRect l="58129" t="5733" r="7691" b="6567"/>
            <a:stretch/>
          </p:blipFill>
          <p:spPr>
            <a:xfrm>
              <a:off x="7531352" y="1609497"/>
              <a:ext cx="895350" cy="2362200"/>
            </a:xfrm>
            <a:prstGeom prst="roundRect">
              <a:avLst>
                <a:gd name="adj" fmla="val 37691"/>
              </a:avLst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8725948" y="1610203"/>
            <a:ext cx="2567157" cy="2629424"/>
            <a:chOff x="8725948" y="1610203"/>
            <a:chExt cx="2567157" cy="262942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/>
            <a:srcRect r="47613" b="14268"/>
            <a:stretch/>
          </p:blipFill>
          <p:spPr>
            <a:xfrm>
              <a:off x="8725948" y="1610203"/>
              <a:ext cx="1372295" cy="2309180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8"/>
            <a:srcRect l="13276" t="7833" r="6362" b="4309"/>
            <a:stretch/>
          </p:blipFill>
          <p:spPr>
            <a:xfrm>
              <a:off x="10055257" y="2911645"/>
              <a:ext cx="1237848" cy="132798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r="-6483" b="4934"/>
          <a:stretch/>
        </p:blipFill>
        <p:spPr>
          <a:xfrm>
            <a:off x="700832" y="1443007"/>
            <a:ext cx="2789343" cy="256060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b="9236"/>
          <a:stretch/>
        </p:blipFill>
        <p:spPr>
          <a:xfrm>
            <a:off x="3403627" y="1500961"/>
            <a:ext cx="2619526" cy="24446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0832" y="39870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 Listen and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4861" y="4435913"/>
            <a:ext cx="490371" cy="490371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10015" y="4435913"/>
            <a:ext cx="490371" cy="490371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880324" y="4435913"/>
            <a:ext cx="490371" cy="490371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245169" y="4435913"/>
            <a:ext cx="490371" cy="490371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1398471" y="4452498"/>
            <a:ext cx="457200" cy="4572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4045570" y="4452498"/>
            <a:ext cx="457200" cy="4572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6692669" y="4452498"/>
            <a:ext cx="457200" cy="4572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8" name="Oval 47"/>
          <p:cNvSpPr/>
          <p:nvPr/>
        </p:nvSpPr>
        <p:spPr>
          <a:xfrm>
            <a:off x="9339768" y="4452498"/>
            <a:ext cx="457200" cy="4572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00832" y="1558917"/>
            <a:ext cx="2557523" cy="2756078"/>
          </a:xfrm>
          <a:prstGeom prst="roundRect">
            <a:avLst>
              <a:gd name="adj" fmla="val 7099"/>
            </a:avLst>
          </a:prstGeom>
          <a:noFill/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3379082" y="1558917"/>
            <a:ext cx="2557523" cy="2756078"/>
          </a:xfrm>
          <a:prstGeom prst="roundRect">
            <a:avLst>
              <a:gd name="adj" fmla="val 7099"/>
            </a:avLst>
          </a:prstGeom>
          <a:noFill/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6057332" y="1558917"/>
            <a:ext cx="2557523" cy="2756078"/>
          </a:xfrm>
          <a:prstGeom prst="roundRect">
            <a:avLst>
              <a:gd name="adj" fmla="val 7099"/>
            </a:avLst>
          </a:prstGeom>
          <a:noFill/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8735581" y="1558917"/>
            <a:ext cx="2557523" cy="2756078"/>
          </a:xfrm>
          <a:prstGeom prst="roundRect">
            <a:avLst>
              <a:gd name="adj" fmla="val 7099"/>
            </a:avLst>
          </a:prstGeom>
          <a:noFill/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MsPham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161" y="5616545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32-Point Star 25"/>
          <p:cNvSpPr/>
          <p:nvPr/>
        </p:nvSpPr>
        <p:spPr>
          <a:xfrm>
            <a:off x="4638823" y="5479385"/>
            <a:ext cx="731520" cy="731520"/>
          </a:xfrm>
          <a:prstGeom prst="star32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27" name="32-Point Star 26"/>
          <p:cNvSpPr/>
          <p:nvPr/>
        </p:nvSpPr>
        <p:spPr>
          <a:xfrm>
            <a:off x="5657609" y="5479385"/>
            <a:ext cx="731520" cy="731520"/>
          </a:xfrm>
          <a:prstGeom prst="star32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</a:t>
            </a:r>
          </a:p>
        </p:txBody>
      </p:sp>
      <p:sp>
        <p:nvSpPr>
          <p:cNvPr id="28" name="32-Point Star 27"/>
          <p:cNvSpPr/>
          <p:nvPr/>
        </p:nvSpPr>
        <p:spPr>
          <a:xfrm>
            <a:off x="6676395" y="5479385"/>
            <a:ext cx="731520" cy="731520"/>
          </a:xfrm>
          <a:prstGeom prst="star32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</a:t>
            </a:r>
          </a:p>
        </p:txBody>
      </p:sp>
      <p:sp>
        <p:nvSpPr>
          <p:cNvPr id="29" name="32-Point Star 28"/>
          <p:cNvSpPr/>
          <p:nvPr/>
        </p:nvSpPr>
        <p:spPr>
          <a:xfrm>
            <a:off x="7695182" y="5479385"/>
            <a:ext cx="731520" cy="731520"/>
          </a:xfrm>
          <a:prstGeom prst="star32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428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99</Words>
  <Application>Microsoft Office PowerPoint</Application>
  <PresentationFormat>Widescreen</PresentationFormat>
  <Paragraphs>50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Helvetica Neue</vt:lpstr>
      <vt:lpstr>Times New Roman</vt:lpstr>
      <vt:lpstr>Arial</vt:lpstr>
      <vt:lpstr>Century Gothic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146</cp:revision>
  <dcterms:created xsi:type="dcterms:W3CDTF">2021-01-11T12:00:12Z</dcterms:created>
  <dcterms:modified xsi:type="dcterms:W3CDTF">2023-02-18T14:27:21Z</dcterms:modified>
</cp:coreProperties>
</file>