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4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3" r:id="rId2"/>
    <p:sldMasterId id="2147483699" r:id="rId3"/>
    <p:sldMasterId id="2147483720" r:id="rId4"/>
    <p:sldMasterId id="2147483748" r:id="rId5"/>
  </p:sldMasterIdLst>
  <p:notesMasterIdLst>
    <p:notesMasterId r:id="rId17"/>
  </p:notesMasterIdLst>
  <p:sldIdLst>
    <p:sldId id="256" r:id="rId6"/>
    <p:sldId id="2007577117" r:id="rId7"/>
    <p:sldId id="2007577115" r:id="rId8"/>
    <p:sldId id="289" r:id="rId9"/>
    <p:sldId id="291" r:id="rId10"/>
    <p:sldId id="295" r:id="rId11"/>
    <p:sldId id="296" r:id="rId12"/>
    <p:sldId id="2007577118" r:id="rId13"/>
    <p:sldId id="2007577116" r:id="rId14"/>
    <p:sldId id="514" r:id="rId15"/>
    <p:sldId id="2895" r:id="rId16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EF2FB"/>
    <a:srgbClr val="FFDDDE"/>
    <a:srgbClr val="C6EAFA"/>
    <a:srgbClr val="FF0066"/>
    <a:srgbClr val="F299D1"/>
    <a:srgbClr val="FFF79A"/>
    <a:srgbClr val="FFFBCD"/>
    <a:srgbClr val="FDDEEB"/>
    <a:srgbClr val="FFF789"/>
    <a:srgbClr val="E072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3015" autoAdjust="0"/>
    <p:restoredTop sz="94660"/>
  </p:normalViewPr>
  <p:slideViewPr>
    <p:cSldViewPr snapToGrid="0">
      <p:cViewPr varScale="1">
        <p:scale>
          <a:sx n="67" d="100"/>
          <a:sy n="67" d="100"/>
        </p:scale>
        <p:origin x="336" y="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tableStyles" Target="tableStyle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10" Type="http://schemas.openxmlformats.org/officeDocument/2006/relationships/slide" Target="slides/slide5.xml"/><Relationship Id="rId19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12CCA79-85A5-49CB-ACF4-9DE27C43A3F7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EE99A81-2108-4234-B551-F7C38374007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242320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err="1"/>
              <a:t>Thầy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cô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gõ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mục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tiêu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theo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bài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giảng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của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mình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vào</a:t>
            </a:r>
            <a:r>
              <a:rPr lang="en-US" altLang="zh-CN" baseline="0" dirty="0"/>
              <a:t> ô text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211745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err="1"/>
              <a:t>Thầy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cô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gõ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mục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tiêu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theo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bài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giảng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của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mình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vào</a:t>
            </a:r>
            <a:r>
              <a:rPr lang="en-US" altLang="zh-CN" baseline="0" dirty="0"/>
              <a:t> ô text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161555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70F956-FC7D-4434-9D9E-CC985997F4E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68658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tags" Target="../tags/tag3.xml"/><Relationship Id="rId7" Type="http://schemas.openxmlformats.org/officeDocument/2006/relationships/image" Target="../media/image4.png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slideMaster" Target="../slideMasters/slideMaster3.xml"/><Relationship Id="rId9" Type="http://schemas.openxmlformats.org/officeDocument/2006/relationships/image" Target="../media/image6.png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4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26.png"/><Relationship Id="rId5" Type="http://schemas.openxmlformats.org/officeDocument/2006/relationships/image" Target="../media/image13.png"/><Relationship Id="rId4" Type="http://schemas.openxmlformats.org/officeDocument/2006/relationships/image" Target="../media/image25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28.png"/><Relationship Id="rId4" Type="http://schemas.openxmlformats.org/officeDocument/2006/relationships/image" Target="../media/image27.jp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13" Type="http://schemas.openxmlformats.org/officeDocument/2006/relationships/image" Target="../media/image38.png"/><Relationship Id="rId3" Type="http://schemas.openxmlformats.org/officeDocument/2006/relationships/image" Target="../media/image15.png"/><Relationship Id="rId7" Type="http://schemas.openxmlformats.org/officeDocument/2006/relationships/image" Target="../media/image33.png"/><Relationship Id="rId12" Type="http://schemas.openxmlformats.org/officeDocument/2006/relationships/image" Target="../media/image37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32.png"/><Relationship Id="rId11" Type="http://schemas.openxmlformats.org/officeDocument/2006/relationships/image" Target="../media/image36.png"/><Relationship Id="rId5" Type="http://schemas.openxmlformats.org/officeDocument/2006/relationships/image" Target="../media/image31.png"/><Relationship Id="rId10" Type="http://schemas.openxmlformats.org/officeDocument/2006/relationships/image" Target="../media/image16.png"/><Relationship Id="rId4" Type="http://schemas.openxmlformats.org/officeDocument/2006/relationships/image" Target="../media/image30.png"/><Relationship Id="rId9" Type="http://schemas.openxmlformats.org/officeDocument/2006/relationships/image" Target="../media/image35.png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62462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1660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009783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1267236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2/8/2022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657644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BF82D2-7A68-459D-A996-9BDDA2518FA4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5437040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BF82D2-7A68-459D-A996-9BDDA2518FA4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049256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2931F4-194C-4DD9-9505-42FC048612EF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AB2A2D-5054-49A2-BEE4-C9F6B6DAB1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854308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1355200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2/8/2022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836222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1F203C-26B7-4FFE-BE5E-0E3DE940E96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3EE8102-9CB9-4EC7-8C08-3CD968720C6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6E74408-354A-4938-B7C6-B4E1E21E33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888F464-37B1-4A5C-A8FD-3DF9EDF27C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7CD406-0728-4961-82AD-8277EE1DD6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0107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A_图片 2" descr="图片包含 室内, 墙壁&#10;&#10;已生成高可信度的说明">
            <a:extLst>
              <a:ext uri="{FF2B5EF4-FFF2-40B4-BE49-F238E27FC236}">
                <a16:creationId xmlns:a16="http://schemas.microsoft.com/office/drawing/2014/main" id="{3D3BFAC6-E4F7-4285-9F4E-EFC21AFFE8BC}"/>
              </a:ext>
            </a:extLst>
          </p:cNvPr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69561" y="-321904"/>
            <a:ext cx="9892397" cy="7501808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0890A358-1FE7-49FE-8C71-27E2C45C82FE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30226" y="-242207"/>
            <a:ext cx="5352893" cy="3506145"/>
          </a:xfrm>
          <a:prstGeom prst="rect">
            <a:avLst/>
          </a:prstGeom>
        </p:spPr>
      </p:pic>
      <p:pic>
        <p:nvPicPr>
          <p:cNvPr id="12" name="PA_图片 6">
            <a:extLst>
              <a:ext uri="{FF2B5EF4-FFF2-40B4-BE49-F238E27FC236}">
                <a16:creationId xmlns:a16="http://schemas.microsoft.com/office/drawing/2014/main" id="{1EB92C0C-91B8-4FCE-B507-FFA510A4D8CC}"/>
              </a:ext>
            </a:extLst>
          </p:cNvPr>
          <p:cNvPicPr>
            <a:picLocks noChangeAspect="1"/>
          </p:cNvPicPr>
          <p:nvPr userDrawn="1">
            <p:custDataLst>
              <p:tags r:id="rId2"/>
            </p:custDataLst>
          </p:nvPr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77175" y="433160"/>
            <a:ext cx="4229070" cy="3064817"/>
          </a:xfrm>
          <a:prstGeom prst="rect">
            <a:avLst/>
          </a:prstGeom>
        </p:spPr>
      </p:pic>
      <p:pic>
        <p:nvPicPr>
          <p:cNvPr id="13" name="PA_图片 8" descr="图片包含 矢量图形&#10;&#10;已生成高可信度的说明">
            <a:extLst>
              <a:ext uri="{FF2B5EF4-FFF2-40B4-BE49-F238E27FC236}">
                <a16:creationId xmlns:a16="http://schemas.microsoft.com/office/drawing/2014/main" id="{D5901FA8-80E5-47CA-B278-792CF245A161}"/>
              </a:ext>
            </a:extLst>
          </p:cNvPr>
          <p:cNvPicPr>
            <a:picLocks noChangeAspect="1"/>
          </p:cNvPicPr>
          <p:nvPr userDrawn="1">
            <p:custDataLst>
              <p:tags r:id="rId3"/>
            </p:custDataLst>
          </p:nvPr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5747" y="3859845"/>
            <a:ext cx="2559562" cy="3696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784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38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86419 0.85926 L 0.86419 0.85926 C 0.86133 0.86297 0.85885 0.86713 0.85573 0.86991 C 0.8543 0.8713 0.8526 0.87153 0.85104 0.87199 C 0.84531 0.87408 0.84023 0.875 0.83438 0.87639 L 0.79271 0.87408 C 0.78906 0.87385 0.78542 0.87361 0.78203 0.87199 C 0.7806 0.87153 0.77982 0.86852 0.77839 0.86783 C 0.77487 0.86574 0.77122 0.86505 0.76771 0.86366 C 0.75859 0.85973 0.76732 0.8625 0.75456 0.85926 C 0.74688 0.85486 0.75495 0.85926 0.74154 0.85301 C 0.73581 0.85024 0.7293 0.84653 0.7237 0.84445 C 0.72044 0.84352 0.71732 0.84329 0.71406 0.84236 C 0.71172 0.8419 0.70938 0.84098 0.70703 0.84028 C 0.70221 0.8375 0.69753 0.83403 0.69271 0.83172 C 0.68737 0.8294 0.68112 0.82709 0.67604 0.82338 C 0.67044 0.81922 0.66953 0.81783 0.66523 0.81274 C 0.66081 0.78102 0.66328 0.80209 0.66523 0.73033 C 0.66536 0.72593 0.66615 0.72176 0.66654 0.7176 C 0.66797 0.69561 0.66784 0.6838 0.66888 0.66042 C 0.67109 0.61019 0.66901 0.66111 0.67122 0.62662 C 0.67175 0.61875 0.67201 0.61088 0.6724 0.60324 C 0.67279 0.58357 0.67357 0.56366 0.67357 0.54399 C 0.67357 0.54121 0.67552 0.48658 0.67122 0.46343 C 0.67057 0.45996 0.66992 0.45625 0.66888 0.45301 C 0.66797 0.44977 0.66654 0.44723 0.66523 0.44445 C 0.66445 0.44028 0.66419 0.43565 0.66289 0.43172 C 0.66094 0.4257 0.65794 0.42061 0.65573 0.41482 C 0.65495 0.41274 0.6543 0.41042 0.65339 0.40857 C 0.65195 0.40556 0.65039 0.40232 0.64857 0.4 C 0.64727 0.39815 0.64531 0.39746 0.64388 0.39584 C 0.64219 0.39399 0.64089 0.39098 0.63906 0.38936 C 0.63685 0.3875 0.63438 0.38681 0.6319 0.38519 C 0.62995 0.3838 0.628 0.38218 0.62604 0.38102 C 0.61966 0.37686 0.61979 0.37709 0.61406 0.37454 C 0.60234 0.36412 0.61706 0.37709 0.60339 0.36621 C 0.60182 0.36482 0.60039 0.36274 0.59857 0.36204 C 0.59518 0.36042 0.59154 0.36019 0.58789 0.35973 C 0.55143 0.35486 0.58112 0.36042 0.5569 0.35556 C 0.54909 0.35602 0.51706 0.35672 0.50339 0.35973 C 0.50208 0.36019 0.50104 0.36135 0.49974 0.36204 C 0.4974 0.36297 0.49505 0.36343 0.49271 0.36412 C 0.48242 0.3669 0.4849 0.36598 0.47357 0.36829 L 0.46406 0.37037 C 0.45182 0.36899 0.43945 0.36899 0.42721 0.36621 C 0.42422 0.36551 0.42161 0.36181 0.41888 0.35973 C 0.41654 0.35811 0.41406 0.35695 0.41172 0.35556 L 0.40456 0.34283 C 0.40339 0.34074 0.40234 0.33843 0.40104 0.33658 C 0.39779 0.33241 0.39479 0.32778 0.39141 0.32385 C 0.39023 0.32246 0.38906 0.32107 0.38789 0.31968 C 0.38633 0.3176 0.38477 0.31505 0.38307 0.3132 C 0.38164 0.31158 0.37995 0.31065 0.37839 0.30903 C 0.37708 0.30764 0.37604 0.30602 0.37474 0.30486 C 0.3737 0.30371 0.3724 0.30348 0.37122 0.30255 C 0.36719 0.3 0.36341 0.29607 0.35938 0.29422 C 0.35612 0.29283 0.35286 0.2919 0.34974 0.29005 C 0.32122 0.27153 0.3418 0.28102 0.32839 0.27524 C 0.32682 0.27292 0.32487 0.27153 0.32357 0.26875 C 0.32279 0.26713 0.32305 0.26436 0.3224 0.2625 C 0.32148 0.25996 0.32005 0.25811 0.31888 0.25602 L 0.31641 0.24329 C 0.31602 0.24121 0.31563 0.23912 0.31523 0.23704 L 0.31406 0.22848 C 0.31367 0.22153 0.31393 0.21412 0.31289 0.20741 C 0.31237 0.20394 0.31029 0.20209 0.30925 0.19885 C 0.30208 0.17639 0.31745 0.21482 0.30456 0.18403 C 0.30221 0.17199 0.30508 0.18287 0.29857 0.17153 C 0.2944 0.16412 0.29388 0.15834 0.28906 0.15232 C 0.28802 0.15116 0.28659 0.15116 0.28555 0.15024 C 0.28346 0.14838 0.28164 0.14561 0.27956 0.14399 C 0.27721 0.14213 0.27474 0.14144 0.2724 0.13959 C 0.27057 0.13843 0.26536 0.13449 0.26289 0.13334 C 0.26094 0.13241 0.25885 0.13195 0.2569 0.13125 C 0.24661 0.13195 0.2362 0.13172 0.22591 0.13334 C 0.22266 0.1338 0.21966 0.13704 0.21641 0.1375 L 0.20456 0.13959 C 0.2013 0.14028 0.19818 0.14121 0.19505 0.1419 C 0.19023 0.1426 0.18555 0.14329 0.18073 0.14399 C 0.17917 0.14468 0.17747 0.14514 0.17591 0.14607 C 0.17474 0.14653 0.17357 0.14769 0.1724 0.14815 C 0.17044 0.14908 0.16836 0.14954 0.16641 0.15024 C 0.15833 0.15741 0.15755 0.1588 0.14505 0.16297 C 0.13997 0.16459 0.13464 0.16436 0.12956 0.16505 C 0.10104 0.16945 0.1375 0.16598 0.08542 0.16922 C 0.08385 0.16991 0.08229 0.17107 0.08073 0.17153 C 0.05964 0.1757 0.07005 0.16991 0.06042 0.1757 C 0.05052 0.175 0.0405 0.17616 0.03073 0.17361 C 0.0293 0.17315 0.02943 0.16875 0.02839 0.16713 C 0.02734 0.16574 0.02591 0.16574 0.02474 0.16505 C 0.02253 0.15348 0.02487 0.16389 0.02122 0.15232 C 0.01888 0.14514 0.01888 0.14468 0.01758 0.1375 C 0.01719 0.11713 0.01693 0.09653 0.01641 0.07616 C 0.01615 0.0669 0.01589 0.05787 0.01523 0.04861 C 0.0151 0.04653 0.01471 0.04422 0.01406 0.04236 C 0.01341 0.04051 0.0125 0.03959 0.01172 0.0382 L 0.01523 0.0382 " pathEditMode="relative" ptsTypes="AAAAAAAAAAAAAAAAAAAAAAAAAAAAAAAAAAAAAAAAAAAAAAAAAAAAAAAAAAAAAAAAAAAAAAAAAAAAAAAAAAAAAAAAAAAAAAAAA">
                                      <p:cBhvr>
                                        <p:cTn id="19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path" presetSubtype="0" repeatCount="2000" accel="50000" decel="50000" autoRev="1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animMotion origin="layout" path="M 3.75E-6 4.44444E-6 L 0.06705 0.00694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46" y="3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F:\1-原创素材\1_mm1102\PPT\PPT_014\materaials\pageimg_g16.png">
            <a:extLst>
              <a:ext uri="{FF2B5EF4-FFF2-40B4-BE49-F238E27FC236}">
                <a16:creationId xmlns:a16="http://schemas.microsoft.com/office/drawing/2014/main" id="{F0C5347E-219D-4058-A14F-DA8D5D9656CE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721" y="-30992"/>
            <a:ext cx="11848906" cy="6888992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图片 34">
            <a:extLst>
              <a:ext uri="{FF2B5EF4-FFF2-40B4-BE49-F238E27FC236}">
                <a16:creationId xmlns:a16="http://schemas.microsoft.com/office/drawing/2014/main" id="{7A94D1F6-8705-4172-8272-342EA32602BB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9041" y="0"/>
            <a:ext cx="1302586" cy="1207834"/>
          </a:xfrm>
          <a:prstGeom prst="rect">
            <a:avLst/>
          </a:prstGeom>
        </p:spPr>
      </p:pic>
      <p:pic>
        <p:nvPicPr>
          <p:cNvPr id="4" name="图片 35">
            <a:extLst>
              <a:ext uri="{FF2B5EF4-FFF2-40B4-BE49-F238E27FC236}">
                <a16:creationId xmlns:a16="http://schemas.microsoft.com/office/drawing/2014/main" id="{90B4873B-BBB4-4E65-8321-DEBC9EDB251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1400" y="1011299"/>
            <a:ext cx="5374251" cy="10906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1360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Title and Text"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1">
            <a:extLst>
              <a:ext uri="{FF2B5EF4-FFF2-40B4-BE49-F238E27FC236}">
                <a16:creationId xmlns:a16="http://schemas.microsoft.com/office/drawing/2014/main" id="{B22B1E67-3008-4521-AE81-657AB5E1176C}"/>
              </a:ext>
            </a:extLst>
          </p:cNvPr>
          <p:cNvSpPr/>
          <p:nvPr userDrawn="1"/>
        </p:nvSpPr>
        <p:spPr>
          <a:xfrm>
            <a:off x="106327" y="95693"/>
            <a:ext cx="11972260" cy="6634716"/>
          </a:xfrm>
          <a:prstGeom prst="rect">
            <a:avLst/>
          </a:prstGeom>
          <a:noFill/>
          <a:ln w="28575">
            <a:solidFill>
              <a:srgbClr val="DC5D3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ea"/>
              <a:sym typeface="+mn-lt"/>
            </a:endParaRPr>
          </a:p>
        </p:txBody>
      </p:sp>
      <p:pic>
        <p:nvPicPr>
          <p:cNvPr id="8" name="图片 8">
            <a:extLst>
              <a:ext uri="{FF2B5EF4-FFF2-40B4-BE49-F238E27FC236}">
                <a16:creationId xmlns:a16="http://schemas.microsoft.com/office/drawing/2014/main" id="{318CC0AA-2F1C-47E2-96E1-12F350AB09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594895" y="56367"/>
            <a:ext cx="5002213" cy="1549970"/>
          </a:xfrm>
          <a:prstGeom prst="rect">
            <a:avLst/>
          </a:prstGeom>
        </p:spPr>
      </p:pic>
      <p:pic>
        <p:nvPicPr>
          <p:cNvPr id="9" name="PA_图片 2">
            <a:extLst>
              <a:ext uri="{FF2B5EF4-FFF2-40B4-BE49-F238E27FC236}">
                <a16:creationId xmlns:a16="http://schemas.microsoft.com/office/drawing/2014/main" id="{F453868A-7C7E-4C9C-BFDE-8FEE5AE3420C}"/>
              </a:ext>
            </a:extLst>
          </p:cNvPr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>
          <a:blip r:embed="rId4"/>
          <a:stretch>
            <a:fillRect/>
          </a:stretch>
        </p:blipFill>
        <p:spPr>
          <a:xfrm>
            <a:off x="2538663" y="1049796"/>
            <a:ext cx="7547145" cy="607158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1" name="图片 22">
            <a:extLst>
              <a:ext uri="{FF2B5EF4-FFF2-40B4-BE49-F238E27FC236}">
                <a16:creationId xmlns:a16="http://schemas.microsoft.com/office/drawing/2014/main" id="{3FCE1FC1-F6CB-4EDD-B53D-CAC51658793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99881" y="4085590"/>
            <a:ext cx="2421891" cy="2250440"/>
          </a:xfrm>
          <a:prstGeom prst="rect">
            <a:avLst/>
          </a:prstGeom>
        </p:spPr>
      </p:pic>
      <p:pic>
        <p:nvPicPr>
          <p:cNvPr id="12" name="图片 20">
            <a:extLst>
              <a:ext uri="{FF2B5EF4-FFF2-40B4-BE49-F238E27FC236}">
                <a16:creationId xmlns:a16="http://schemas.microsoft.com/office/drawing/2014/main" id="{12D22E61-431C-4BF7-B86C-F36DBA00E062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8337" y="408940"/>
            <a:ext cx="1630363" cy="1485900"/>
          </a:xfrm>
          <a:prstGeom prst="rect">
            <a:avLst/>
          </a:prstGeom>
          <a:noFill/>
          <a:ln w="9525">
            <a:noFill/>
          </a:ln>
        </p:spPr>
      </p:pic>
    </p:spTree>
    <p:extLst>
      <p:ext uri="{BB962C8B-B14F-4D97-AF65-F5344CB8AC3E}">
        <p14:creationId xmlns:p14="http://schemas.microsoft.com/office/powerpoint/2010/main" val="3386725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2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57655D7-831E-4361-B238-F2CAB201269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6F8D30F-F0A2-4A3B-B58D-661FFB5B9F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721126F-EAB8-450A-8D64-688E673241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ABE0255-8A45-49EF-924E-CB064091B6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Freeform 17">
            <a:extLst>
              <a:ext uri="{FF2B5EF4-FFF2-40B4-BE49-F238E27FC236}">
                <a16:creationId xmlns:a16="http://schemas.microsoft.com/office/drawing/2014/main" id="{211953F5-6B26-4EF9-80F1-8C59D26D86B6}"/>
              </a:ext>
            </a:extLst>
          </p:cNvPr>
          <p:cNvSpPr/>
          <p:nvPr userDrawn="1"/>
        </p:nvSpPr>
        <p:spPr>
          <a:xfrm>
            <a:off x="280793" y="1122218"/>
            <a:ext cx="11640697" cy="5479962"/>
          </a:xfrm>
          <a:prstGeom prst="rect">
            <a:avLst/>
          </a:prstGeom>
          <a:solidFill>
            <a:srgbClr val="FFFFFF"/>
          </a:solidFill>
          <a:ln w="25400" cap="flat" cmpd="sng" algn="ctr">
            <a:solidFill>
              <a:srgbClr val="FFAB4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BAE5E4"/>
              </a:solidFill>
              <a:effectLst/>
              <a:uLnTx/>
              <a:uFillTx/>
              <a:latin typeface="Arial-Rounded"/>
              <a:ea typeface="Arial-Rounded"/>
              <a:cs typeface="+mn-cs"/>
              <a:sym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292217B-AAAB-4C97-A9F3-72484E8C0407}"/>
              </a:ext>
            </a:extLst>
          </p:cNvPr>
          <p:cNvGrpSpPr/>
          <p:nvPr userDrawn="1"/>
        </p:nvGrpSpPr>
        <p:grpSpPr>
          <a:xfrm>
            <a:off x="377049" y="255821"/>
            <a:ext cx="2619178" cy="2075610"/>
            <a:chOff x="237072" y="234585"/>
            <a:chExt cx="1448294" cy="1448294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376D84D-018E-4D01-942E-AE923E1C4CE8}"/>
                </a:ext>
              </a:extLst>
            </p:cNvPr>
            <p:cNvSpPr/>
            <p:nvPr/>
          </p:nvSpPr>
          <p:spPr>
            <a:xfrm>
              <a:off x="237072" y="234585"/>
              <a:ext cx="1448294" cy="1448294"/>
            </a:xfrm>
            <a:prstGeom prst="ellipse">
              <a:avLst/>
            </a:prstGeom>
            <a:solidFill>
              <a:srgbClr val="FFAB40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F916C782-6A15-4A1C-B436-6AA78F90670C}"/>
                </a:ext>
              </a:extLst>
            </p:cNvPr>
            <p:cNvSpPr/>
            <p:nvPr/>
          </p:nvSpPr>
          <p:spPr>
            <a:xfrm>
              <a:off x="283311" y="280824"/>
              <a:ext cx="1355815" cy="1355815"/>
            </a:xfrm>
            <a:prstGeom prst="ellipse">
              <a:avLst/>
            </a:prstGeom>
            <a:solidFill>
              <a:srgbClr val="FFFFF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7E3CAB66-C4EE-4FB9-95A3-DAF258DCF997}"/>
                </a:ext>
              </a:extLst>
            </p:cNvPr>
            <p:cNvSpPr/>
            <p:nvPr/>
          </p:nvSpPr>
          <p:spPr>
            <a:xfrm>
              <a:off x="251674" y="248347"/>
              <a:ext cx="1419087" cy="1419087"/>
            </a:xfrm>
            <a:prstGeom prst="ellipse">
              <a:avLst/>
            </a:prstGeom>
            <a:noFill/>
            <a:ln w="9525" cap="flat" cmpd="sng" algn="ctr">
              <a:solidFill>
                <a:srgbClr val="BAE5E4">
                  <a:lumMod val="25000"/>
                </a:srgbClr>
              </a:solidFill>
              <a:prstDash val="dash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0490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lowchart: Document 17">
            <a:extLst>
              <a:ext uri="{FF2B5EF4-FFF2-40B4-BE49-F238E27FC236}">
                <a16:creationId xmlns:a16="http://schemas.microsoft.com/office/drawing/2014/main" id="{32888698-6355-46B4-87D5-BC0381CA579C}"/>
              </a:ext>
            </a:extLst>
          </p:cNvPr>
          <p:cNvSpPr/>
          <p:nvPr userDrawn="1"/>
        </p:nvSpPr>
        <p:spPr>
          <a:xfrm>
            <a:off x="-138222" y="0"/>
            <a:ext cx="12346422" cy="1741732"/>
          </a:xfrm>
          <a:custGeom>
            <a:avLst/>
            <a:gdLst>
              <a:gd name="connsiteX0" fmla="*/ 0 w 21600"/>
              <a:gd name="connsiteY0" fmla="*/ 0 h 21600"/>
              <a:gd name="connsiteX1" fmla="*/ 21600 w 21600"/>
              <a:gd name="connsiteY1" fmla="*/ 0 h 21600"/>
              <a:gd name="connsiteX2" fmla="*/ 21600 w 21600"/>
              <a:gd name="connsiteY2" fmla="*/ 17322 h 21600"/>
              <a:gd name="connsiteX3" fmla="*/ 0 w 21600"/>
              <a:gd name="connsiteY3" fmla="*/ 20172 h 21600"/>
              <a:gd name="connsiteX4" fmla="*/ 0 w 21600"/>
              <a:gd name="connsiteY4" fmla="*/ 0 h 21600"/>
              <a:gd name="connsiteX0-1" fmla="*/ 0 w 21600"/>
              <a:gd name="connsiteY0-2" fmla="*/ 0 h 17322"/>
              <a:gd name="connsiteX1-3" fmla="*/ 21600 w 21600"/>
              <a:gd name="connsiteY1-4" fmla="*/ 0 h 17322"/>
              <a:gd name="connsiteX2-5" fmla="*/ 21600 w 21600"/>
              <a:gd name="connsiteY2-6" fmla="*/ 17322 h 17322"/>
              <a:gd name="connsiteX3-7" fmla="*/ 50 w 21600"/>
              <a:gd name="connsiteY3-8" fmla="*/ 13503 h 17322"/>
              <a:gd name="connsiteX4-9" fmla="*/ 0 w 21600"/>
              <a:gd name="connsiteY4-10" fmla="*/ 0 h 17322"/>
              <a:gd name="connsiteX0-11" fmla="*/ 0 w 21600"/>
              <a:gd name="connsiteY0-12" fmla="*/ 0 h 18888"/>
              <a:gd name="connsiteX1-13" fmla="*/ 21600 w 21600"/>
              <a:gd name="connsiteY1-14" fmla="*/ 0 h 18888"/>
              <a:gd name="connsiteX2-15" fmla="*/ 21600 w 21600"/>
              <a:gd name="connsiteY2-16" fmla="*/ 17322 h 18888"/>
              <a:gd name="connsiteX3-17" fmla="*/ 50 w 21600"/>
              <a:gd name="connsiteY3-18" fmla="*/ 13503 h 18888"/>
              <a:gd name="connsiteX4-19" fmla="*/ 0 w 21600"/>
              <a:gd name="connsiteY4-20" fmla="*/ 0 h 18888"/>
              <a:gd name="connsiteX0-21" fmla="*/ 0 w 21600"/>
              <a:gd name="connsiteY0-22" fmla="*/ 0 h 18322"/>
              <a:gd name="connsiteX1-23" fmla="*/ 21600 w 21600"/>
              <a:gd name="connsiteY1-24" fmla="*/ 0 h 18322"/>
              <a:gd name="connsiteX2-25" fmla="*/ 21600 w 21600"/>
              <a:gd name="connsiteY2-26" fmla="*/ 17322 h 18322"/>
              <a:gd name="connsiteX3-27" fmla="*/ 15726 w 21600"/>
              <a:gd name="connsiteY3-28" fmla="*/ 14955 h 18322"/>
              <a:gd name="connsiteX4-29" fmla="*/ 50 w 21600"/>
              <a:gd name="connsiteY4-30" fmla="*/ 13503 h 18322"/>
              <a:gd name="connsiteX5" fmla="*/ 0 w 21600"/>
              <a:gd name="connsiteY5" fmla="*/ 0 h 18322"/>
              <a:gd name="connsiteX0-31" fmla="*/ 0 w 21600"/>
              <a:gd name="connsiteY0-32" fmla="*/ 0 h 18400"/>
              <a:gd name="connsiteX1-33" fmla="*/ 21600 w 21600"/>
              <a:gd name="connsiteY1-34" fmla="*/ 0 h 18400"/>
              <a:gd name="connsiteX2-35" fmla="*/ 21600 w 21600"/>
              <a:gd name="connsiteY2-36" fmla="*/ 17322 h 18400"/>
              <a:gd name="connsiteX3-37" fmla="*/ 15726 w 21600"/>
              <a:gd name="connsiteY3-38" fmla="*/ 14955 h 18400"/>
              <a:gd name="connsiteX4-39" fmla="*/ 5570 w 21600"/>
              <a:gd name="connsiteY4-40" fmla="*/ 18390 h 18400"/>
              <a:gd name="connsiteX5-41" fmla="*/ 50 w 21600"/>
              <a:gd name="connsiteY5-42" fmla="*/ 13503 h 18400"/>
              <a:gd name="connsiteX6" fmla="*/ 0 w 21600"/>
              <a:gd name="connsiteY6" fmla="*/ 0 h 18400"/>
              <a:gd name="connsiteX0-43" fmla="*/ 0 w 21600"/>
              <a:gd name="connsiteY0-44" fmla="*/ 0 h 18400"/>
              <a:gd name="connsiteX1-45" fmla="*/ 21600 w 21600"/>
              <a:gd name="connsiteY1-46" fmla="*/ 0 h 18400"/>
              <a:gd name="connsiteX2-47" fmla="*/ 21600 w 21600"/>
              <a:gd name="connsiteY2-48" fmla="*/ 17322 h 18400"/>
              <a:gd name="connsiteX3-49" fmla="*/ 15726 w 21600"/>
              <a:gd name="connsiteY3-50" fmla="*/ 14955 h 18400"/>
              <a:gd name="connsiteX4-51" fmla="*/ 5570 w 21600"/>
              <a:gd name="connsiteY4-52" fmla="*/ 18390 h 18400"/>
              <a:gd name="connsiteX5-53" fmla="*/ 50 w 21600"/>
              <a:gd name="connsiteY5-54" fmla="*/ 13503 h 18400"/>
              <a:gd name="connsiteX6-55" fmla="*/ 0 w 21600"/>
              <a:gd name="connsiteY6-56" fmla="*/ 0 h 18400"/>
              <a:gd name="connsiteX0-57" fmla="*/ 0 w 21600"/>
              <a:gd name="connsiteY0-58" fmla="*/ 0 h 18400"/>
              <a:gd name="connsiteX1-59" fmla="*/ 21600 w 21600"/>
              <a:gd name="connsiteY1-60" fmla="*/ 0 h 18400"/>
              <a:gd name="connsiteX2-61" fmla="*/ 21499 w 21600"/>
              <a:gd name="connsiteY2-62" fmla="*/ 15907 h 18400"/>
              <a:gd name="connsiteX3-63" fmla="*/ 15726 w 21600"/>
              <a:gd name="connsiteY3-64" fmla="*/ 14955 h 18400"/>
              <a:gd name="connsiteX4-65" fmla="*/ 5570 w 21600"/>
              <a:gd name="connsiteY4-66" fmla="*/ 18390 h 18400"/>
              <a:gd name="connsiteX5-67" fmla="*/ 50 w 21600"/>
              <a:gd name="connsiteY5-68" fmla="*/ 13503 h 18400"/>
              <a:gd name="connsiteX6-69" fmla="*/ 0 w 21600"/>
              <a:gd name="connsiteY6-70" fmla="*/ 0 h 18400"/>
              <a:gd name="connsiteX0-71" fmla="*/ 0 w 21600"/>
              <a:gd name="connsiteY0-72" fmla="*/ 0 h 18736"/>
              <a:gd name="connsiteX1-73" fmla="*/ 21600 w 21600"/>
              <a:gd name="connsiteY1-74" fmla="*/ 0 h 18736"/>
              <a:gd name="connsiteX2-75" fmla="*/ 21524 w 21600"/>
              <a:gd name="connsiteY2-76" fmla="*/ 18736 h 18736"/>
              <a:gd name="connsiteX3-77" fmla="*/ 15726 w 21600"/>
              <a:gd name="connsiteY3-78" fmla="*/ 14955 h 18736"/>
              <a:gd name="connsiteX4-79" fmla="*/ 5570 w 21600"/>
              <a:gd name="connsiteY4-80" fmla="*/ 18390 h 18736"/>
              <a:gd name="connsiteX5-81" fmla="*/ 50 w 21600"/>
              <a:gd name="connsiteY5-82" fmla="*/ 13503 h 18736"/>
              <a:gd name="connsiteX6-83" fmla="*/ 0 w 21600"/>
              <a:gd name="connsiteY6-84" fmla="*/ 0 h 18736"/>
              <a:gd name="connsiteX0-85" fmla="*/ 0 w 21600"/>
              <a:gd name="connsiteY0-86" fmla="*/ 0 h 18736"/>
              <a:gd name="connsiteX1-87" fmla="*/ 21600 w 21600"/>
              <a:gd name="connsiteY1-88" fmla="*/ 0 h 18736"/>
              <a:gd name="connsiteX2-89" fmla="*/ 21524 w 21600"/>
              <a:gd name="connsiteY2-90" fmla="*/ 18736 h 18736"/>
              <a:gd name="connsiteX3-91" fmla="*/ 15726 w 21600"/>
              <a:gd name="connsiteY3-92" fmla="*/ 14147 h 18736"/>
              <a:gd name="connsiteX4-93" fmla="*/ 5570 w 21600"/>
              <a:gd name="connsiteY4-94" fmla="*/ 18390 h 18736"/>
              <a:gd name="connsiteX5-95" fmla="*/ 50 w 21600"/>
              <a:gd name="connsiteY5-96" fmla="*/ 13503 h 18736"/>
              <a:gd name="connsiteX6-97" fmla="*/ 0 w 21600"/>
              <a:gd name="connsiteY6-98" fmla="*/ 0 h 18736"/>
              <a:gd name="connsiteX0-99" fmla="*/ 0 w 21600"/>
              <a:gd name="connsiteY0-100" fmla="*/ 0 h 19811"/>
              <a:gd name="connsiteX1-101" fmla="*/ 21600 w 21600"/>
              <a:gd name="connsiteY1-102" fmla="*/ 0 h 19811"/>
              <a:gd name="connsiteX2-103" fmla="*/ 21524 w 21600"/>
              <a:gd name="connsiteY2-104" fmla="*/ 18736 h 19811"/>
              <a:gd name="connsiteX3-105" fmla="*/ 15726 w 21600"/>
              <a:gd name="connsiteY3-106" fmla="*/ 14147 h 19811"/>
              <a:gd name="connsiteX4-107" fmla="*/ 5545 w 21600"/>
              <a:gd name="connsiteY4-108" fmla="*/ 19805 h 19811"/>
              <a:gd name="connsiteX5-109" fmla="*/ 50 w 21600"/>
              <a:gd name="connsiteY5-110" fmla="*/ 13503 h 19811"/>
              <a:gd name="connsiteX6-111" fmla="*/ 0 w 21600"/>
              <a:gd name="connsiteY6-112" fmla="*/ 0 h 19811"/>
              <a:gd name="connsiteX0-113" fmla="*/ 0 w 21600"/>
              <a:gd name="connsiteY0-114" fmla="*/ 0 h 19811"/>
              <a:gd name="connsiteX1-115" fmla="*/ 21600 w 21600"/>
              <a:gd name="connsiteY1-116" fmla="*/ 0 h 19811"/>
              <a:gd name="connsiteX2-117" fmla="*/ 21524 w 21600"/>
              <a:gd name="connsiteY2-118" fmla="*/ 18736 h 19811"/>
              <a:gd name="connsiteX3-119" fmla="*/ 15726 w 21600"/>
              <a:gd name="connsiteY3-120" fmla="*/ 14147 h 19811"/>
              <a:gd name="connsiteX4-121" fmla="*/ 5545 w 21600"/>
              <a:gd name="connsiteY4-122" fmla="*/ 19805 h 19811"/>
              <a:gd name="connsiteX5-123" fmla="*/ 25 w 21600"/>
              <a:gd name="connsiteY5-124" fmla="*/ 17343 h 19811"/>
              <a:gd name="connsiteX6-125" fmla="*/ 0 w 21600"/>
              <a:gd name="connsiteY6-126" fmla="*/ 0 h 19811"/>
              <a:gd name="connsiteX0-127" fmla="*/ 0 w 21600"/>
              <a:gd name="connsiteY0-128" fmla="*/ 0 h 19811"/>
              <a:gd name="connsiteX1-129" fmla="*/ 21600 w 21600"/>
              <a:gd name="connsiteY1-130" fmla="*/ 0 h 19811"/>
              <a:gd name="connsiteX2-131" fmla="*/ 21524 w 21600"/>
              <a:gd name="connsiteY2-132" fmla="*/ 18736 h 19811"/>
              <a:gd name="connsiteX3-133" fmla="*/ 15726 w 21600"/>
              <a:gd name="connsiteY3-134" fmla="*/ 14147 h 19811"/>
              <a:gd name="connsiteX4-135" fmla="*/ 5545 w 21600"/>
              <a:gd name="connsiteY4-136" fmla="*/ 19805 h 19811"/>
              <a:gd name="connsiteX5-137" fmla="*/ 25 w 21600"/>
              <a:gd name="connsiteY5-138" fmla="*/ 17343 h 19811"/>
              <a:gd name="connsiteX6-139" fmla="*/ 0 w 21600"/>
              <a:gd name="connsiteY6-140" fmla="*/ 0 h 19811"/>
              <a:gd name="connsiteX0-141" fmla="*/ 0 w 21600"/>
              <a:gd name="connsiteY0-142" fmla="*/ 0 h 20417"/>
              <a:gd name="connsiteX1-143" fmla="*/ 21600 w 21600"/>
              <a:gd name="connsiteY1-144" fmla="*/ 0 h 20417"/>
              <a:gd name="connsiteX2-145" fmla="*/ 21524 w 21600"/>
              <a:gd name="connsiteY2-146" fmla="*/ 18736 h 20417"/>
              <a:gd name="connsiteX3-147" fmla="*/ 15726 w 21600"/>
              <a:gd name="connsiteY3-148" fmla="*/ 14147 h 20417"/>
              <a:gd name="connsiteX4-149" fmla="*/ 8393 w 21600"/>
              <a:gd name="connsiteY4-150" fmla="*/ 20411 h 20417"/>
              <a:gd name="connsiteX5-151" fmla="*/ 25 w 21600"/>
              <a:gd name="connsiteY5-152" fmla="*/ 17343 h 20417"/>
              <a:gd name="connsiteX6-153" fmla="*/ 0 w 21600"/>
              <a:gd name="connsiteY6-154" fmla="*/ 0 h 20417"/>
              <a:gd name="connsiteX0-155" fmla="*/ 0 w 21600"/>
              <a:gd name="connsiteY0-156" fmla="*/ 0 h 20605"/>
              <a:gd name="connsiteX1-157" fmla="*/ 21600 w 21600"/>
              <a:gd name="connsiteY1-158" fmla="*/ 0 h 20605"/>
              <a:gd name="connsiteX2-159" fmla="*/ 21524 w 21600"/>
              <a:gd name="connsiteY2-160" fmla="*/ 18736 h 20605"/>
              <a:gd name="connsiteX3-161" fmla="*/ 15726 w 21600"/>
              <a:gd name="connsiteY3-162" fmla="*/ 14147 h 20605"/>
              <a:gd name="connsiteX4-163" fmla="*/ 8393 w 21600"/>
              <a:gd name="connsiteY4-164" fmla="*/ 20411 h 20605"/>
              <a:gd name="connsiteX5-165" fmla="*/ 25 w 21600"/>
              <a:gd name="connsiteY5-166" fmla="*/ 17343 h 20605"/>
              <a:gd name="connsiteX6-167" fmla="*/ 0 w 21600"/>
              <a:gd name="connsiteY6-168" fmla="*/ 0 h 20605"/>
              <a:gd name="connsiteX0-169" fmla="*/ 0 w 21600"/>
              <a:gd name="connsiteY0-170" fmla="*/ 0 h 20658"/>
              <a:gd name="connsiteX1-171" fmla="*/ 21600 w 21600"/>
              <a:gd name="connsiteY1-172" fmla="*/ 0 h 20658"/>
              <a:gd name="connsiteX2-173" fmla="*/ 21524 w 21600"/>
              <a:gd name="connsiteY2-174" fmla="*/ 18736 h 20658"/>
              <a:gd name="connsiteX3-175" fmla="*/ 15726 w 21600"/>
              <a:gd name="connsiteY3-176" fmla="*/ 14147 h 20658"/>
              <a:gd name="connsiteX4-177" fmla="*/ 8393 w 21600"/>
              <a:gd name="connsiteY4-178" fmla="*/ 20411 h 20658"/>
              <a:gd name="connsiteX5-179" fmla="*/ 101 w 21600"/>
              <a:gd name="connsiteY5-180" fmla="*/ 18151 h 20658"/>
              <a:gd name="connsiteX6-181" fmla="*/ 0 w 21600"/>
              <a:gd name="connsiteY6-182" fmla="*/ 0 h 20658"/>
              <a:gd name="connsiteX0-183" fmla="*/ 0 w 21600"/>
              <a:gd name="connsiteY0-184" fmla="*/ 0 h 20618"/>
              <a:gd name="connsiteX1-185" fmla="*/ 21600 w 21600"/>
              <a:gd name="connsiteY1-186" fmla="*/ 0 h 20618"/>
              <a:gd name="connsiteX2-187" fmla="*/ 21524 w 21600"/>
              <a:gd name="connsiteY2-188" fmla="*/ 18736 h 20618"/>
              <a:gd name="connsiteX3-189" fmla="*/ 15726 w 21600"/>
              <a:gd name="connsiteY3-190" fmla="*/ 14147 h 20618"/>
              <a:gd name="connsiteX4-191" fmla="*/ 8393 w 21600"/>
              <a:gd name="connsiteY4-192" fmla="*/ 20411 h 20618"/>
              <a:gd name="connsiteX5-193" fmla="*/ 101 w 21600"/>
              <a:gd name="connsiteY5-194" fmla="*/ 18151 h 20618"/>
              <a:gd name="connsiteX6-195" fmla="*/ 0 w 21600"/>
              <a:gd name="connsiteY6-196" fmla="*/ 0 h 20618"/>
              <a:gd name="connsiteX0-197" fmla="*/ 76 w 21676"/>
              <a:gd name="connsiteY0-198" fmla="*/ 0 h 20662"/>
              <a:gd name="connsiteX1-199" fmla="*/ 21676 w 21676"/>
              <a:gd name="connsiteY1-200" fmla="*/ 0 h 20662"/>
              <a:gd name="connsiteX2-201" fmla="*/ 21600 w 21676"/>
              <a:gd name="connsiteY2-202" fmla="*/ 18736 h 20662"/>
              <a:gd name="connsiteX3-203" fmla="*/ 15802 w 21676"/>
              <a:gd name="connsiteY3-204" fmla="*/ 14147 h 20662"/>
              <a:gd name="connsiteX4-205" fmla="*/ 8469 w 21676"/>
              <a:gd name="connsiteY4-206" fmla="*/ 20411 h 20662"/>
              <a:gd name="connsiteX5-207" fmla="*/ 1 w 21676"/>
              <a:gd name="connsiteY5-208" fmla="*/ 18757 h 20662"/>
              <a:gd name="connsiteX6-209" fmla="*/ 76 w 21676"/>
              <a:gd name="connsiteY6-210" fmla="*/ 0 h 20662"/>
              <a:gd name="connsiteX0-211" fmla="*/ 76 w 21676"/>
              <a:gd name="connsiteY0-212" fmla="*/ 0 h 23168"/>
              <a:gd name="connsiteX1-213" fmla="*/ 21676 w 21676"/>
              <a:gd name="connsiteY1-214" fmla="*/ 0 h 23168"/>
              <a:gd name="connsiteX2-215" fmla="*/ 21600 w 21676"/>
              <a:gd name="connsiteY2-216" fmla="*/ 18736 h 23168"/>
              <a:gd name="connsiteX3-217" fmla="*/ 15802 w 21676"/>
              <a:gd name="connsiteY3-218" fmla="*/ 14147 h 23168"/>
              <a:gd name="connsiteX4-219" fmla="*/ 8469 w 21676"/>
              <a:gd name="connsiteY4-220" fmla="*/ 23038 h 23168"/>
              <a:gd name="connsiteX5-221" fmla="*/ 1 w 21676"/>
              <a:gd name="connsiteY5-222" fmla="*/ 18757 h 23168"/>
              <a:gd name="connsiteX6-223" fmla="*/ 76 w 21676"/>
              <a:gd name="connsiteY6-224" fmla="*/ 0 h 23168"/>
              <a:gd name="connsiteX0-225" fmla="*/ 76 w 21676"/>
              <a:gd name="connsiteY0-226" fmla="*/ 0 h 23168"/>
              <a:gd name="connsiteX1-227" fmla="*/ 21676 w 21676"/>
              <a:gd name="connsiteY1-228" fmla="*/ 0 h 23168"/>
              <a:gd name="connsiteX2-229" fmla="*/ 21600 w 21676"/>
              <a:gd name="connsiteY2-230" fmla="*/ 18736 h 23168"/>
              <a:gd name="connsiteX3-231" fmla="*/ 15802 w 21676"/>
              <a:gd name="connsiteY3-232" fmla="*/ 15764 h 23168"/>
              <a:gd name="connsiteX4-233" fmla="*/ 8469 w 21676"/>
              <a:gd name="connsiteY4-234" fmla="*/ 23038 h 23168"/>
              <a:gd name="connsiteX5-235" fmla="*/ 1 w 21676"/>
              <a:gd name="connsiteY5-236" fmla="*/ 18757 h 23168"/>
              <a:gd name="connsiteX6-237" fmla="*/ 76 w 21676"/>
              <a:gd name="connsiteY6-238" fmla="*/ 0 h 23168"/>
              <a:gd name="connsiteX0-239" fmla="*/ 76 w 21676"/>
              <a:gd name="connsiteY0-240" fmla="*/ 0 h 23168"/>
              <a:gd name="connsiteX1-241" fmla="*/ 21676 w 21676"/>
              <a:gd name="connsiteY1-242" fmla="*/ 0 h 23168"/>
              <a:gd name="connsiteX2-243" fmla="*/ 21600 w 21676"/>
              <a:gd name="connsiteY2-244" fmla="*/ 18736 h 23168"/>
              <a:gd name="connsiteX3-245" fmla="*/ 15802 w 21676"/>
              <a:gd name="connsiteY3-246" fmla="*/ 15764 h 23168"/>
              <a:gd name="connsiteX4-247" fmla="*/ 8469 w 21676"/>
              <a:gd name="connsiteY4-248" fmla="*/ 23038 h 23168"/>
              <a:gd name="connsiteX5-249" fmla="*/ 1 w 21676"/>
              <a:gd name="connsiteY5-250" fmla="*/ 18757 h 23168"/>
              <a:gd name="connsiteX6-251" fmla="*/ 76 w 21676"/>
              <a:gd name="connsiteY6-252" fmla="*/ 0 h 23168"/>
              <a:gd name="connsiteX0-253" fmla="*/ 76 w 21676"/>
              <a:gd name="connsiteY0-254" fmla="*/ 0 h 23168"/>
              <a:gd name="connsiteX1-255" fmla="*/ 21676 w 21676"/>
              <a:gd name="connsiteY1-256" fmla="*/ 0 h 23168"/>
              <a:gd name="connsiteX2-257" fmla="*/ 21600 w 21676"/>
              <a:gd name="connsiteY2-258" fmla="*/ 18736 h 23168"/>
              <a:gd name="connsiteX3-259" fmla="*/ 15802 w 21676"/>
              <a:gd name="connsiteY3-260" fmla="*/ 15764 h 23168"/>
              <a:gd name="connsiteX4-261" fmla="*/ 8469 w 21676"/>
              <a:gd name="connsiteY4-262" fmla="*/ 23038 h 23168"/>
              <a:gd name="connsiteX5-263" fmla="*/ 1 w 21676"/>
              <a:gd name="connsiteY5-264" fmla="*/ 18757 h 23168"/>
              <a:gd name="connsiteX6-265" fmla="*/ 76 w 21676"/>
              <a:gd name="connsiteY6-266" fmla="*/ 0 h 23168"/>
              <a:gd name="connsiteX0-267" fmla="*/ 76 w 21676"/>
              <a:gd name="connsiteY0-268" fmla="*/ 0 h 23168"/>
              <a:gd name="connsiteX1-269" fmla="*/ 21676 w 21676"/>
              <a:gd name="connsiteY1-270" fmla="*/ 0 h 23168"/>
              <a:gd name="connsiteX2-271" fmla="*/ 21600 w 21676"/>
              <a:gd name="connsiteY2-272" fmla="*/ 18736 h 23168"/>
              <a:gd name="connsiteX3-273" fmla="*/ 17163 w 21676"/>
              <a:gd name="connsiteY3-274" fmla="*/ 16168 h 23168"/>
              <a:gd name="connsiteX4-275" fmla="*/ 8469 w 21676"/>
              <a:gd name="connsiteY4-276" fmla="*/ 23038 h 23168"/>
              <a:gd name="connsiteX5-277" fmla="*/ 1 w 21676"/>
              <a:gd name="connsiteY5-278" fmla="*/ 18757 h 23168"/>
              <a:gd name="connsiteX6-279" fmla="*/ 76 w 21676"/>
              <a:gd name="connsiteY6-280" fmla="*/ 0 h 23168"/>
              <a:gd name="connsiteX0-281" fmla="*/ 76 w 21676"/>
              <a:gd name="connsiteY0-282" fmla="*/ 0 h 23168"/>
              <a:gd name="connsiteX1-283" fmla="*/ 21676 w 21676"/>
              <a:gd name="connsiteY1-284" fmla="*/ 0 h 23168"/>
              <a:gd name="connsiteX2-285" fmla="*/ 21600 w 21676"/>
              <a:gd name="connsiteY2-286" fmla="*/ 18736 h 23168"/>
              <a:gd name="connsiteX3-287" fmla="*/ 17793 w 21676"/>
              <a:gd name="connsiteY3-288" fmla="*/ 17785 h 23168"/>
              <a:gd name="connsiteX4-289" fmla="*/ 8469 w 21676"/>
              <a:gd name="connsiteY4-290" fmla="*/ 23038 h 23168"/>
              <a:gd name="connsiteX5-291" fmla="*/ 1 w 21676"/>
              <a:gd name="connsiteY5-292" fmla="*/ 18757 h 23168"/>
              <a:gd name="connsiteX6-293" fmla="*/ 76 w 21676"/>
              <a:gd name="connsiteY6-294" fmla="*/ 0 h 23168"/>
              <a:gd name="connsiteX0-295" fmla="*/ 76 w 21676"/>
              <a:gd name="connsiteY0-296" fmla="*/ 0 h 23168"/>
              <a:gd name="connsiteX1-297" fmla="*/ 21676 w 21676"/>
              <a:gd name="connsiteY1-298" fmla="*/ 0 h 23168"/>
              <a:gd name="connsiteX2-299" fmla="*/ 21600 w 21676"/>
              <a:gd name="connsiteY2-300" fmla="*/ 20353 h 23168"/>
              <a:gd name="connsiteX3-301" fmla="*/ 17793 w 21676"/>
              <a:gd name="connsiteY3-302" fmla="*/ 17785 h 23168"/>
              <a:gd name="connsiteX4-303" fmla="*/ 8469 w 21676"/>
              <a:gd name="connsiteY4-304" fmla="*/ 23038 h 23168"/>
              <a:gd name="connsiteX5-305" fmla="*/ 1 w 21676"/>
              <a:gd name="connsiteY5-306" fmla="*/ 18757 h 23168"/>
              <a:gd name="connsiteX6-307" fmla="*/ 76 w 21676"/>
              <a:gd name="connsiteY6-308" fmla="*/ 0 h 23168"/>
              <a:gd name="connsiteX0-309" fmla="*/ 76 w 21676"/>
              <a:gd name="connsiteY0-310" fmla="*/ 0 h 23168"/>
              <a:gd name="connsiteX1-311" fmla="*/ 21676 w 21676"/>
              <a:gd name="connsiteY1-312" fmla="*/ 0 h 23168"/>
              <a:gd name="connsiteX2-313" fmla="*/ 21600 w 21676"/>
              <a:gd name="connsiteY2-314" fmla="*/ 20353 h 23168"/>
              <a:gd name="connsiteX3-315" fmla="*/ 17793 w 21676"/>
              <a:gd name="connsiteY3-316" fmla="*/ 17785 h 23168"/>
              <a:gd name="connsiteX4-317" fmla="*/ 8469 w 21676"/>
              <a:gd name="connsiteY4-318" fmla="*/ 23038 h 23168"/>
              <a:gd name="connsiteX5-319" fmla="*/ 1 w 21676"/>
              <a:gd name="connsiteY5-320" fmla="*/ 18757 h 23168"/>
              <a:gd name="connsiteX6-321" fmla="*/ 76 w 21676"/>
              <a:gd name="connsiteY6-322" fmla="*/ 0 h 23168"/>
              <a:gd name="connsiteX0-323" fmla="*/ 76 w 21676"/>
              <a:gd name="connsiteY0-324" fmla="*/ 0 h 23168"/>
              <a:gd name="connsiteX1-325" fmla="*/ 21676 w 21676"/>
              <a:gd name="connsiteY1-326" fmla="*/ 0 h 23168"/>
              <a:gd name="connsiteX2-327" fmla="*/ 21600 w 21676"/>
              <a:gd name="connsiteY2-328" fmla="*/ 20353 h 23168"/>
              <a:gd name="connsiteX3-329" fmla="*/ 17591 w 21676"/>
              <a:gd name="connsiteY3-330" fmla="*/ 19806 h 23168"/>
              <a:gd name="connsiteX4-331" fmla="*/ 8469 w 21676"/>
              <a:gd name="connsiteY4-332" fmla="*/ 23038 h 23168"/>
              <a:gd name="connsiteX5-333" fmla="*/ 1 w 21676"/>
              <a:gd name="connsiteY5-334" fmla="*/ 18757 h 23168"/>
              <a:gd name="connsiteX6-335" fmla="*/ 76 w 21676"/>
              <a:gd name="connsiteY6-336" fmla="*/ 0 h 23168"/>
              <a:gd name="connsiteX0-337" fmla="*/ 76 w 21676"/>
              <a:gd name="connsiteY0-338" fmla="*/ 0 h 23168"/>
              <a:gd name="connsiteX1-339" fmla="*/ 21676 w 21676"/>
              <a:gd name="connsiteY1-340" fmla="*/ 0 h 23168"/>
              <a:gd name="connsiteX2-341" fmla="*/ 21600 w 21676"/>
              <a:gd name="connsiteY2-342" fmla="*/ 20353 h 23168"/>
              <a:gd name="connsiteX3-343" fmla="*/ 17591 w 21676"/>
              <a:gd name="connsiteY3-344" fmla="*/ 19806 h 23168"/>
              <a:gd name="connsiteX4-345" fmla="*/ 8469 w 21676"/>
              <a:gd name="connsiteY4-346" fmla="*/ 23038 h 23168"/>
              <a:gd name="connsiteX5-347" fmla="*/ 1 w 21676"/>
              <a:gd name="connsiteY5-348" fmla="*/ 18757 h 23168"/>
              <a:gd name="connsiteX6-349" fmla="*/ 76 w 21676"/>
              <a:gd name="connsiteY6-350" fmla="*/ 0 h 23168"/>
              <a:gd name="connsiteX0-351" fmla="*/ 76 w 21676"/>
              <a:gd name="connsiteY0-352" fmla="*/ 0 h 23168"/>
              <a:gd name="connsiteX1-353" fmla="*/ 21676 w 21676"/>
              <a:gd name="connsiteY1-354" fmla="*/ 0 h 23168"/>
              <a:gd name="connsiteX2-355" fmla="*/ 21600 w 21676"/>
              <a:gd name="connsiteY2-356" fmla="*/ 20353 h 23168"/>
              <a:gd name="connsiteX3-357" fmla="*/ 17591 w 21676"/>
              <a:gd name="connsiteY3-358" fmla="*/ 19806 h 23168"/>
              <a:gd name="connsiteX4-359" fmla="*/ 8469 w 21676"/>
              <a:gd name="connsiteY4-360" fmla="*/ 23038 h 23168"/>
              <a:gd name="connsiteX5-361" fmla="*/ 1 w 21676"/>
              <a:gd name="connsiteY5-362" fmla="*/ 18757 h 23168"/>
              <a:gd name="connsiteX6-363" fmla="*/ 76 w 21676"/>
              <a:gd name="connsiteY6-364" fmla="*/ 0 h 23168"/>
              <a:gd name="connsiteX0-365" fmla="*/ 76 w 21676"/>
              <a:gd name="connsiteY0-366" fmla="*/ 0 h 23168"/>
              <a:gd name="connsiteX1-367" fmla="*/ 21676 w 21676"/>
              <a:gd name="connsiteY1-368" fmla="*/ 0 h 23168"/>
              <a:gd name="connsiteX2-369" fmla="*/ 21625 w 21676"/>
              <a:gd name="connsiteY2-370" fmla="*/ 20757 h 23168"/>
              <a:gd name="connsiteX3-371" fmla="*/ 17591 w 21676"/>
              <a:gd name="connsiteY3-372" fmla="*/ 19806 h 23168"/>
              <a:gd name="connsiteX4-373" fmla="*/ 8469 w 21676"/>
              <a:gd name="connsiteY4-374" fmla="*/ 23038 h 23168"/>
              <a:gd name="connsiteX5-375" fmla="*/ 1 w 21676"/>
              <a:gd name="connsiteY5-376" fmla="*/ 18757 h 23168"/>
              <a:gd name="connsiteX6-377" fmla="*/ 76 w 21676"/>
              <a:gd name="connsiteY6-378" fmla="*/ 0 h 23168"/>
              <a:gd name="connsiteX0-379" fmla="*/ 76 w 21676"/>
              <a:gd name="connsiteY0-380" fmla="*/ 0 h 23168"/>
              <a:gd name="connsiteX1-381" fmla="*/ 21676 w 21676"/>
              <a:gd name="connsiteY1-382" fmla="*/ 0 h 23168"/>
              <a:gd name="connsiteX2-383" fmla="*/ 21650 w 21676"/>
              <a:gd name="connsiteY2-384" fmla="*/ 17928 h 23168"/>
              <a:gd name="connsiteX3-385" fmla="*/ 17591 w 21676"/>
              <a:gd name="connsiteY3-386" fmla="*/ 19806 h 23168"/>
              <a:gd name="connsiteX4-387" fmla="*/ 8469 w 21676"/>
              <a:gd name="connsiteY4-388" fmla="*/ 23038 h 23168"/>
              <a:gd name="connsiteX5-389" fmla="*/ 1 w 21676"/>
              <a:gd name="connsiteY5-390" fmla="*/ 18757 h 23168"/>
              <a:gd name="connsiteX6-391" fmla="*/ 76 w 21676"/>
              <a:gd name="connsiteY6-392" fmla="*/ 0 h 23168"/>
              <a:gd name="connsiteX0-393" fmla="*/ 76 w 21676"/>
              <a:gd name="connsiteY0-394" fmla="*/ 0 h 23168"/>
              <a:gd name="connsiteX1-395" fmla="*/ 21676 w 21676"/>
              <a:gd name="connsiteY1-396" fmla="*/ 0 h 23168"/>
              <a:gd name="connsiteX2-397" fmla="*/ 21650 w 21676"/>
              <a:gd name="connsiteY2-398" fmla="*/ 17928 h 23168"/>
              <a:gd name="connsiteX3-399" fmla="*/ 17591 w 21676"/>
              <a:gd name="connsiteY3-400" fmla="*/ 19806 h 23168"/>
              <a:gd name="connsiteX4-401" fmla="*/ 8469 w 21676"/>
              <a:gd name="connsiteY4-402" fmla="*/ 23038 h 23168"/>
              <a:gd name="connsiteX5-403" fmla="*/ 1 w 21676"/>
              <a:gd name="connsiteY5-404" fmla="*/ 18757 h 23168"/>
              <a:gd name="connsiteX6-405" fmla="*/ 76 w 21676"/>
              <a:gd name="connsiteY6-406" fmla="*/ 0 h 23168"/>
              <a:gd name="connsiteX0-407" fmla="*/ 76 w 21676"/>
              <a:gd name="connsiteY0-408" fmla="*/ 0 h 23168"/>
              <a:gd name="connsiteX1-409" fmla="*/ 21676 w 21676"/>
              <a:gd name="connsiteY1-410" fmla="*/ 0 h 23168"/>
              <a:gd name="connsiteX2-411" fmla="*/ 21650 w 21676"/>
              <a:gd name="connsiteY2-412" fmla="*/ 17928 h 23168"/>
              <a:gd name="connsiteX3-413" fmla="*/ 17591 w 21676"/>
              <a:gd name="connsiteY3-414" fmla="*/ 19806 h 23168"/>
              <a:gd name="connsiteX4-415" fmla="*/ 8469 w 21676"/>
              <a:gd name="connsiteY4-416" fmla="*/ 23038 h 23168"/>
              <a:gd name="connsiteX5-417" fmla="*/ 1 w 21676"/>
              <a:gd name="connsiteY5-418" fmla="*/ 18757 h 23168"/>
              <a:gd name="connsiteX6-419" fmla="*/ 76 w 21676"/>
              <a:gd name="connsiteY6-420" fmla="*/ 0 h 23168"/>
              <a:gd name="connsiteX0-421" fmla="*/ 76 w 21676"/>
              <a:gd name="connsiteY0-422" fmla="*/ 0 h 23168"/>
              <a:gd name="connsiteX1-423" fmla="*/ 21676 w 21676"/>
              <a:gd name="connsiteY1-424" fmla="*/ 0 h 23168"/>
              <a:gd name="connsiteX2-425" fmla="*/ 21625 w 21676"/>
              <a:gd name="connsiteY2-426" fmla="*/ 18938 h 23168"/>
              <a:gd name="connsiteX3-427" fmla="*/ 17591 w 21676"/>
              <a:gd name="connsiteY3-428" fmla="*/ 19806 h 23168"/>
              <a:gd name="connsiteX4-429" fmla="*/ 8469 w 21676"/>
              <a:gd name="connsiteY4-430" fmla="*/ 23038 h 23168"/>
              <a:gd name="connsiteX5-431" fmla="*/ 1 w 21676"/>
              <a:gd name="connsiteY5-432" fmla="*/ 18757 h 23168"/>
              <a:gd name="connsiteX6-433" fmla="*/ 76 w 21676"/>
              <a:gd name="connsiteY6-434" fmla="*/ 0 h 23168"/>
              <a:gd name="connsiteX0-435" fmla="*/ 76 w 21676"/>
              <a:gd name="connsiteY0-436" fmla="*/ 0 h 23168"/>
              <a:gd name="connsiteX1-437" fmla="*/ 21676 w 21676"/>
              <a:gd name="connsiteY1-438" fmla="*/ 0 h 23168"/>
              <a:gd name="connsiteX2-439" fmla="*/ 21625 w 21676"/>
              <a:gd name="connsiteY2-440" fmla="*/ 18938 h 23168"/>
              <a:gd name="connsiteX3-441" fmla="*/ 17591 w 21676"/>
              <a:gd name="connsiteY3-442" fmla="*/ 19806 h 23168"/>
              <a:gd name="connsiteX4-443" fmla="*/ 8469 w 21676"/>
              <a:gd name="connsiteY4-444" fmla="*/ 23038 h 23168"/>
              <a:gd name="connsiteX5-445" fmla="*/ 1 w 21676"/>
              <a:gd name="connsiteY5-446" fmla="*/ 18757 h 23168"/>
              <a:gd name="connsiteX6-447" fmla="*/ 76 w 21676"/>
              <a:gd name="connsiteY6-448" fmla="*/ 0 h 2316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41" y="connsiteY5-42"/>
              </a:cxn>
              <a:cxn ang="0">
                <a:pos x="connsiteX6-55" y="connsiteY6-56"/>
              </a:cxn>
            </a:cxnLst>
            <a:rect l="l" t="t" r="r" b="b"/>
            <a:pathLst>
              <a:path w="21676" h="23168">
                <a:moveTo>
                  <a:pt x="76" y="0"/>
                </a:moveTo>
                <a:lnTo>
                  <a:pt x="21676" y="0"/>
                </a:lnTo>
                <a:cubicBezTo>
                  <a:pt x="21642" y="5302"/>
                  <a:pt x="21659" y="13636"/>
                  <a:pt x="21625" y="18938"/>
                </a:cubicBezTo>
                <a:cubicBezTo>
                  <a:pt x="19315" y="18936"/>
                  <a:pt x="19771" y="19028"/>
                  <a:pt x="17591" y="19806"/>
                </a:cubicBezTo>
                <a:cubicBezTo>
                  <a:pt x="14874" y="20859"/>
                  <a:pt x="11082" y="23280"/>
                  <a:pt x="8469" y="23038"/>
                </a:cubicBezTo>
                <a:cubicBezTo>
                  <a:pt x="5856" y="24009"/>
                  <a:pt x="1035" y="19262"/>
                  <a:pt x="1" y="18757"/>
                </a:cubicBezTo>
                <a:cubicBezTo>
                  <a:pt x="-16" y="14256"/>
                  <a:pt x="93" y="4501"/>
                  <a:pt x="7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52" tIns="34277" rIns="68552" bIns="34277" rtlCol="0" anchor="ctr"/>
          <a:lstStyle/>
          <a:p>
            <a:pPr algn="ctr" defTabSz="685800">
              <a:buClrTx/>
              <a:defRPr/>
            </a:pPr>
            <a:endParaRPr lang="en-US" sz="1350" kern="1200">
              <a:solidFill>
                <a:prstClr val="white"/>
              </a:solidFill>
              <a:latin typeface="Calibri"/>
              <a:ea typeface="Arial-Rounded"/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177E1ED-35EE-4A35-AB1B-C27E8E85F6E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59F781B-348E-4241-AEB5-EDA391A21F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42938E5-D814-47FF-8739-F01A13BC6D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D6C5AC5-4737-4E0C-AF3A-BE5C93980E77}"/>
              </a:ext>
            </a:extLst>
          </p:cNvPr>
          <p:cNvGrpSpPr/>
          <p:nvPr userDrawn="1"/>
        </p:nvGrpSpPr>
        <p:grpSpPr>
          <a:xfrm>
            <a:off x="2222205" y="2224564"/>
            <a:ext cx="9845748" cy="1783150"/>
            <a:chOff x="9566064" y="964372"/>
            <a:chExt cx="5446164" cy="698253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F655384-50D8-4A34-9319-7850232AC3C4}"/>
                </a:ext>
              </a:extLst>
            </p:cNvPr>
            <p:cNvSpPr/>
            <p:nvPr/>
          </p:nvSpPr>
          <p:spPr>
            <a:xfrm rot="416356">
              <a:off x="13066912" y="966823"/>
              <a:ext cx="1945316" cy="695802"/>
            </a:xfrm>
            <a:custGeom>
              <a:avLst/>
              <a:gdLst>
                <a:gd name="connsiteX0" fmla="*/ 0 w 5334000"/>
                <a:gd name="connsiteY0" fmla="*/ 0 h 724766"/>
                <a:gd name="connsiteX1" fmla="*/ 5334000 w 5334000"/>
                <a:gd name="connsiteY1" fmla="*/ 0 h 724766"/>
                <a:gd name="connsiteX2" fmla="*/ 5334000 w 5334000"/>
                <a:gd name="connsiteY2" fmla="*/ 724766 h 724766"/>
                <a:gd name="connsiteX3" fmla="*/ 0 w 5334000"/>
                <a:gd name="connsiteY3" fmla="*/ 724766 h 724766"/>
                <a:gd name="connsiteX4" fmla="*/ 0 w 5334000"/>
                <a:gd name="connsiteY4" fmla="*/ 0 h 724766"/>
                <a:gd name="connsiteX0-1" fmla="*/ 0 w 5334002"/>
                <a:gd name="connsiteY0-2" fmla="*/ 0 h 724766"/>
                <a:gd name="connsiteX1-3" fmla="*/ 5334000 w 5334002"/>
                <a:gd name="connsiteY1-4" fmla="*/ 0 h 724766"/>
                <a:gd name="connsiteX2-5" fmla="*/ 4869873 w 5334002"/>
                <a:gd name="connsiteY2-6" fmla="*/ 506124 h 724766"/>
                <a:gd name="connsiteX3-7" fmla="*/ 5334000 w 5334002"/>
                <a:gd name="connsiteY3-8" fmla="*/ 724766 h 724766"/>
                <a:gd name="connsiteX4-9" fmla="*/ 0 w 5334002"/>
                <a:gd name="connsiteY4-10" fmla="*/ 724766 h 724766"/>
                <a:gd name="connsiteX5" fmla="*/ 0 w 5334002"/>
                <a:gd name="connsiteY5" fmla="*/ 0 h 724766"/>
                <a:gd name="connsiteX0-11" fmla="*/ 0 w 5334002"/>
                <a:gd name="connsiteY0-12" fmla="*/ 0 h 724766"/>
                <a:gd name="connsiteX1-13" fmla="*/ 5334000 w 5334002"/>
                <a:gd name="connsiteY1-14" fmla="*/ 0 h 724766"/>
                <a:gd name="connsiteX2-15" fmla="*/ 4849092 w 5334002"/>
                <a:gd name="connsiteY2-16" fmla="*/ 454170 h 724766"/>
                <a:gd name="connsiteX3-17" fmla="*/ 5334000 w 5334002"/>
                <a:gd name="connsiteY3-18" fmla="*/ 724766 h 724766"/>
                <a:gd name="connsiteX4-19" fmla="*/ 0 w 5334002"/>
                <a:gd name="connsiteY4-20" fmla="*/ 724766 h 724766"/>
                <a:gd name="connsiteX5-21" fmla="*/ 0 w 5334002"/>
                <a:gd name="connsiteY5-22" fmla="*/ 0 h 724766"/>
                <a:gd name="connsiteX0-23" fmla="*/ 0 w 5333999"/>
                <a:gd name="connsiteY0-24" fmla="*/ 0 h 724766"/>
                <a:gd name="connsiteX1-25" fmla="*/ 5334000 w 5333999"/>
                <a:gd name="connsiteY1-26" fmla="*/ 0 h 724766"/>
                <a:gd name="connsiteX2-27" fmla="*/ 3970191 w 5333999"/>
                <a:gd name="connsiteY2-28" fmla="*/ 513468 h 724766"/>
                <a:gd name="connsiteX3-29" fmla="*/ 5334000 w 5333999"/>
                <a:gd name="connsiteY3-30" fmla="*/ 724766 h 724766"/>
                <a:gd name="connsiteX4-31" fmla="*/ 0 w 5333999"/>
                <a:gd name="connsiteY4-32" fmla="*/ 724766 h 724766"/>
                <a:gd name="connsiteX5-33" fmla="*/ 0 w 5333999"/>
                <a:gd name="connsiteY5-34" fmla="*/ 0 h 724766"/>
                <a:gd name="connsiteX0-35" fmla="*/ 0 w 5334002"/>
                <a:gd name="connsiteY0-36" fmla="*/ 0 h 724766"/>
                <a:gd name="connsiteX1-37" fmla="*/ 5334000 w 5334002"/>
                <a:gd name="connsiteY1-38" fmla="*/ 0 h 724766"/>
                <a:gd name="connsiteX2-39" fmla="*/ 4572681 w 5334002"/>
                <a:gd name="connsiteY2-40" fmla="*/ 409907 h 724766"/>
                <a:gd name="connsiteX3-41" fmla="*/ 5334000 w 5334002"/>
                <a:gd name="connsiteY3-42" fmla="*/ 724766 h 724766"/>
                <a:gd name="connsiteX4-43" fmla="*/ 0 w 5334002"/>
                <a:gd name="connsiteY4-44" fmla="*/ 724766 h 724766"/>
                <a:gd name="connsiteX5-45" fmla="*/ 0 w 5334002"/>
                <a:gd name="connsiteY5-46" fmla="*/ 0 h 724766"/>
                <a:gd name="connsiteX0-47" fmla="*/ 0 w 5649495"/>
                <a:gd name="connsiteY0-48" fmla="*/ 0 h 724766"/>
                <a:gd name="connsiteX1-49" fmla="*/ 5649496 w 5649495"/>
                <a:gd name="connsiteY1-50" fmla="*/ 27302 h 724766"/>
                <a:gd name="connsiteX2-51" fmla="*/ 4572681 w 5649495"/>
                <a:gd name="connsiteY2-52" fmla="*/ 409907 h 724766"/>
                <a:gd name="connsiteX3-53" fmla="*/ 5334000 w 5649495"/>
                <a:gd name="connsiteY3-54" fmla="*/ 724766 h 724766"/>
                <a:gd name="connsiteX4-55" fmla="*/ 0 w 5649495"/>
                <a:gd name="connsiteY4-56" fmla="*/ 724766 h 724766"/>
                <a:gd name="connsiteX5-57" fmla="*/ 0 w 5649495"/>
                <a:gd name="connsiteY5-58" fmla="*/ 0 h 724766"/>
                <a:gd name="connsiteX0-59" fmla="*/ -1 w 5673840"/>
                <a:gd name="connsiteY0-60" fmla="*/ 152873 h 697464"/>
                <a:gd name="connsiteX1-61" fmla="*/ 5673841 w 5673840"/>
                <a:gd name="connsiteY1-62" fmla="*/ 0 h 697464"/>
                <a:gd name="connsiteX2-63" fmla="*/ 4597026 w 5673840"/>
                <a:gd name="connsiteY2-64" fmla="*/ 382605 h 697464"/>
                <a:gd name="connsiteX3-65" fmla="*/ 5358345 w 5673840"/>
                <a:gd name="connsiteY3-66" fmla="*/ 697464 h 697464"/>
                <a:gd name="connsiteX4-67" fmla="*/ 24345 w 5673840"/>
                <a:gd name="connsiteY4-68" fmla="*/ 697464 h 697464"/>
                <a:gd name="connsiteX5-69" fmla="*/ -1 w 5673840"/>
                <a:gd name="connsiteY5-70" fmla="*/ 152873 h 697464"/>
                <a:gd name="connsiteX0-71" fmla="*/ -1 w 5673840"/>
                <a:gd name="connsiteY0-72" fmla="*/ 152873 h 697464"/>
                <a:gd name="connsiteX1-73" fmla="*/ 5673841 w 5673840"/>
                <a:gd name="connsiteY1-74" fmla="*/ 0 h 697464"/>
                <a:gd name="connsiteX2-75" fmla="*/ 4597026 w 5673840"/>
                <a:gd name="connsiteY2-76" fmla="*/ 382605 h 697464"/>
                <a:gd name="connsiteX3-77" fmla="*/ 5358345 w 5673840"/>
                <a:gd name="connsiteY3-78" fmla="*/ 697464 h 697464"/>
                <a:gd name="connsiteX4-79" fmla="*/ 6831 w 5673840"/>
                <a:gd name="connsiteY4-80" fmla="*/ 568730 h 697464"/>
                <a:gd name="connsiteX5-81" fmla="*/ -1 w 5673840"/>
                <a:gd name="connsiteY5-82" fmla="*/ 152873 h 697464"/>
                <a:gd name="connsiteX0-83" fmla="*/ -1 w 5673840"/>
                <a:gd name="connsiteY0-84" fmla="*/ 152873 h 661803"/>
                <a:gd name="connsiteX1-85" fmla="*/ 5673841 w 5673840"/>
                <a:gd name="connsiteY1-86" fmla="*/ 0 h 661803"/>
                <a:gd name="connsiteX2-87" fmla="*/ 4597026 w 5673840"/>
                <a:gd name="connsiteY2-88" fmla="*/ 382605 h 661803"/>
                <a:gd name="connsiteX3-89" fmla="*/ 5253439 w 5673840"/>
                <a:gd name="connsiteY3-90" fmla="*/ 661803 h 661803"/>
                <a:gd name="connsiteX4-91" fmla="*/ 6831 w 5673840"/>
                <a:gd name="connsiteY4-92" fmla="*/ 568730 h 661803"/>
                <a:gd name="connsiteX5-93" fmla="*/ -1 w 5673840"/>
                <a:gd name="connsiteY5-94" fmla="*/ 152873 h 66180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5673840" h="661803">
                  <a:moveTo>
                    <a:pt x="-1" y="152873"/>
                  </a:moveTo>
                  <a:lnTo>
                    <a:pt x="5673841" y="0"/>
                  </a:lnTo>
                  <a:cubicBezTo>
                    <a:pt x="5674995" y="102899"/>
                    <a:pt x="4595872" y="279706"/>
                    <a:pt x="4597026" y="382605"/>
                  </a:cubicBezTo>
                  <a:lnTo>
                    <a:pt x="5253439" y="661803"/>
                  </a:lnTo>
                  <a:lnTo>
                    <a:pt x="6831" y="568730"/>
                  </a:lnTo>
                  <a:lnTo>
                    <a:pt x="-1" y="15287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1" tIns="34286" rIns="68571" bIns="34286" spcCol="0" rtlCol="0" anchor="ctr"/>
            <a:lstStyle/>
            <a:p>
              <a:pPr algn="ctr" defTabSz="685800">
                <a:buClrTx/>
                <a:defRPr/>
              </a:pPr>
              <a:endParaRPr lang="en-US" sz="1350" kern="1200">
                <a:solidFill>
                  <a:prstClr val="white"/>
                </a:solidFill>
                <a:latin typeface="Calibri"/>
                <a:ea typeface="Arial-Rounded"/>
              </a:endParaRPr>
            </a:p>
          </p:txBody>
        </p:sp>
        <p:sp>
          <p:nvSpPr>
            <p:cNvPr id="12" name="Rectangle 10">
              <a:extLst>
                <a:ext uri="{FF2B5EF4-FFF2-40B4-BE49-F238E27FC236}">
                  <a16:creationId xmlns:a16="http://schemas.microsoft.com/office/drawing/2014/main" id="{61F8DAC8-BEF5-47CE-809B-214CCD5FC825}"/>
                </a:ext>
              </a:extLst>
            </p:cNvPr>
            <p:cNvSpPr/>
            <p:nvPr/>
          </p:nvSpPr>
          <p:spPr>
            <a:xfrm>
              <a:off x="9566064" y="964372"/>
              <a:ext cx="5334002" cy="646524"/>
            </a:xfrm>
            <a:custGeom>
              <a:avLst/>
              <a:gdLst>
                <a:gd name="connsiteX0" fmla="*/ 0 w 5334000"/>
                <a:gd name="connsiteY0" fmla="*/ 0 h 724766"/>
                <a:gd name="connsiteX1" fmla="*/ 5334000 w 5334000"/>
                <a:gd name="connsiteY1" fmla="*/ 0 h 724766"/>
                <a:gd name="connsiteX2" fmla="*/ 5334000 w 5334000"/>
                <a:gd name="connsiteY2" fmla="*/ 724766 h 724766"/>
                <a:gd name="connsiteX3" fmla="*/ 0 w 5334000"/>
                <a:gd name="connsiteY3" fmla="*/ 724766 h 724766"/>
                <a:gd name="connsiteX4" fmla="*/ 0 w 5334000"/>
                <a:gd name="connsiteY4" fmla="*/ 0 h 724766"/>
                <a:gd name="connsiteX0-1" fmla="*/ 0 w 5334002"/>
                <a:gd name="connsiteY0-2" fmla="*/ 0 h 724766"/>
                <a:gd name="connsiteX1-3" fmla="*/ 5334000 w 5334002"/>
                <a:gd name="connsiteY1-4" fmla="*/ 0 h 724766"/>
                <a:gd name="connsiteX2-5" fmla="*/ 4869873 w 5334002"/>
                <a:gd name="connsiteY2-6" fmla="*/ 506124 h 724766"/>
                <a:gd name="connsiteX3-7" fmla="*/ 5334000 w 5334002"/>
                <a:gd name="connsiteY3-8" fmla="*/ 724766 h 724766"/>
                <a:gd name="connsiteX4-9" fmla="*/ 0 w 5334002"/>
                <a:gd name="connsiteY4-10" fmla="*/ 724766 h 724766"/>
                <a:gd name="connsiteX5" fmla="*/ 0 w 5334002"/>
                <a:gd name="connsiteY5" fmla="*/ 0 h 724766"/>
                <a:gd name="connsiteX0-11" fmla="*/ 0 w 5334002"/>
                <a:gd name="connsiteY0-12" fmla="*/ 0 h 724766"/>
                <a:gd name="connsiteX1-13" fmla="*/ 5334000 w 5334002"/>
                <a:gd name="connsiteY1-14" fmla="*/ 0 h 724766"/>
                <a:gd name="connsiteX2-15" fmla="*/ 4849092 w 5334002"/>
                <a:gd name="connsiteY2-16" fmla="*/ 454170 h 724766"/>
                <a:gd name="connsiteX3-17" fmla="*/ 5334000 w 5334002"/>
                <a:gd name="connsiteY3-18" fmla="*/ 724766 h 724766"/>
                <a:gd name="connsiteX4-19" fmla="*/ 0 w 5334002"/>
                <a:gd name="connsiteY4-20" fmla="*/ 724766 h 724766"/>
                <a:gd name="connsiteX5-21" fmla="*/ 0 w 5334002"/>
                <a:gd name="connsiteY5-22" fmla="*/ 0 h 72476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5334002" h="724766">
                  <a:moveTo>
                    <a:pt x="0" y="0"/>
                  </a:moveTo>
                  <a:lnTo>
                    <a:pt x="5334000" y="0"/>
                  </a:lnTo>
                  <a:cubicBezTo>
                    <a:pt x="5335154" y="102899"/>
                    <a:pt x="4847938" y="351271"/>
                    <a:pt x="4849092" y="454170"/>
                  </a:cubicBezTo>
                  <a:lnTo>
                    <a:pt x="5334000" y="724766"/>
                  </a:lnTo>
                  <a:lnTo>
                    <a:pt x="0" y="7247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1" tIns="34286" rIns="68571" bIns="34286" spcCol="0" rtlCol="0" anchor="ctr"/>
            <a:lstStyle/>
            <a:p>
              <a:pPr algn="ctr" defTabSz="685800">
                <a:buClrTx/>
                <a:defRPr/>
              </a:pPr>
              <a:endParaRPr lang="en-US" sz="1350" kern="1200">
                <a:solidFill>
                  <a:prstClr val="white"/>
                </a:solidFill>
                <a:latin typeface="Calibri"/>
                <a:ea typeface="Arial-Rounded"/>
              </a:endParaRPr>
            </a:p>
          </p:txBody>
        </p:sp>
        <p:sp>
          <p:nvSpPr>
            <p:cNvPr id="13" name="Rectangle 10">
              <a:extLst>
                <a:ext uri="{FF2B5EF4-FFF2-40B4-BE49-F238E27FC236}">
                  <a16:creationId xmlns:a16="http://schemas.microsoft.com/office/drawing/2014/main" id="{F092A2B4-2FAA-4A47-9149-9FA895BC8381}"/>
                </a:ext>
              </a:extLst>
            </p:cNvPr>
            <p:cNvSpPr/>
            <p:nvPr/>
          </p:nvSpPr>
          <p:spPr>
            <a:xfrm>
              <a:off x="9623715" y="1023319"/>
              <a:ext cx="5049983" cy="543791"/>
            </a:xfrm>
            <a:custGeom>
              <a:avLst/>
              <a:gdLst>
                <a:gd name="connsiteX0" fmla="*/ 0 w 5334000"/>
                <a:gd name="connsiteY0" fmla="*/ 0 h 724766"/>
                <a:gd name="connsiteX1" fmla="*/ 5334000 w 5334000"/>
                <a:gd name="connsiteY1" fmla="*/ 0 h 724766"/>
                <a:gd name="connsiteX2" fmla="*/ 5334000 w 5334000"/>
                <a:gd name="connsiteY2" fmla="*/ 724766 h 724766"/>
                <a:gd name="connsiteX3" fmla="*/ 0 w 5334000"/>
                <a:gd name="connsiteY3" fmla="*/ 724766 h 724766"/>
                <a:gd name="connsiteX4" fmla="*/ 0 w 5334000"/>
                <a:gd name="connsiteY4" fmla="*/ 0 h 724766"/>
                <a:gd name="connsiteX0-1" fmla="*/ 0 w 5334002"/>
                <a:gd name="connsiteY0-2" fmla="*/ 0 h 724766"/>
                <a:gd name="connsiteX1-3" fmla="*/ 5334000 w 5334002"/>
                <a:gd name="connsiteY1-4" fmla="*/ 0 h 724766"/>
                <a:gd name="connsiteX2-5" fmla="*/ 4869873 w 5334002"/>
                <a:gd name="connsiteY2-6" fmla="*/ 506124 h 724766"/>
                <a:gd name="connsiteX3-7" fmla="*/ 5334000 w 5334002"/>
                <a:gd name="connsiteY3-8" fmla="*/ 724766 h 724766"/>
                <a:gd name="connsiteX4-9" fmla="*/ 0 w 5334002"/>
                <a:gd name="connsiteY4-10" fmla="*/ 724766 h 724766"/>
                <a:gd name="connsiteX5" fmla="*/ 0 w 5334002"/>
                <a:gd name="connsiteY5" fmla="*/ 0 h 724766"/>
                <a:gd name="connsiteX0-11" fmla="*/ 0 w 5334002"/>
                <a:gd name="connsiteY0-12" fmla="*/ 0 h 724766"/>
                <a:gd name="connsiteX1-13" fmla="*/ 5334000 w 5334002"/>
                <a:gd name="connsiteY1-14" fmla="*/ 0 h 724766"/>
                <a:gd name="connsiteX2-15" fmla="*/ 4849092 w 5334002"/>
                <a:gd name="connsiteY2-16" fmla="*/ 454170 h 724766"/>
                <a:gd name="connsiteX3-17" fmla="*/ 5334000 w 5334002"/>
                <a:gd name="connsiteY3-18" fmla="*/ 724766 h 724766"/>
                <a:gd name="connsiteX4-19" fmla="*/ 0 w 5334002"/>
                <a:gd name="connsiteY4-20" fmla="*/ 724766 h 724766"/>
                <a:gd name="connsiteX5-21" fmla="*/ 0 w 5334002"/>
                <a:gd name="connsiteY5-22" fmla="*/ 0 h 72476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1" y="connsiteY5-22"/>
                </a:cxn>
              </a:cxnLst>
              <a:rect l="l" t="t" r="r" b="b"/>
              <a:pathLst>
                <a:path w="5334002" h="724766">
                  <a:moveTo>
                    <a:pt x="0" y="0"/>
                  </a:moveTo>
                  <a:lnTo>
                    <a:pt x="5334000" y="0"/>
                  </a:lnTo>
                  <a:cubicBezTo>
                    <a:pt x="5335154" y="102899"/>
                    <a:pt x="4847938" y="351271"/>
                    <a:pt x="4849092" y="454170"/>
                  </a:cubicBezTo>
                  <a:lnTo>
                    <a:pt x="5334000" y="724766"/>
                  </a:lnTo>
                  <a:lnTo>
                    <a:pt x="0" y="7247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1" tIns="34286" rIns="68571" bIns="34286" spcCol="0" rtlCol="0" anchor="ctr"/>
            <a:lstStyle/>
            <a:p>
              <a:pPr algn="ctr" defTabSz="685800">
                <a:buClrTx/>
                <a:defRPr/>
              </a:pPr>
              <a:endParaRPr lang="en-US" sz="1350" kern="1200">
                <a:solidFill>
                  <a:prstClr val="white"/>
                </a:solidFill>
                <a:latin typeface="Calibri"/>
                <a:ea typeface="Arial-Rounded"/>
              </a:endParaRPr>
            </a:p>
          </p:txBody>
        </p:sp>
      </p:grpSp>
      <p:sp>
        <p:nvSpPr>
          <p:cNvPr id="17" name="Rectangle 17">
            <a:extLst>
              <a:ext uri="{FF2B5EF4-FFF2-40B4-BE49-F238E27FC236}">
                <a16:creationId xmlns:a16="http://schemas.microsoft.com/office/drawing/2014/main" id="{AB5ABAEB-B6DE-4128-ACA3-6591223A9BC3}"/>
              </a:ext>
            </a:extLst>
          </p:cNvPr>
          <p:cNvSpPr/>
          <p:nvPr userDrawn="1"/>
        </p:nvSpPr>
        <p:spPr>
          <a:xfrm>
            <a:off x="121324" y="2161349"/>
            <a:ext cx="1545885" cy="1761680"/>
          </a:xfrm>
          <a:custGeom>
            <a:avLst/>
            <a:gdLst>
              <a:gd name="connsiteX0" fmla="*/ 0 w 1371600"/>
              <a:gd name="connsiteY0" fmla="*/ 0 h 1295400"/>
              <a:gd name="connsiteX1" fmla="*/ 1371600 w 1371600"/>
              <a:gd name="connsiteY1" fmla="*/ 0 h 1295400"/>
              <a:gd name="connsiteX2" fmla="*/ 1371600 w 1371600"/>
              <a:gd name="connsiteY2" fmla="*/ 1295400 h 1295400"/>
              <a:gd name="connsiteX3" fmla="*/ 0 w 1371600"/>
              <a:gd name="connsiteY3" fmla="*/ 1295400 h 1295400"/>
              <a:gd name="connsiteX4" fmla="*/ 0 w 1371600"/>
              <a:gd name="connsiteY4" fmla="*/ 0 h 1295400"/>
              <a:gd name="connsiteX0-1" fmla="*/ 6 w 1371606"/>
              <a:gd name="connsiteY0-2" fmla="*/ 0 h 1295400"/>
              <a:gd name="connsiteX1-3" fmla="*/ 1371606 w 1371606"/>
              <a:gd name="connsiteY1-4" fmla="*/ 0 h 1295400"/>
              <a:gd name="connsiteX2-5" fmla="*/ 1371606 w 1371606"/>
              <a:gd name="connsiteY2-6" fmla="*/ 1295400 h 1295400"/>
              <a:gd name="connsiteX3-7" fmla="*/ 6 w 1371606"/>
              <a:gd name="connsiteY3-8" fmla="*/ 1295400 h 1295400"/>
              <a:gd name="connsiteX4-9" fmla="*/ 630388 w 1371606"/>
              <a:gd name="connsiteY4-10" fmla="*/ 609600 h 1295400"/>
              <a:gd name="connsiteX5" fmla="*/ 6 w 1371606"/>
              <a:gd name="connsiteY5" fmla="*/ 0 h 1295400"/>
              <a:gd name="connsiteX0-11" fmla="*/ 9 w 1371609"/>
              <a:gd name="connsiteY0-12" fmla="*/ 0 h 1295400"/>
              <a:gd name="connsiteX1-13" fmla="*/ 1371609 w 1371609"/>
              <a:gd name="connsiteY1-14" fmla="*/ 0 h 1295400"/>
              <a:gd name="connsiteX2-15" fmla="*/ 1371609 w 1371609"/>
              <a:gd name="connsiteY2-16" fmla="*/ 1295400 h 1295400"/>
              <a:gd name="connsiteX3-17" fmla="*/ 9 w 1371609"/>
              <a:gd name="connsiteY3-18" fmla="*/ 1295400 h 1295400"/>
              <a:gd name="connsiteX4-19" fmla="*/ 434971 w 1371609"/>
              <a:gd name="connsiteY4-20" fmla="*/ 564951 h 1295400"/>
              <a:gd name="connsiteX5-21" fmla="*/ 9 w 1371609"/>
              <a:gd name="connsiteY5-22" fmla="*/ 0 h 12954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1371609" h="1295400">
                <a:moveTo>
                  <a:pt x="9" y="0"/>
                </a:moveTo>
                <a:lnTo>
                  <a:pt x="1371609" y="0"/>
                </a:lnTo>
                <a:lnTo>
                  <a:pt x="1371609" y="1295400"/>
                </a:lnTo>
                <a:lnTo>
                  <a:pt x="9" y="1295400"/>
                </a:lnTo>
                <a:cubicBezTo>
                  <a:pt x="-2300" y="1071418"/>
                  <a:pt x="437280" y="788933"/>
                  <a:pt x="434971" y="564951"/>
                </a:cubicBezTo>
                <a:lnTo>
                  <a:pt x="9" y="0"/>
                </a:lnTo>
                <a:close/>
              </a:path>
            </a:pathLst>
          </a:custGeom>
          <a:solidFill>
            <a:srgbClr val="F79646"/>
          </a:solidFill>
          <a:ln w="25400" cap="flat" cmpd="sng" algn="ctr">
            <a:solidFill>
              <a:srgbClr val="F79646">
                <a:lumMod val="60000"/>
                <a:lumOff val="4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Arial-Rounded"/>
              <a:cs typeface="+mn-cs"/>
              <a:sym typeface="Arial"/>
            </a:endParaRPr>
          </a:p>
        </p:txBody>
      </p:sp>
      <p:sp>
        <p:nvSpPr>
          <p:cNvPr id="14" name="Rectangle 16">
            <a:extLst>
              <a:ext uri="{FF2B5EF4-FFF2-40B4-BE49-F238E27FC236}">
                <a16:creationId xmlns:a16="http://schemas.microsoft.com/office/drawing/2014/main" id="{51DF8B52-6FB7-427D-B981-7B81EC39B6C8}"/>
              </a:ext>
            </a:extLst>
          </p:cNvPr>
          <p:cNvSpPr/>
          <p:nvPr userDrawn="1"/>
        </p:nvSpPr>
        <p:spPr>
          <a:xfrm>
            <a:off x="418553" y="2224564"/>
            <a:ext cx="1394416" cy="1581352"/>
          </a:xfrm>
          <a:custGeom>
            <a:avLst/>
            <a:gdLst>
              <a:gd name="connsiteX0" fmla="*/ 0 w 1246092"/>
              <a:gd name="connsiteY0" fmla="*/ 0 h 1219200"/>
              <a:gd name="connsiteX1" fmla="*/ 1246092 w 1246092"/>
              <a:gd name="connsiteY1" fmla="*/ 0 h 1219200"/>
              <a:gd name="connsiteX2" fmla="*/ 1246092 w 1246092"/>
              <a:gd name="connsiteY2" fmla="*/ 1219200 h 1219200"/>
              <a:gd name="connsiteX3" fmla="*/ 0 w 1246092"/>
              <a:gd name="connsiteY3" fmla="*/ 1219200 h 1219200"/>
              <a:gd name="connsiteX4" fmla="*/ 0 w 1246092"/>
              <a:gd name="connsiteY4" fmla="*/ 0 h 1219200"/>
              <a:gd name="connsiteX0-1" fmla="*/ 307 w 1246399"/>
              <a:gd name="connsiteY0-2" fmla="*/ 0 h 1219200"/>
              <a:gd name="connsiteX1-3" fmla="*/ 1246399 w 1246399"/>
              <a:gd name="connsiteY1-4" fmla="*/ 0 h 1219200"/>
              <a:gd name="connsiteX2-5" fmla="*/ 1246399 w 1246399"/>
              <a:gd name="connsiteY2-6" fmla="*/ 1219200 h 1219200"/>
              <a:gd name="connsiteX3-7" fmla="*/ 307 w 1246399"/>
              <a:gd name="connsiteY3-8" fmla="*/ 1219200 h 1219200"/>
              <a:gd name="connsiteX4-9" fmla="*/ 7234 w 1246399"/>
              <a:gd name="connsiteY4-10" fmla="*/ 41564 h 1219200"/>
              <a:gd name="connsiteX5" fmla="*/ 307 w 1246399"/>
              <a:gd name="connsiteY5" fmla="*/ 0 h 1219200"/>
              <a:gd name="connsiteX0-11" fmla="*/ 307 w 1246399"/>
              <a:gd name="connsiteY0-12" fmla="*/ 0 h 1219200"/>
              <a:gd name="connsiteX1-13" fmla="*/ 1246399 w 1246399"/>
              <a:gd name="connsiteY1-14" fmla="*/ 0 h 1219200"/>
              <a:gd name="connsiteX2-15" fmla="*/ 1246399 w 1246399"/>
              <a:gd name="connsiteY2-16" fmla="*/ 1219200 h 1219200"/>
              <a:gd name="connsiteX3-17" fmla="*/ 307 w 1246399"/>
              <a:gd name="connsiteY3-18" fmla="*/ 1219200 h 1219200"/>
              <a:gd name="connsiteX4-19" fmla="*/ 7234 w 1246399"/>
              <a:gd name="connsiteY4-20" fmla="*/ 41564 h 1219200"/>
              <a:gd name="connsiteX5-21" fmla="*/ 307 w 1246399"/>
              <a:gd name="connsiteY5-22" fmla="*/ 0 h 1219200"/>
              <a:gd name="connsiteX0-23" fmla="*/ 3 w 1246095"/>
              <a:gd name="connsiteY0-24" fmla="*/ 0 h 1219200"/>
              <a:gd name="connsiteX1-25" fmla="*/ 1246095 w 1246095"/>
              <a:gd name="connsiteY1-26" fmla="*/ 0 h 1219200"/>
              <a:gd name="connsiteX2-27" fmla="*/ 1246095 w 1246095"/>
              <a:gd name="connsiteY2-28" fmla="*/ 1219200 h 1219200"/>
              <a:gd name="connsiteX3-29" fmla="*/ 3 w 1246095"/>
              <a:gd name="connsiteY3-30" fmla="*/ 1219200 h 1219200"/>
              <a:gd name="connsiteX4-31" fmla="*/ 6930 w 1246095"/>
              <a:gd name="connsiteY4-32" fmla="*/ 41564 h 1219200"/>
              <a:gd name="connsiteX5-33" fmla="*/ 3 w 1246095"/>
              <a:gd name="connsiteY5-34" fmla="*/ 0 h 1219200"/>
              <a:gd name="connsiteX0-35" fmla="*/ 11917 w 1258009"/>
              <a:gd name="connsiteY0-36" fmla="*/ 0 h 1219200"/>
              <a:gd name="connsiteX1-37" fmla="*/ 1258009 w 1258009"/>
              <a:gd name="connsiteY1-38" fmla="*/ 0 h 1219200"/>
              <a:gd name="connsiteX2-39" fmla="*/ 1258009 w 1258009"/>
              <a:gd name="connsiteY2-40" fmla="*/ 1219200 h 1219200"/>
              <a:gd name="connsiteX3-41" fmla="*/ 11917 w 1258009"/>
              <a:gd name="connsiteY3-42" fmla="*/ 1219200 h 1219200"/>
              <a:gd name="connsiteX4-43" fmla="*/ 441405 w 1258009"/>
              <a:gd name="connsiteY4-44" fmla="*/ 625256 h 1219200"/>
              <a:gd name="connsiteX5-45" fmla="*/ 18844 w 1258009"/>
              <a:gd name="connsiteY5-46" fmla="*/ 41564 h 1219200"/>
              <a:gd name="connsiteX6" fmla="*/ 11917 w 1258009"/>
              <a:gd name="connsiteY6" fmla="*/ 0 h 12192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  <a:cxn ang="0">
                <a:pos x="connsiteX6" y="connsiteY6"/>
              </a:cxn>
            </a:cxnLst>
            <a:rect l="l" t="t" r="r" b="b"/>
            <a:pathLst>
              <a:path w="1258009" h="1219200">
                <a:moveTo>
                  <a:pt x="11917" y="0"/>
                </a:moveTo>
                <a:lnTo>
                  <a:pt x="1258009" y="0"/>
                </a:lnTo>
                <a:lnTo>
                  <a:pt x="1258009" y="1219200"/>
                </a:lnTo>
                <a:lnTo>
                  <a:pt x="11917" y="1219200"/>
                </a:lnTo>
                <a:cubicBezTo>
                  <a:pt x="-84929" y="1123024"/>
                  <a:pt x="440251" y="821529"/>
                  <a:pt x="441405" y="625256"/>
                </a:cubicBezTo>
                <a:cubicBezTo>
                  <a:pt x="442560" y="428983"/>
                  <a:pt x="129680" y="148589"/>
                  <a:pt x="18844" y="41564"/>
                </a:cubicBezTo>
                <a:lnTo>
                  <a:pt x="11917" y="0"/>
                </a:lnTo>
                <a:close/>
              </a:path>
            </a:pathLst>
          </a:cu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en-US" sz="1350" kern="1200" dirty="0">
              <a:solidFill>
                <a:prstClr val="white"/>
              </a:solidFill>
              <a:latin typeface="Calibri"/>
              <a:ea typeface="Arial-Rounded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0C2327F-772D-471F-A831-A1DEF1E65AF1}"/>
              </a:ext>
            </a:extLst>
          </p:cNvPr>
          <p:cNvGrpSpPr/>
          <p:nvPr userDrawn="1"/>
        </p:nvGrpSpPr>
        <p:grpSpPr>
          <a:xfrm>
            <a:off x="825316" y="2087841"/>
            <a:ext cx="1861680" cy="1924493"/>
            <a:chOff x="1149549" y="1066515"/>
            <a:chExt cx="992332" cy="992332"/>
          </a:xfrm>
          <a:solidFill>
            <a:srgbClr val="F79646">
              <a:lumMod val="75000"/>
            </a:srgbClr>
          </a:solidFill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53C7C092-C2E1-4EAB-81DD-9FBC247ABEE4}"/>
                </a:ext>
              </a:extLst>
            </p:cNvPr>
            <p:cNvSpPr/>
            <p:nvPr/>
          </p:nvSpPr>
          <p:spPr>
            <a:xfrm>
              <a:off x="1149549" y="1066515"/>
              <a:ext cx="992332" cy="992332"/>
            </a:xfrm>
            <a:prstGeom prst="ellipse">
              <a:avLst/>
            </a:prstGeom>
            <a:grpFill/>
            <a:ln w="254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Arial-Rounded"/>
                <a:cs typeface="+mn-cs"/>
                <a:sym typeface="Arial"/>
              </a:endParaRP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B55C85B9-5AD0-477D-800F-329C4602AFE8}"/>
                </a:ext>
              </a:extLst>
            </p:cNvPr>
            <p:cNvSpPr/>
            <p:nvPr/>
          </p:nvSpPr>
          <p:spPr>
            <a:xfrm>
              <a:off x="1188515" y="1081392"/>
              <a:ext cx="914400" cy="914400"/>
            </a:xfrm>
            <a:prstGeom prst="ellipse">
              <a:avLst/>
            </a:prstGeom>
            <a:grpFill/>
            <a:ln w="254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Arial-Rounded"/>
                <a:cs typeface="+mn-cs"/>
                <a:sym typeface="Arial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E929A2D4-A6E4-4062-8DEA-65CE7EA4FE50}"/>
              </a:ext>
            </a:extLst>
          </p:cNvPr>
          <p:cNvSpPr txBox="1"/>
          <p:nvPr userDrawn="1"/>
        </p:nvSpPr>
        <p:spPr>
          <a:xfrm>
            <a:off x="9271945" y="6473418"/>
            <a:ext cx="34672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1200" kern="0" dirty="0" err="1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Hương</a:t>
            </a:r>
            <a:r>
              <a:rPr lang="en-US" sz="12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 </a:t>
            </a:r>
            <a:r>
              <a:rPr lang="en-US" sz="1200" kern="0" dirty="0" err="1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Thảo</a:t>
            </a:r>
            <a:r>
              <a:rPr lang="en-US" sz="12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106575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bg>
      <p:bgPr>
        <a:solidFill>
          <a:srgbClr val="E6CD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17">
            <a:extLst>
              <a:ext uri="{FF2B5EF4-FFF2-40B4-BE49-F238E27FC236}">
                <a16:creationId xmlns:a16="http://schemas.microsoft.com/office/drawing/2014/main" id="{9F4ACC47-C9C6-4F81-BB25-DACCF7DD0A1C}"/>
              </a:ext>
            </a:extLst>
          </p:cNvPr>
          <p:cNvSpPr/>
          <p:nvPr userDrawn="1"/>
        </p:nvSpPr>
        <p:spPr>
          <a:xfrm>
            <a:off x="280793" y="1122217"/>
            <a:ext cx="11691467" cy="5523131"/>
          </a:xfrm>
          <a:prstGeom prst="rect">
            <a:avLst/>
          </a:prstGeom>
          <a:solidFill>
            <a:srgbClr val="FFFFFF"/>
          </a:solidFill>
          <a:ln w="25400" cap="flat" cmpd="sng" algn="ctr">
            <a:solidFill>
              <a:srgbClr val="A889CC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BAE5E4"/>
              </a:solidFill>
              <a:effectLst/>
              <a:uLnTx/>
              <a:uFillTx/>
              <a:latin typeface="Arial-Rounded"/>
              <a:ea typeface="Arial-Rounded"/>
              <a:cs typeface="+mn-cs"/>
              <a:sym typeface="Arial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73B789B-7F2E-4429-A489-1553207A25DE}"/>
              </a:ext>
            </a:extLst>
          </p:cNvPr>
          <p:cNvGrpSpPr/>
          <p:nvPr userDrawn="1"/>
        </p:nvGrpSpPr>
        <p:grpSpPr>
          <a:xfrm>
            <a:off x="377049" y="255821"/>
            <a:ext cx="2630602" cy="2047390"/>
            <a:chOff x="237072" y="234585"/>
            <a:chExt cx="1448294" cy="1448294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E4EE6655-F091-4A19-B7C1-4C7F8015D865}"/>
                </a:ext>
              </a:extLst>
            </p:cNvPr>
            <p:cNvSpPr/>
            <p:nvPr/>
          </p:nvSpPr>
          <p:spPr>
            <a:xfrm>
              <a:off x="237072" y="234585"/>
              <a:ext cx="1448294" cy="1448294"/>
            </a:xfrm>
            <a:prstGeom prst="ellipse">
              <a:avLst/>
            </a:prstGeom>
            <a:solidFill>
              <a:srgbClr val="A889CC">
                <a:lumMod val="40000"/>
                <a:lumOff val="60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181BBDEA-EA5F-44EB-9888-7D77B1301735}"/>
                </a:ext>
              </a:extLst>
            </p:cNvPr>
            <p:cNvSpPr/>
            <p:nvPr/>
          </p:nvSpPr>
          <p:spPr>
            <a:xfrm>
              <a:off x="283311" y="280824"/>
              <a:ext cx="1355815" cy="1355815"/>
            </a:xfrm>
            <a:prstGeom prst="ellipse">
              <a:avLst/>
            </a:prstGeom>
            <a:solidFill>
              <a:srgbClr val="FFFFF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E7A3F90-C945-4A54-87CF-B865A1B2E4B3}"/>
                </a:ext>
              </a:extLst>
            </p:cNvPr>
            <p:cNvSpPr/>
            <p:nvPr/>
          </p:nvSpPr>
          <p:spPr>
            <a:xfrm>
              <a:off x="254348" y="252246"/>
              <a:ext cx="1419087" cy="1419087"/>
            </a:xfrm>
            <a:prstGeom prst="ellipse">
              <a:avLst/>
            </a:prstGeom>
            <a:noFill/>
            <a:ln w="9525" cap="flat" cmpd="sng" algn="ctr">
              <a:solidFill>
                <a:srgbClr val="BAE5E4">
                  <a:lumMod val="25000"/>
                </a:srgbClr>
              </a:solidFill>
              <a:prstDash val="dash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26023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34319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7">
            <a:extLst>
              <a:ext uri="{FF2B5EF4-FFF2-40B4-BE49-F238E27FC236}">
                <a16:creationId xmlns:a16="http://schemas.microsoft.com/office/drawing/2014/main" id="{11AD8B8B-499E-4064-9606-1DD7568A748C}"/>
              </a:ext>
            </a:extLst>
          </p:cNvPr>
          <p:cNvSpPr/>
          <p:nvPr userDrawn="1"/>
        </p:nvSpPr>
        <p:spPr>
          <a:xfrm>
            <a:off x="247076" y="287079"/>
            <a:ext cx="11697847" cy="6434396"/>
          </a:xfrm>
          <a:prstGeom prst="roundRect">
            <a:avLst>
              <a:gd name="adj" fmla="val 8405"/>
            </a:avLst>
          </a:prstGeom>
          <a:solidFill>
            <a:srgbClr val="FFFFFF"/>
          </a:solidFill>
          <a:ln w="25400" cap="flat" cmpd="sng" algn="ctr">
            <a:solidFill>
              <a:schemeClr val="bg1">
                <a:lumMod val="85000"/>
              </a:schemeClr>
            </a:solidFill>
            <a:prstDash val="lgDash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BAE5E4"/>
              </a:solidFill>
              <a:effectLst/>
              <a:uLnTx/>
              <a:uFillTx/>
              <a:latin typeface="Arial-Rounded"/>
              <a:ea typeface="Arial-Rounded"/>
              <a:cs typeface="+mn-cs"/>
              <a:sym typeface="Arial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23D60F7-56F1-4181-BD85-F81551044A2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DF30DBA-58E9-471D-B31C-7704066C10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A268F58-8D48-4EEB-8630-35022767B4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3596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17">
            <a:extLst>
              <a:ext uri="{FF2B5EF4-FFF2-40B4-BE49-F238E27FC236}">
                <a16:creationId xmlns:a16="http://schemas.microsoft.com/office/drawing/2014/main" id="{F00510D4-679A-4B44-AFFD-FD1FF3551A62}"/>
              </a:ext>
            </a:extLst>
          </p:cNvPr>
          <p:cNvSpPr/>
          <p:nvPr userDrawn="1"/>
        </p:nvSpPr>
        <p:spPr>
          <a:xfrm>
            <a:off x="280793" y="1122218"/>
            <a:ext cx="11720707" cy="5564332"/>
          </a:xfrm>
          <a:prstGeom prst="rect">
            <a:avLst/>
          </a:prstGeom>
          <a:solidFill>
            <a:srgbClr val="FFFFFF"/>
          </a:solidFill>
          <a:ln w="25400" cap="flat" cmpd="sng" algn="ctr">
            <a:solidFill>
              <a:srgbClr val="00B05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BAE5E4"/>
              </a:solidFill>
              <a:effectLst/>
              <a:uLnTx/>
              <a:uFillTx/>
              <a:latin typeface="Arial-Rounded"/>
              <a:ea typeface="Arial-Rounded"/>
              <a:cs typeface="+mn-cs"/>
              <a:sym typeface="Arial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2B9509B-2605-49B8-82AA-4026BF3B536B}"/>
              </a:ext>
            </a:extLst>
          </p:cNvPr>
          <p:cNvGrpSpPr/>
          <p:nvPr userDrawn="1"/>
        </p:nvGrpSpPr>
        <p:grpSpPr>
          <a:xfrm>
            <a:off x="377049" y="255820"/>
            <a:ext cx="2637181" cy="2062663"/>
            <a:chOff x="237072" y="234585"/>
            <a:chExt cx="1448294" cy="1448294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7E9B5808-68F7-4A14-A759-6246698FF09F}"/>
                </a:ext>
              </a:extLst>
            </p:cNvPr>
            <p:cNvSpPr/>
            <p:nvPr/>
          </p:nvSpPr>
          <p:spPr>
            <a:xfrm>
              <a:off x="237072" y="234585"/>
              <a:ext cx="1448294" cy="1448294"/>
            </a:xfrm>
            <a:prstGeom prst="ellipse">
              <a:avLst/>
            </a:prstGeom>
            <a:solidFill>
              <a:srgbClr val="B7D574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DD9337EE-9449-4FAF-8ADB-03892A796D0C}"/>
                </a:ext>
              </a:extLst>
            </p:cNvPr>
            <p:cNvSpPr/>
            <p:nvPr/>
          </p:nvSpPr>
          <p:spPr>
            <a:xfrm>
              <a:off x="283311" y="280824"/>
              <a:ext cx="1355815" cy="1355815"/>
            </a:xfrm>
            <a:prstGeom prst="ellipse">
              <a:avLst/>
            </a:prstGeom>
            <a:solidFill>
              <a:srgbClr val="FFFFF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229F8EB-2732-4CE9-8470-DB69792CAA1E}"/>
                </a:ext>
              </a:extLst>
            </p:cNvPr>
            <p:cNvSpPr/>
            <p:nvPr/>
          </p:nvSpPr>
          <p:spPr>
            <a:xfrm>
              <a:off x="244823" y="252246"/>
              <a:ext cx="1419087" cy="1419087"/>
            </a:xfrm>
            <a:prstGeom prst="ellipse">
              <a:avLst/>
            </a:prstGeom>
            <a:noFill/>
            <a:ln w="9525" cap="flat" cmpd="sng" algn="ctr">
              <a:solidFill>
                <a:srgbClr val="BAE5E4">
                  <a:lumMod val="25000"/>
                </a:srgbClr>
              </a:solidFill>
              <a:prstDash val="dash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BAE5E4"/>
                </a:solidFill>
                <a:effectLst/>
                <a:uLnTx/>
                <a:uFillTx/>
                <a:latin typeface="Arial-Rounded"/>
                <a:ea typeface="Arial-Rounded"/>
                <a:cs typeface="+mn-cs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17766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4">
            <a:extLst>
              <a:ext uri="{FF2B5EF4-FFF2-40B4-BE49-F238E27FC236}">
                <a16:creationId xmlns:a16="http://schemas.microsoft.com/office/drawing/2014/main" id="{06641879-0A61-4DE0-96FB-E16ED04EE3B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2921077" y="-2315702"/>
            <a:ext cx="6349846" cy="11655706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37404B6D-4094-42EA-B728-B90A2DF483A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515" b="75097"/>
          <a:stretch/>
        </p:blipFill>
        <p:spPr>
          <a:xfrm rot="17520652">
            <a:off x="-1241912" y="-526164"/>
            <a:ext cx="3020116" cy="31465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8644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8" descr="nen1">
            <a:extLst>
              <a:ext uri="{FF2B5EF4-FFF2-40B4-BE49-F238E27FC236}">
                <a16:creationId xmlns:a16="http://schemas.microsoft.com/office/drawing/2014/main" id="{0ED50697-74BC-4EFA-B781-F79743CC2C5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8657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513B3005-989A-4064-A3A2-8F1316801303}"/>
              </a:ext>
            </a:extLst>
          </p:cNvPr>
          <p:cNvSpPr txBox="1"/>
          <p:nvPr userDrawn="1"/>
        </p:nvSpPr>
        <p:spPr>
          <a:xfrm>
            <a:off x="9250680" y="47238"/>
            <a:ext cx="34672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1200" kern="0" dirty="0" err="1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Hương</a:t>
            </a:r>
            <a:r>
              <a:rPr lang="en-US" sz="12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 </a:t>
            </a:r>
            <a:r>
              <a:rPr lang="en-US" sz="1200" kern="0" dirty="0" err="1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Thảo</a:t>
            </a:r>
            <a:r>
              <a:rPr lang="en-US" sz="12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742186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bg>
      <p:bgPr>
        <a:blipFill dpi="0" rotWithShape="1">
          <a:blip r:embed="rId2">
            <a:lum/>
          </a:blip>
          <a:srcRect/>
          <a:stretch>
            <a:fillRect l="-7000" r="-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1">
            <a:extLst>
              <a:ext uri="{FF2B5EF4-FFF2-40B4-BE49-F238E27FC236}">
                <a16:creationId xmlns:a16="http://schemas.microsoft.com/office/drawing/2014/main" id="{EF218D41-CACC-45EA-9B9C-2C45D39FBC7D}"/>
              </a:ext>
            </a:extLst>
          </p:cNvPr>
          <p:cNvSpPr/>
          <p:nvPr userDrawn="1"/>
        </p:nvSpPr>
        <p:spPr>
          <a:xfrm>
            <a:off x="395785" y="1201003"/>
            <a:ext cx="10508776" cy="50087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4">
            <a:extLst>
              <a:ext uri="{FF2B5EF4-FFF2-40B4-BE49-F238E27FC236}">
                <a16:creationId xmlns:a16="http://schemas.microsoft.com/office/drawing/2014/main" id="{02083DA8-612E-41DA-A4D1-2ACB2678C6D8}"/>
              </a:ext>
            </a:extLst>
          </p:cNvPr>
          <p:cNvGrpSpPr/>
          <p:nvPr userDrawn="1"/>
        </p:nvGrpSpPr>
        <p:grpSpPr>
          <a:xfrm>
            <a:off x="-418200" y="1324483"/>
            <a:ext cx="1627969" cy="3772305"/>
            <a:chOff x="2822570" y="743589"/>
            <a:chExt cx="1294598" cy="2999823"/>
          </a:xfrm>
        </p:grpSpPr>
        <p:pic>
          <p:nvPicPr>
            <p:cNvPr id="9" name="图片 17">
              <a:extLst>
                <a:ext uri="{FF2B5EF4-FFF2-40B4-BE49-F238E27FC236}">
                  <a16:creationId xmlns:a16="http://schemas.microsoft.com/office/drawing/2014/main" id="{189FBF95-47D8-446F-BB0A-1652EB7CD5C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3172519" y="3110245"/>
              <a:ext cx="633167" cy="633167"/>
            </a:xfrm>
            <a:prstGeom prst="rect">
              <a:avLst/>
            </a:prstGeom>
          </p:spPr>
        </p:pic>
        <p:pic>
          <p:nvPicPr>
            <p:cNvPr id="10" name="图形 21">
              <a:extLst>
                <a:ext uri="{FF2B5EF4-FFF2-40B4-BE49-F238E27FC236}">
                  <a16:creationId xmlns:a16="http://schemas.microsoft.com/office/drawing/2014/main" id="{8D592D9E-78DF-4E6B-B377-C92906ECC23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7931827">
              <a:off x="2374753" y="1191406"/>
              <a:ext cx="2190232" cy="1294598"/>
            </a:xfrm>
            <a:prstGeom prst="rect">
              <a:avLst/>
            </a:prstGeom>
          </p:spPr>
        </p:pic>
      </p:grpSp>
      <p:pic>
        <p:nvPicPr>
          <p:cNvPr id="11" name="图片 20">
            <a:extLst>
              <a:ext uri="{FF2B5EF4-FFF2-40B4-BE49-F238E27FC236}">
                <a16:creationId xmlns:a16="http://schemas.microsoft.com/office/drawing/2014/main" id="{46A1C692-1A89-4E71-82D9-E6FC90E3EB5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38370" y="-150126"/>
            <a:ext cx="2257728" cy="3457550"/>
          </a:xfrm>
          <a:prstGeom prst="rect">
            <a:avLst/>
          </a:prstGeom>
        </p:spPr>
      </p:pic>
      <p:sp>
        <p:nvSpPr>
          <p:cNvPr id="13" name="矩形 15">
            <a:extLst>
              <a:ext uri="{FF2B5EF4-FFF2-40B4-BE49-F238E27FC236}">
                <a16:creationId xmlns:a16="http://schemas.microsoft.com/office/drawing/2014/main" id="{4109CCAE-A277-41A5-B571-A07038641370}"/>
              </a:ext>
            </a:extLst>
          </p:cNvPr>
          <p:cNvSpPr/>
          <p:nvPr/>
        </p:nvSpPr>
        <p:spPr>
          <a:xfrm>
            <a:off x="1993312" y="224266"/>
            <a:ext cx="7200913" cy="805103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67800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bg>
      <p:bgPr>
        <a:blipFill dpi="0" rotWithShape="1">
          <a:blip r:embed="rId2">
            <a:lum/>
          </a:blip>
          <a:srcRect/>
          <a:stretch>
            <a:fillRect l="-7000" r="-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68670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椭圆 2">
            <a:extLst>
              <a:ext uri="{FF2B5EF4-FFF2-40B4-BE49-F238E27FC236}">
                <a16:creationId xmlns:a16="http://schemas.microsoft.com/office/drawing/2014/main" id="{82C95F20-6AC4-4CAC-B270-10188A197E0A}"/>
              </a:ext>
            </a:extLst>
          </p:cNvPr>
          <p:cNvSpPr/>
          <p:nvPr userDrawn="1"/>
        </p:nvSpPr>
        <p:spPr>
          <a:xfrm>
            <a:off x="200167" y="464024"/>
            <a:ext cx="11791666" cy="6141492"/>
          </a:xfrm>
          <a:custGeom>
            <a:avLst/>
            <a:gdLst>
              <a:gd name="connsiteX0" fmla="*/ 0 w 8128398"/>
              <a:gd name="connsiteY0" fmla="*/ 2334126 h 4668252"/>
              <a:gd name="connsiteX1" fmla="*/ 4064199 w 8128398"/>
              <a:gd name="connsiteY1" fmla="*/ 0 h 4668252"/>
              <a:gd name="connsiteX2" fmla="*/ 8128398 w 8128398"/>
              <a:gd name="connsiteY2" fmla="*/ 2334126 h 4668252"/>
              <a:gd name="connsiteX3" fmla="*/ 4064199 w 8128398"/>
              <a:gd name="connsiteY3" fmla="*/ 4668252 h 4668252"/>
              <a:gd name="connsiteX4" fmla="*/ 0 w 8128398"/>
              <a:gd name="connsiteY4" fmla="*/ 2334126 h 4668252"/>
              <a:gd name="connsiteX0" fmla="*/ 162302 w 8290700"/>
              <a:gd name="connsiteY0" fmla="*/ 2423774 h 4757900"/>
              <a:gd name="connsiteX1" fmla="*/ 1139129 w 8290700"/>
              <a:gd name="connsiteY1" fmla="*/ 669643 h 4757900"/>
              <a:gd name="connsiteX2" fmla="*/ 4226501 w 8290700"/>
              <a:gd name="connsiteY2" fmla="*/ 89648 h 4757900"/>
              <a:gd name="connsiteX3" fmla="*/ 8290700 w 8290700"/>
              <a:gd name="connsiteY3" fmla="*/ 2423774 h 4757900"/>
              <a:gd name="connsiteX4" fmla="*/ 4226501 w 8290700"/>
              <a:gd name="connsiteY4" fmla="*/ 4757900 h 4757900"/>
              <a:gd name="connsiteX5" fmla="*/ 162302 w 8290700"/>
              <a:gd name="connsiteY5" fmla="*/ 2423774 h 4757900"/>
              <a:gd name="connsiteX0" fmla="*/ 162302 w 8453932"/>
              <a:gd name="connsiteY0" fmla="*/ 2334994 h 4669120"/>
              <a:gd name="connsiteX1" fmla="*/ 1139129 w 8453932"/>
              <a:gd name="connsiteY1" fmla="*/ 580863 h 4669120"/>
              <a:gd name="connsiteX2" fmla="*/ 4226501 w 8453932"/>
              <a:gd name="connsiteY2" fmla="*/ 868 h 4669120"/>
              <a:gd name="connsiteX3" fmla="*/ 7472553 w 8453932"/>
              <a:gd name="connsiteY3" fmla="*/ 677116 h 4669120"/>
              <a:gd name="connsiteX4" fmla="*/ 8290700 w 8453932"/>
              <a:gd name="connsiteY4" fmla="*/ 2334994 h 4669120"/>
              <a:gd name="connsiteX5" fmla="*/ 4226501 w 8453932"/>
              <a:gd name="connsiteY5" fmla="*/ 4669120 h 4669120"/>
              <a:gd name="connsiteX6" fmla="*/ 162302 w 8453932"/>
              <a:gd name="connsiteY6" fmla="*/ 2334994 h 4669120"/>
              <a:gd name="connsiteX0" fmla="*/ 380 w 8292010"/>
              <a:gd name="connsiteY0" fmla="*/ 2334994 h 4737634"/>
              <a:gd name="connsiteX1" fmla="*/ 977207 w 8292010"/>
              <a:gd name="connsiteY1" fmla="*/ 580863 h 4737634"/>
              <a:gd name="connsiteX2" fmla="*/ 4064579 w 8292010"/>
              <a:gd name="connsiteY2" fmla="*/ 868 h 4737634"/>
              <a:gd name="connsiteX3" fmla="*/ 7310631 w 8292010"/>
              <a:gd name="connsiteY3" fmla="*/ 677116 h 4737634"/>
              <a:gd name="connsiteX4" fmla="*/ 8128778 w 8292010"/>
              <a:gd name="connsiteY4" fmla="*/ 2334994 h 4737634"/>
              <a:gd name="connsiteX5" fmla="*/ 4064579 w 8292010"/>
              <a:gd name="connsiteY5" fmla="*/ 4669120 h 4737634"/>
              <a:gd name="connsiteX6" fmla="*/ 1054209 w 8292010"/>
              <a:gd name="connsiteY6" fmla="*/ 3958572 h 4737634"/>
              <a:gd name="connsiteX7" fmla="*/ 380 w 8292010"/>
              <a:gd name="connsiteY7" fmla="*/ 2334994 h 4737634"/>
              <a:gd name="connsiteX0" fmla="*/ 380 w 8160907"/>
              <a:gd name="connsiteY0" fmla="*/ 2334994 h 4676413"/>
              <a:gd name="connsiteX1" fmla="*/ 977207 w 8160907"/>
              <a:gd name="connsiteY1" fmla="*/ 580863 h 4676413"/>
              <a:gd name="connsiteX2" fmla="*/ 4064579 w 8160907"/>
              <a:gd name="connsiteY2" fmla="*/ 868 h 4676413"/>
              <a:gd name="connsiteX3" fmla="*/ 7310631 w 8160907"/>
              <a:gd name="connsiteY3" fmla="*/ 677116 h 4676413"/>
              <a:gd name="connsiteX4" fmla="*/ 8128778 w 8160907"/>
              <a:gd name="connsiteY4" fmla="*/ 2334994 h 4676413"/>
              <a:gd name="connsiteX5" fmla="*/ 7031498 w 8160907"/>
              <a:gd name="connsiteY5" fmla="*/ 4199203 h 4676413"/>
              <a:gd name="connsiteX6" fmla="*/ 4064579 w 8160907"/>
              <a:gd name="connsiteY6" fmla="*/ 4669120 h 4676413"/>
              <a:gd name="connsiteX7" fmla="*/ 1054209 w 8160907"/>
              <a:gd name="connsiteY7" fmla="*/ 3958572 h 4676413"/>
              <a:gd name="connsiteX8" fmla="*/ 380 w 8160907"/>
              <a:gd name="connsiteY8" fmla="*/ 2334994 h 4676413"/>
              <a:gd name="connsiteX0" fmla="*/ 62 w 8160589"/>
              <a:gd name="connsiteY0" fmla="*/ 2334994 h 4670006"/>
              <a:gd name="connsiteX1" fmla="*/ 976889 w 8160589"/>
              <a:gd name="connsiteY1" fmla="*/ 580863 h 4670006"/>
              <a:gd name="connsiteX2" fmla="*/ 4064261 w 8160589"/>
              <a:gd name="connsiteY2" fmla="*/ 868 h 4670006"/>
              <a:gd name="connsiteX3" fmla="*/ 7310313 w 8160589"/>
              <a:gd name="connsiteY3" fmla="*/ 677116 h 4670006"/>
              <a:gd name="connsiteX4" fmla="*/ 8128460 w 8160589"/>
              <a:gd name="connsiteY4" fmla="*/ 2334994 h 4670006"/>
              <a:gd name="connsiteX5" fmla="*/ 7031180 w 8160589"/>
              <a:gd name="connsiteY5" fmla="*/ 4199203 h 4670006"/>
              <a:gd name="connsiteX6" fmla="*/ 4064261 w 8160589"/>
              <a:gd name="connsiteY6" fmla="*/ 4669120 h 4670006"/>
              <a:gd name="connsiteX7" fmla="*/ 948013 w 8160589"/>
              <a:gd name="connsiteY7" fmla="*/ 4131826 h 4670006"/>
              <a:gd name="connsiteX8" fmla="*/ 62 w 8160589"/>
              <a:gd name="connsiteY8" fmla="*/ 2334994 h 4670006"/>
              <a:gd name="connsiteX0" fmla="*/ 3056 w 8163583"/>
              <a:gd name="connsiteY0" fmla="*/ 2353191 h 4688203"/>
              <a:gd name="connsiteX1" fmla="*/ 791407 w 8163583"/>
              <a:gd name="connsiteY1" fmla="*/ 387304 h 4688203"/>
              <a:gd name="connsiteX2" fmla="*/ 4067255 w 8163583"/>
              <a:gd name="connsiteY2" fmla="*/ 19065 h 4688203"/>
              <a:gd name="connsiteX3" fmla="*/ 7313307 w 8163583"/>
              <a:gd name="connsiteY3" fmla="*/ 695313 h 4688203"/>
              <a:gd name="connsiteX4" fmla="*/ 8131454 w 8163583"/>
              <a:gd name="connsiteY4" fmla="*/ 2353191 h 4688203"/>
              <a:gd name="connsiteX5" fmla="*/ 7034174 w 8163583"/>
              <a:gd name="connsiteY5" fmla="*/ 4217400 h 4688203"/>
              <a:gd name="connsiteX6" fmla="*/ 4067255 w 8163583"/>
              <a:gd name="connsiteY6" fmla="*/ 4687317 h 4688203"/>
              <a:gd name="connsiteX7" fmla="*/ 951007 w 8163583"/>
              <a:gd name="connsiteY7" fmla="*/ 4150023 h 4688203"/>
              <a:gd name="connsiteX8" fmla="*/ 3056 w 8163583"/>
              <a:gd name="connsiteY8" fmla="*/ 2353191 h 4688203"/>
              <a:gd name="connsiteX0" fmla="*/ 38786 w 8199313"/>
              <a:gd name="connsiteY0" fmla="*/ 2353191 h 4794578"/>
              <a:gd name="connsiteX1" fmla="*/ 827137 w 8199313"/>
              <a:gd name="connsiteY1" fmla="*/ 387304 h 4794578"/>
              <a:gd name="connsiteX2" fmla="*/ 4102985 w 8199313"/>
              <a:gd name="connsiteY2" fmla="*/ 19065 h 4794578"/>
              <a:gd name="connsiteX3" fmla="*/ 7349037 w 8199313"/>
              <a:gd name="connsiteY3" fmla="*/ 695313 h 4794578"/>
              <a:gd name="connsiteX4" fmla="*/ 8167184 w 8199313"/>
              <a:gd name="connsiteY4" fmla="*/ 2353191 h 4794578"/>
              <a:gd name="connsiteX5" fmla="*/ 7069904 w 8199313"/>
              <a:gd name="connsiteY5" fmla="*/ 4217400 h 4794578"/>
              <a:gd name="connsiteX6" fmla="*/ 4102985 w 8199313"/>
              <a:gd name="connsiteY6" fmla="*/ 4687317 h 4794578"/>
              <a:gd name="connsiteX7" fmla="*/ 549204 w 8199313"/>
              <a:gd name="connsiteY7" fmla="*/ 4563909 h 4794578"/>
              <a:gd name="connsiteX8" fmla="*/ 38786 w 8199313"/>
              <a:gd name="connsiteY8" fmla="*/ 2353191 h 4794578"/>
              <a:gd name="connsiteX0" fmla="*/ 38786 w 8199313"/>
              <a:gd name="connsiteY0" fmla="*/ 2353191 h 4802240"/>
              <a:gd name="connsiteX1" fmla="*/ 827137 w 8199313"/>
              <a:gd name="connsiteY1" fmla="*/ 387304 h 4802240"/>
              <a:gd name="connsiteX2" fmla="*/ 4102985 w 8199313"/>
              <a:gd name="connsiteY2" fmla="*/ 19065 h 4802240"/>
              <a:gd name="connsiteX3" fmla="*/ 7349037 w 8199313"/>
              <a:gd name="connsiteY3" fmla="*/ 695313 h 4802240"/>
              <a:gd name="connsiteX4" fmla="*/ 8167184 w 8199313"/>
              <a:gd name="connsiteY4" fmla="*/ 2353191 h 4802240"/>
              <a:gd name="connsiteX5" fmla="*/ 7460318 w 8199313"/>
              <a:gd name="connsiteY5" fmla="*/ 4602411 h 4802240"/>
              <a:gd name="connsiteX6" fmla="*/ 4102985 w 8199313"/>
              <a:gd name="connsiteY6" fmla="*/ 4687317 h 4802240"/>
              <a:gd name="connsiteX7" fmla="*/ 549204 w 8199313"/>
              <a:gd name="connsiteY7" fmla="*/ 4563909 h 4802240"/>
              <a:gd name="connsiteX8" fmla="*/ 38786 w 8199313"/>
              <a:gd name="connsiteY8" fmla="*/ 2353191 h 4802240"/>
              <a:gd name="connsiteX0" fmla="*/ 38786 w 8234668"/>
              <a:gd name="connsiteY0" fmla="*/ 2415359 h 4864408"/>
              <a:gd name="connsiteX1" fmla="*/ 827137 w 8234668"/>
              <a:gd name="connsiteY1" fmla="*/ 449472 h 4864408"/>
              <a:gd name="connsiteX2" fmla="*/ 4102985 w 8234668"/>
              <a:gd name="connsiteY2" fmla="*/ 81233 h 4864408"/>
              <a:gd name="connsiteX3" fmla="*/ 7618288 w 8234668"/>
              <a:gd name="connsiteY3" fmla="*/ 237716 h 4864408"/>
              <a:gd name="connsiteX4" fmla="*/ 8167184 w 8234668"/>
              <a:gd name="connsiteY4" fmla="*/ 2415359 h 4864408"/>
              <a:gd name="connsiteX5" fmla="*/ 7460318 w 8234668"/>
              <a:gd name="connsiteY5" fmla="*/ 4664579 h 4864408"/>
              <a:gd name="connsiteX6" fmla="*/ 4102985 w 8234668"/>
              <a:gd name="connsiteY6" fmla="*/ 4749485 h 4864408"/>
              <a:gd name="connsiteX7" fmla="*/ 549204 w 8234668"/>
              <a:gd name="connsiteY7" fmla="*/ 4626077 h 4864408"/>
              <a:gd name="connsiteX8" fmla="*/ 38786 w 8234668"/>
              <a:gd name="connsiteY8" fmla="*/ 2415359 h 4864408"/>
              <a:gd name="connsiteX0" fmla="*/ 38786 w 8234668"/>
              <a:gd name="connsiteY0" fmla="*/ 2415359 h 4864408"/>
              <a:gd name="connsiteX1" fmla="*/ 827137 w 8234668"/>
              <a:gd name="connsiteY1" fmla="*/ 449472 h 4864408"/>
              <a:gd name="connsiteX2" fmla="*/ 4102985 w 8234668"/>
              <a:gd name="connsiteY2" fmla="*/ 81233 h 4864408"/>
              <a:gd name="connsiteX3" fmla="*/ 7618288 w 8234668"/>
              <a:gd name="connsiteY3" fmla="*/ 237716 h 4864408"/>
              <a:gd name="connsiteX4" fmla="*/ 8167184 w 8234668"/>
              <a:gd name="connsiteY4" fmla="*/ 2444235 h 4864408"/>
              <a:gd name="connsiteX5" fmla="*/ 7460318 w 8234668"/>
              <a:gd name="connsiteY5" fmla="*/ 4664579 h 4864408"/>
              <a:gd name="connsiteX6" fmla="*/ 4102985 w 8234668"/>
              <a:gd name="connsiteY6" fmla="*/ 4749485 h 4864408"/>
              <a:gd name="connsiteX7" fmla="*/ 549204 w 8234668"/>
              <a:gd name="connsiteY7" fmla="*/ 4626077 h 4864408"/>
              <a:gd name="connsiteX8" fmla="*/ 38786 w 8234668"/>
              <a:gd name="connsiteY8" fmla="*/ 2415359 h 4864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234668" h="4864408">
                <a:moveTo>
                  <a:pt x="38786" y="2415359"/>
                </a:moveTo>
                <a:cubicBezTo>
                  <a:pt x="85108" y="1719258"/>
                  <a:pt x="149771" y="838493"/>
                  <a:pt x="827137" y="449472"/>
                </a:cubicBezTo>
                <a:cubicBezTo>
                  <a:pt x="1504504" y="60451"/>
                  <a:pt x="2971127" y="116526"/>
                  <a:pt x="4102985" y="81233"/>
                </a:cubicBezTo>
                <a:cubicBezTo>
                  <a:pt x="5234844" y="45940"/>
                  <a:pt x="6940922" y="-151305"/>
                  <a:pt x="7618288" y="237716"/>
                </a:cubicBezTo>
                <a:cubicBezTo>
                  <a:pt x="8295655" y="626737"/>
                  <a:pt x="8298729" y="1966307"/>
                  <a:pt x="8167184" y="2444235"/>
                </a:cubicBezTo>
                <a:cubicBezTo>
                  <a:pt x="8035639" y="2922163"/>
                  <a:pt x="8137685" y="4275558"/>
                  <a:pt x="7460318" y="4664579"/>
                </a:cubicBezTo>
                <a:cubicBezTo>
                  <a:pt x="6782952" y="5053600"/>
                  <a:pt x="5254837" y="4755902"/>
                  <a:pt x="4102985" y="4749485"/>
                </a:cubicBezTo>
                <a:cubicBezTo>
                  <a:pt x="2951133" y="4743068"/>
                  <a:pt x="1226571" y="5015098"/>
                  <a:pt x="549204" y="4626077"/>
                </a:cubicBezTo>
                <a:cubicBezTo>
                  <a:pt x="-128162" y="4237056"/>
                  <a:pt x="-7536" y="3111460"/>
                  <a:pt x="38786" y="2415359"/>
                </a:cubicBezTo>
                <a:close/>
              </a:path>
            </a:pathLst>
          </a:custGeom>
          <a:noFill/>
          <a:ln w="19050">
            <a:solidFill>
              <a:schemeClr val="accent5"/>
            </a:solidFill>
            <a:prstDash val="lgDashDot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46551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9178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FE1EAE2-2D75-466D-AF47-208DCDA327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33A7CAC-56E0-43EC-9C88-5F957FB61D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A17C680-3799-40B0-ABB3-F65E69A1A0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10">
            <a:extLst>
              <a:ext uri="{FF2B5EF4-FFF2-40B4-BE49-F238E27FC236}">
                <a16:creationId xmlns:a16="http://schemas.microsoft.com/office/drawing/2014/main" id="{3DF38B27-1082-401F-91DD-A33BC451FD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/>
          <a:stretch>
            <a:fillRect/>
          </a:stretch>
        </p:blipFill>
        <p:spPr>
          <a:xfrm>
            <a:off x="4301603" y="4901803"/>
            <a:ext cx="7918522" cy="1956197"/>
          </a:xfrm>
          <a:prstGeom prst="rect">
            <a:avLst/>
          </a:prstGeom>
        </p:spPr>
      </p:pic>
      <p:pic>
        <p:nvPicPr>
          <p:cNvPr id="8" name="13">
            <a:extLst>
              <a:ext uri="{FF2B5EF4-FFF2-40B4-BE49-F238E27FC236}">
                <a16:creationId xmlns:a16="http://schemas.microsoft.com/office/drawing/2014/main" id="{DC523EAF-88A8-4AA0-9FCC-904DE7B06366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8800215" y="4001444"/>
            <a:ext cx="3419910" cy="2720031"/>
          </a:xfrm>
          <a:prstGeom prst="rect">
            <a:avLst/>
          </a:prstGeom>
        </p:spPr>
      </p:pic>
      <p:pic>
        <p:nvPicPr>
          <p:cNvPr id="9" name="16">
            <a:extLst>
              <a:ext uri="{FF2B5EF4-FFF2-40B4-BE49-F238E27FC236}">
                <a16:creationId xmlns:a16="http://schemas.microsoft.com/office/drawing/2014/main" id="{112F61C9-C7A0-409F-98FF-3A8B41055B1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/>
          <a:stretch>
            <a:fillRect/>
          </a:stretch>
        </p:blipFill>
        <p:spPr>
          <a:xfrm>
            <a:off x="0" y="4901803"/>
            <a:ext cx="7918522" cy="19561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0070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5F07-3376-4EB4-851C-C01CF14852C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7B2C266-EC5F-43A6-86D4-1CC2C7AD61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  <p:pic>
        <p:nvPicPr>
          <p:cNvPr id="6" name="图片 9">
            <a:extLst>
              <a:ext uri="{FF2B5EF4-FFF2-40B4-BE49-F238E27FC236}">
                <a16:creationId xmlns:a16="http://schemas.microsoft.com/office/drawing/2014/main" id="{4B1DF6FC-7E16-4635-8A35-944AD89C606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1908" t="16713" b="14111"/>
          <a:stretch>
            <a:fillRect/>
          </a:stretch>
        </p:blipFill>
        <p:spPr>
          <a:xfrm>
            <a:off x="2456500" y="508763"/>
            <a:ext cx="7558181" cy="580857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" name="图片 12">
            <a:extLst>
              <a:ext uri="{FF2B5EF4-FFF2-40B4-BE49-F238E27FC236}">
                <a16:creationId xmlns:a16="http://schemas.microsoft.com/office/drawing/2014/main" id="{97358077-9EE7-44A7-97C6-315D9C46C8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87479" y="1331058"/>
            <a:ext cx="5507665" cy="1549970"/>
          </a:xfrm>
          <a:prstGeom prst="rect">
            <a:avLst/>
          </a:prstGeom>
        </p:spPr>
      </p:pic>
      <p:pic>
        <p:nvPicPr>
          <p:cNvPr id="8" name="图片 1">
            <a:extLst>
              <a:ext uri="{FF2B5EF4-FFF2-40B4-BE49-F238E27FC236}">
                <a16:creationId xmlns:a16="http://schemas.microsoft.com/office/drawing/2014/main" id="{9646E44B-3867-4CC2-B640-09E839EA103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193" t="2191" r="2694" b="6031"/>
          <a:stretch>
            <a:fillRect/>
          </a:stretch>
        </p:blipFill>
        <p:spPr>
          <a:xfrm>
            <a:off x="112395" y="3453134"/>
            <a:ext cx="3482340" cy="3165475"/>
          </a:xfrm>
          <a:prstGeom prst="rect">
            <a:avLst/>
          </a:prstGeom>
        </p:spPr>
      </p:pic>
      <p:pic>
        <p:nvPicPr>
          <p:cNvPr id="9" name="图片 20">
            <a:extLst>
              <a:ext uri="{FF2B5EF4-FFF2-40B4-BE49-F238E27FC236}">
                <a16:creationId xmlns:a16="http://schemas.microsoft.com/office/drawing/2014/main" id="{A048540C-02AE-45F9-A868-5AF452F0EFD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6137" y="142240"/>
            <a:ext cx="1630363" cy="14859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0" name="图片 9" descr="7025f93bab81e29a45dfc8ebfbf481b9">
            <a:extLst>
              <a:ext uri="{FF2B5EF4-FFF2-40B4-BE49-F238E27FC236}">
                <a16:creationId xmlns:a16="http://schemas.microsoft.com/office/drawing/2014/main" id="{890BE992-9077-47BD-BA72-99B4456EAB4A}"/>
              </a:ext>
            </a:extLst>
          </p:cNvPr>
          <p:cNvPicPr>
            <a:picLocks noChangeAspect="1"/>
          </p:cNvPicPr>
          <p:nvPr userDrawn="1"/>
        </p:nvPicPr>
        <p:blipFill>
          <a:blip r:embed="rId6"/>
          <a:stretch>
            <a:fillRect/>
          </a:stretch>
        </p:blipFill>
        <p:spPr>
          <a:xfrm>
            <a:off x="7913372" y="955675"/>
            <a:ext cx="4785995" cy="6764020"/>
          </a:xfrm>
          <a:prstGeom prst="rect">
            <a:avLst/>
          </a:prstGeom>
        </p:spPr>
      </p:pic>
      <p:sp>
        <p:nvSpPr>
          <p:cNvPr id="11" name="矩形 8">
            <a:extLst>
              <a:ext uri="{FF2B5EF4-FFF2-40B4-BE49-F238E27FC236}">
                <a16:creationId xmlns:a16="http://schemas.microsoft.com/office/drawing/2014/main" id="{93040D19-7743-43B1-A900-286D474B37E7}"/>
              </a:ext>
            </a:extLst>
          </p:cNvPr>
          <p:cNvSpPr/>
          <p:nvPr userDrawn="1"/>
        </p:nvSpPr>
        <p:spPr>
          <a:xfrm>
            <a:off x="106327" y="95693"/>
            <a:ext cx="11972260" cy="6634716"/>
          </a:xfrm>
          <a:prstGeom prst="rect">
            <a:avLst/>
          </a:prstGeom>
          <a:noFill/>
          <a:ln w="28575">
            <a:solidFill>
              <a:srgbClr val="DC5D3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553680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09AE12-2383-4AF9-8359-698ABAA21B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39FAA95-4383-4919-B4B6-17A3DE4A21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EBD0CC-E3E2-4331-AA06-EBB8ADD6037D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C5D1CFC-5940-49FA-A9B1-F0F1922C2E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25B394D-F8FC-4D7A-A8E5-32FE0A8DD1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  <p:pic>
        <p:nvPicPr>
          <p:cNvPr id="6" name="图片 2">
            <a:extLst>
              <a:ext uri="{FF2B5EF4-FFF2-40B4-BE49-F238E27FC236}">
                <a16:creationId xmlns:a16="http://schemas.microsoft.com/office/drawing/2014/main" id="{316C996C-61E1-487A-B996-5A13664185C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龚芝怡 - 卓别林">
            <a:hlinkClick r:id="" action="ppaction://media"/>
            <a:extLst>
              <a:ext uri="{FF2B5EF4-FFF2-40B4-BE49-F238E27FC236}">
                <a16:creationId xmlns:a16="http://schemas.microsoft.com/office/drawing/2014/main" id="{4BBE9D32-A35B-4C15-927C-15CB5DD7FEA9}"/>
              </a:ext>
            </a:extLst>
          </p:cNvPr>
          <p:cNvPicPr>
            <a:picLocks noChangeAspect="1"/>
          </p:cNvPicPr>
          <p:nvPr userDrawn="1"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027113" y="-1600200"/>
            <a:ext cx="609600" cy="60960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67ECCED-74AF-4222-ACEA-AF0F161A1948}"/>
              </a:ext>
            </a:extLst>
          </p:cNvPr>
          <p:cNvSpPr txBox="1"/>
          <p:nvPr userDrawn="1"/>
        </p:nvSpPr>
        <p:spPr>
          <a:xfrm>
            <a:off x="2968651" y="2321004"/>
            <a:ext cx="656059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Đọc</a:t>
            </a:r>
            <a:r>
              <a:rPr kumimoji="0" lang="en-US" sz="7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7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mở</a:t>
            </a:r>
            <a:r>
              <a:rPr kumimoji="0" lang="en-US" sz="7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7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rộng</a:t>
            </a:r>
            <a:endParaRPr kumimoji="0" lang="en-US" sz="7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1285DAF-BC7B-4DEA-9336-B1E7E1A835AE}"/>
              </a:ext>
            </a:extLst>
          </p:cNvPr>
          <p:cNvSpPr txBox="1"/>
          <p:nvPr userDrawn="1"/>
        </p:nvSpPr>
        <p:spPr>
          <a:xfrm>
            <a:off x="8248564" y="5910407"/>
            <a:ext cx="34672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1200" kern="0" dirty="0" err="1">
                <a:solidFill>
                  <a:schemeClr val="tx1"/>
                </a:solidFill>
                <a:cs typeface="Arial"/>
                <a:sym typeface="Arial"/>
              </a:rPr>
              <a:t>Hương</a:t>
            </a:r>
            <a:r>
              <a:rPr lang="en-US" sz="1200" kern="0" dirty="0">
                <a:solidFill>
                  <a:schemeClr val="tx1"/>
                </a:solidFill>
                <a:cs typeface="Arial"/>
                <a:sym typeface="Arial"/>
              </a:rPr>
              <a:t> </a:t>
            </a:r>
            <a:r>
              <a:rPr lang="en-US" sz="1200" kern="0" dirty="0" err="1">
                <a:solidFill>
                  <a:schemeClr val="tx1"/>
                </a:solidFill>
                <a:cs typeface="Arial"/>
                <a:sym typeface="Arial"/>
              </a:rPr>
              <a:t>Thảo</a:t>
            </a:r>
            <a:r>
              <a:rPr lang="en-US" sz="1200" kern="0" dirty="0">
                <a:solidFill>
                  <a:schemeClr val="tx1"/>
                </a:solidFill>
                <a:cs typeface="Arial"/>
                <a:sym typeface="Arial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878737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100000" numSld="999" showWhenStopped="0">
                <p:cTn id="13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6">
            <a:extLst>
              <a:ext uri="{FF2B5EF4-FFF2-40B4-BE49-F238E27FC236}">
                <a16:creationId xmlns:a16="http://schemas.microsoft.com/office/drawing/2014/main" id="{B06B21EF-4290-4023-8D12-6133B345606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2628900" y="-2705103"/>
            <a:ext cx="6858000" cy="12268204"/>
          </a:xfrm>
          <a:prstGeom prst="rect">
            <a:avLst/>
          </a:prstGeom>
        </p:spPr>
      </p:pic>
      <p:pic>
        <p:nvPicPr>
          <p:cNvPr id="3" name="图片 8">
            <a:extLst>
              <a:ext uri="{FF2B5EF4-FFF2-40B4-BE49-F238E27FC236}">
                <a16:creationId xmlns:a16="http://schemas.microsoft.com/office/drawing/2014/main" id="{73C579E6-EAF1-422D-AC51-D4A36153AB74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3007678" y="-2289879"/>
            <a:ext cx="6224681" cy="11494606"/>
          </a:xfrm>
          <a:prstGeom prst="rect">
            <a:avLst/>
          </a:prstGeom>
        </p:spPr>
      </p:pic>
      <p:pic>
        <p:nvPicPr>
          <p:cNvPr id="4" name="图片 10">
            <a:extLst>
              <a:ext uri="{FF2B5EF4-FFF2-40B4-BE49-F238E27FC236}">
                <a16:creationId xmlns:a16="http://schemas.microsoft.com/office/drawing/2014/main" id="{1220DD6E-E2D4-4158-9681-6CFE69A19E8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3865" y="1274025"/>
            <a:ext cx="5215801" cy="5583975"/>
          </a:xfrm>
          <a:prstGeom prst="rect">
            <a:avLst/>
          </a:prstGeom>
        </p:spPr>
      </p:pic>
      <p:pic>
        <p:nvPicPr>
          <p:cNvPr id="5" name="图片 14">
            <a:extLst>
              <a:ext uri="{FF2B5EF4-FFF2-40B4-BE49-F238E27FC236}">
                <a16:creationId xmlns:a16="http://schemas.microsoft.com/office/drawing/2014/main" id="{3E428603-5A8C-47DE-80E7-95AD414D89F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39876" y="6143219"/>
            <a:ext cx="656057" cy="677220"/>
          </a:xfrm>
          <a:prstGeom prst="rect">
            <a:avLst/>
          </a:prstGeom>
        </p:spPr>
      </p:pic>
      <p:pic>
        <p:nvPicPr>
          <p:cNvPr id="6" name="图片 16">
            <a:extLst>
              <a:ext uri="{FF2B5EF4-FFF2-40B4-BE49-F238E27FC236}">
                <a16:creationId xmlns:a16="http://schemas.microsoft.com/office/drawing/2014/main" id="{F3F40050-FF5E-4375-9241-620E3FAC999F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74652">
            <a:off x="115079" y="968971"/>
            <a:ext cx="419196" cy="1232181"/>
          </a:xfrm>
          <a:prstGeom prst="rect">
            <a:avLst/>
          </a:prstGeom>
        </p:spPr>
      </p:pic>
      <p:pic>
        <p:nvPicPr>
          <p:cNvPr id="7" name="图片 18">
            <a:extLst>
              <a:ext uri="{FF2B5EF4-FFF2-40B4-BE49-F238E27FC236}">
                <a16:creationId xmlns:a16="http://schemas.microsoft.com/office/drawing/2014/main" id="{604A78A6-248E-4841-9FCB-2B52759943ED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329" y="5756310"/>
            <a:ext cx="497071" cy="529665"/>
          </a:xfrm>
          <a:prstGeom prst="rect">
            <a:avLst/>
          </a:prstGeom>
        </p:spPr>
      </p:pic>
      <p:pic>
        <p:nvPicPr>
          <p:cNvPr id="8" name="图片 20">
            <a:extLst>
              <a:ext uri="{FF2B5EF4-FFF2-40B4-BE49-F238E27FC236}">
                <a16:creationId xmlns:a16="http://schemas.microsoft.com/office/drawing/2014/main" id="{452DF785-0E58-4CAE-AFE9-171977E46685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32862" y="94409"/>
            <a:ext cx="498012" cy="597614"/>
          </a:xfrm>
          <a:prstGeom prst="rect">
            <a:avLst/>
          </a:prstGeom>
        </p:spPr>
      </p:pic>
      <p:pic>
        <p:nvPicPr>
          <p:cNvPr id="9" name="图片 24">
            <a:extLst>
              <a:ext uri="{FF2B5EF4-FFF2-40B4-BE49-F238E27FC236}">
                <a16:creationId xmlns:a16="http://schemas.microsoft.com/office/drawing/2014/main" id="{D4D8A061-494A-4B32-A7C3-42E31E5A3762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4872" y="1274025"/>
            <a:ext cx="571630" cy="787579"/>
          </a:xfrm>
          <a:prstGeom prst="rect">
            <a:avLst/>
          </a:prstGeom>
        </p:spPr>
      </p:pic>
      <p:pic>
        <p:nvPicPr>
          <p:cNvPr id="10" name="图片 26">
            <a:extLst>
              <a:ext uri="{FF2B5EF4-FFF2-40B4-BE49-F238E27FC236}">
                <a16:creationId xmlns:a16="http://schemas.microsoft.com/office/drawing/2014/main" id="{1DF9917B-E90E-4946-84E5-4E3AC4D3CDF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515" b="75097"/>
          <a:stretch/>
        </p:blipFill>
        <p:spPr>
          <a:xfrm rot="7290495">
            <a:off x="10805766" y="5220749"/>
            <a:ext cx="2044871" cy="2130452"/>
          </a:xfrm>
          <a:prstGeom prst="rect">
            <a:avLst/>
          </a:prstGeom>
        </p:spPr>
      </p:pic>
      <p:pic>
        <p:nvPicPr>
          <p:cNvPr id="11" name="图片 28">
            <a:extLst>
              <a:ext uri="{FF2B5EF4-FFF2-40B4-BE49-F238E27FC236}">
                <a16:creationId xmlns:a16="http://schemas.microsoft.com/office/drawing/2014/main" id="{1FC472B4-0239-4099-BDB8-3CD9C4FFBBB4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52791" y="753947"/>
            <a:ext cx="444494" cy="732592"/>
          </a:xfrm>
          <a:prstGeom prst="rect">
            <a:avLst/>
          </a:prstGeom>
        </p:spPr>
      </p:pic>
      <p:pic>
        <p:nvPicPr>
          <p:cNvPr id="12" name="图片 36">
            <a:extLst>
              <a:ext uri="{FF2B5EF4-FFF2-40B4-BE49-F238E27FC236}">
                <a16:creationId xmlns:a16="http://schemas.microsoft.com/office/drawing/2014/main" id="{3F5532E2-9ED9-4571-B262-DB498E11489E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0156" y="4004224"/>
            <a:ext cx="532692" cy="594157"/>
          </a:xfrm>
          <a:prstGeom prst="rect">
            <a:avLst/>
          </a:prstGeom>
        </p:spPr>
      </p:pic>
      <p:sp>
        <p:nvSpPr>
          <p:cNvPr id="13" name="矩形 39">
            <a:extLst>
              <a:ext uri="{FF2B5EF4-FFF2-40B4-BE49-F238E27FC236}">
                <a16:creationId xmlns:a16="http://schemas.microsoft.com/office/drawing/2014/main" id="{BC667135-285B-43E4-9109-FD5A575A6D8C}"/>
              </a:ext>
            </a:extLst>
          </p:cNvPr>
          <p:cNvSpPr/>
          <p:nvPr userDrawn="1"/>
        </p:nvSpPr>
        <p:spPr>
          <a:xfrm>
            <a:off x="11460235" y="699479"/>
            <a:ext cx="99112" cy="858080"/>
          </a:xfrm>
          <a:prstGeom prst="rect">
            <a:avLst/>
          </a:prstGeom>
          <a:solidFill>
            <a:srgbClr val="49D9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23">
            <a:extLst>
              <a:ext uri="{FF2B5EF4-FFF2-40B4-BE49-F238E27FC236}">
                <a16:creationId xmlns:a16="http://schemas.microsoft.com/office/drawing/2014/main" id="{89A685F2-D426-47F1-9E6E-91E41B3E6B60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0874" y="4953111"/>
            <a:ext cx="716833" cy="803199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E1050C6A-EBF3-4AAC-9E6B-85FB9AC093B4}"/>
              </a:ext>
            </a:extLst>
          </p:cNvPr>
          <p:cNvSpPr/>
          <p:nvPr userDrawn="1"/>
        </p:nvSpPr>
        <p:spPr>
          <a:xfrm>
            <a:off x="490782" y="2406689"/>
            <a:ext cx="5944848" cy="992579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 err="1">
                <a:ln w="22225">
                  <a:solidFill>
                    <a:srgbClr val="ED7D31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Củng</a:t>
            </a:r>
            <a:r>
              <a:rPr kumimoji="0" lang="en-US" sz="6000" b="1" i="0" u="none" strike="noStrike" kern="1200" cap="none" spc="0" normalizeH="0" baseline="0" noProof="0" dirty="0">
                <a:ln w="22225">
                  <a:solidFill>
                    <a:srgbClr val="ED7D31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2225">
                  <a:solidFill>
                    <a:srgbClr val="ED7D31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cố</a:t>
            </a:r>
            <a:r>
              <a:rPr kumimoji="0" lang="en-US" sz="6000" b="1" i="0" u="none" strike="noStrike" kern="1200" cap="none" spc="0" normalizeH="0" baseline="0" noProof="0" dirty="0">
                <a:ln w="22225">
                  <a:solidFill>
                    <a:srgbClr val="ED7D31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kumimoji="0" lang="en-US" sz="6000" b="1" i="0" u="none" strike="noStrike" kern="1200" cap="none" spc="0" normalizeH="0" baseline="0" noProof="0" dirty="0" err="1">
                <a:ln w="22225">
                  <a:solidFill>
                    <a:srgbClr val="ED7D31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dặn</a:t>
            </a:r>
            <a:r>
              <a:rPr kumimoji="0" lang="en-US" sz="6000" b="1" i="0" u="none" strike="noStrike" kern="1200" cap="none" spc="0" normalizeH="0" baseline="0" noProof="0" dirty="0">
                <a:ln w="22225">
                  <a:solidFill>
                    <a:srgbClr val="ED7D31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2225">
                  <a:solidFill>
                    <a:srgbClr val="ED7D31"/>
                  </a:solidFill>
                  <a:prstDash val="solid"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dò</a:t>
            </a:r>
            <a:endParaRPr kumimoji="0" lang="en-US" sz="6000" b="1" i="0" u="none" strike="noStrike" kern="1200" cap="none" spc="0" normalizeH="0" baseline="0" noProof="0" dirty="0">
              <a:ln w="22225">
                <a:solidFill>
                  <a:srgbClr val="ED7D31"/>
                </a:solidFill>
                <a:prstDash val="solid"/>
              </a:ln>
              <a:solidFill>
                <a:srgbClr val="FF0000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2260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9583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786305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52590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4862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917923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90818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38640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57158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413243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778071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33710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645473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81290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0491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335288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84225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37723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81727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6460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8363314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3008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6940591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3974306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06340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554869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1120124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2/8/2022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0845475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76305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67463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7382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511320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009069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00394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38751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910954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137664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7804283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87342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136396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986427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572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049768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40440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026580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81951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6882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632381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41157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6714604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8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30.xml"/><Relationship Id="rId4" Type="http://schemas.openxmlformats.org/officeDocument/2006/relationships/slideLayout" Target="../slideLayouts/slideLayout2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.xml"/><Relationship Id="rId13" Type="http://schemas.openxmlformats.org/officeDocument/2006/relationships/slideLayout" Target="../slideLayouts/slideLayout43.xml"/><Relationship Id="rId18" Type="http://schemas.openxmlformats.org/officeDocument/2006/relationships/slideLayout" Target="../slideLayouts/slideLayout48.xml"/><Relationship Id="rId3" Type="http://schemas.openxmlformats.org/officeDocument/2006/relationships/slideLayout" Target="../slideLayouts/slideLayout33.xml"/><Relationship Id="rId21" Type="http://schemas.openxmlformats.org/officeDocument/2006/relationships/theme" Target="../theme/theme3.xml"/><Relationship Id="rId7" Type="http://schemas.openxmlformats.org/officeDocument/2006/relationships/slideLayout" Target="../slideLayouts/slideLayout37.xml"/><Relationship Id="rId12" Type="http://schemas.openxmlformats.org/officeDocument/2006/relationships/slideLayout" Target="../slideLayouts/slideLayout42.xml"/><Relationship Id="rId17" Type="http://schemas.openxmlformats.org/officeDocument/2006/relationships/slideLayout" Target="../slideLayouts/slideLayout47.xml"/><Relationship Id="rId2" Type="http://schemas.openxmlformats.org/officeDocument/2006/relationships/slideLayout" Target="../slideLayouts/slideLayout32.xml"/><Relationship Id="rId1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50.xml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11" Type="http://schemas.openxmlformats.org/officeDocument/2006/relationships/slideLayout" Target="../slideLayouts/slideLayout41.xml"/><Relationship Id="rId5" Type="http://schemas.openxmlformats.org/officeDocument/2006/relationships/slideLayout" Target="../slideLayouts/slideLayout35.xml"/><Relationship Id="rId15" Type="http://schemas.openxmlformats.org/officeDocument/2006/relationships/slideLayout" Target="../slideLayouts/slideLayout45.xml"/><Relationship Id="rId10" Type="http://schemas.openxmlformats.org/officeDocument/2006/relationships/slideLayout" Target="../slideLayouts/slideLayout40.xml"/><Relationship Id="rId19" Type="http://schemas.openxmlformats.org/officeDocument/2006/relationships/slideLayout" Target="../slideLayouts/slideLayout49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Relationship Id="rId14" Type="http://schemas.openxmlformats.org/officeDocument/2006/relationships/slideLayout" Target="../slideLayouts/slideLayout4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13" Type="http://schemas.openxmlformats.org/officeDocument/2006/relationships/slideLayout" Target="../slideLayouts/slideLayout63.xml"/><Relationship Id="rId18" Type="http://schemas.openxmlformats.org/officeDocument/2006/relationships/slideLayout" Target="../slideLayouts/slideLayout68.xml"/><Relationship Id="rId26" Type="http://schemas.openxmlformats.org/officeDocument/2006/relationships/slideLayout" Target="../slideLayouts/slideLayout76.xml"/><Relationship Id="rId3" Type="http://schemas.openxmlformats.org/officeDocument/2006/relationships/slideLayout" Target="../slideLayouts/slideLayout53.xml"/><Relationship Id="rId21" Type="http://schemas.openxmlformats.org/officeDocument/2006/relationships/slideLayout" Target="../slideLayouts/slideLayout71.xml"/><Relationship Id="rId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62.xml"/><Relationship Id="rId17" Type="http://schemas.openxmlformats.org/officeDocument/2006/relationships/slideLayout" Target="../slideLayouts/slideLayout67.xml"/><Relationship Id="rId25" Type="http://schemas.openxmlformats.org/officeDocument/2006/relationships/slideLayout" Target="../slideLayouts/slideLayout75.xml"/><Relationship Id="rId2" Type="http://schemas.openxmlformats.org/officeDocument/2006/relationships/slideLayout" Target="../slideLayouts/slideLayout52.xml"/><Relationship Id="rId16" Type="http://schemas.openxmlformats.org/officeDocument/2006/relationships/slideLayout" Target="../slideLayouts/slideLayout66.xml"/><Relationship Id="rId20" Type="http://schemas.openxmlformats.org/officeDocument/2006/relationships/slideLayout" Target="../slideLayouts/slideLayout70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24" Type="http://schemas.openxmlformats.org/officeDocument/2006/relationships/slideLayout" Target="../slideLayouts/slideLayout74.xml"/><Relationship Id="rId5" Type="http://schemas.openxmlformats.org/officeDocument/2006/relationships/slideLayout" Target="../slideLayouts/slideLayout55.xml"/><Relationship Id="rId15" Type="http://schemas.openxmlformats.org/officeDocument/2006/relationships/slideLayout" Target="../slideLayouts/slideLayout65.xml"/><Relationship Id="rId23" Type="http://schemas.openxmlformats.org/officeDocument/2006/relationships/slideLayout" Target="../slideLayouts/slideLayout73.xml"/><Relationship Id="rId28" Type="http://schemas.openxmlformats.org/officeDocument/2006/relationships/theme" Target="../theme/theme4.xml"/><Relationship Id="rId10" Type="http://schemas.openxmlformats.org/officeDocument/2006/relationships/slideLayout" Target="../slideLayouts/slideLayout60.xml"/><Relationship Id="rId19" Type="http://schemas.openxmlformats.org/officeDocument/2006/relationships/slideLayout" Target="../slideLayouts/slideLayout69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Relationship Id="rId14" Type="http://schemas.openxmlformats.org/officeDocument/2006/relationships/slideLayout" Target="../slideLayouts/slideLayout64.xml"/><Relationship Id="rId22" Type="http://schemas.openxmlformats.org/officeDocument/2006/relationships/slideLayout" Target="../slideLayouts/slideLayout72.xml"/><Relationship Id="rId27" Type="http://schemas.openxmlformats.org/officeDocument/2006/relationships/slideLayout" Target="../slideLayouts/slideLayout77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13" Type="http://schemas.openxmlformats.org/officeDocument/2006/relationships/slideLayout" Target="../slideLayouts/slideLayout90.xml"/><Relationship Id="rId18" Type="http://schemas.openxmlformats.org/officeDocument/2006/relationships/slideLayout" Target="../slideLayouts/slideLayout95.xml"/><Relationship Id="rId26" Type="http://schemas.openxmlformats.org/officeDocument/2006/relationships/slideLayout" Target="../slideLayouts/slideLayout103.xml"/><Relationship Id="rId3" Type="http://schemas.openxmlformats.org/officeDocument/2006/relationships/slideLayout" Target="../slideLayouts/slideLayout80.xml"/><Relationship Id="rId21" Type="http://schemas.openxmlformats.org/officeDocument/2006/relationships/slideLayout" Target="../slideLayouts/slideLayout98.xml"/><Relationship Id="rId7" Type="http://schemas.openxmlformats.org/officeDocument/2006/relationships/slideLayout" Target="../slideLayouts/slideLayout84.xml"/><Relationship Id="rId12" Type="http://schemas.openxmlformats.org/officeDocument/2006/relationships/slideLayout" Target="../slideLayouts/slideLayout89.xml"/><Relationship Id="rId17" Type="http://schemas.openxmlformats.org/officeDocument/2006/relationships/slideLayout" Target="../slideLayouts/slideLayout94.xml"/><Relationship Id="rId25" Type="http://schemas.openxmlformats.org/officeDocument/2006/relationships/slideLayout" Target="../slideLayouts/slideLayout102.xml"/><Relationship Id="rId2" Type="http://schemas.openxmlformats.org/officeDocument/2006/relationships/slideLayout" Target="../slideLayouts/slideLayout79.xml"/><Relationship Id="rId16" Type="http://schemas.openxmlformats.org/officeDocument/2006/relationships/slideLayout" Target="../slideLayouts/slideLayout93.xml"/><Relationship Id="rId20" Type="http://schemas.openxmlformats.org/officeDocument/2006/relationships/slideLayout" Target="../slideLayouts/slideLayout97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24" Type="http://schemas.openxmlformats.org/officeDocument/2006/relationships/slideLayout" Target="../slideLayouts/slideLayout101.xml"/><Relationship Id="rId5" Type="http://schemas.openxmlformats.org/officeDocument/2006/relationships/slideLayout" Target="../slideLayouts/slideLayout82.xml"/><Relationship Id="rId15" Type="http://schemas.openxmlformats.org/officeDocument/2006/relationships/slideLayout" Target="../slideLayouts/slideLayout92.xml"/><Relationship Id="rId23" Type="http://schemas.openxmlformats.org/officeDocument/2006/relationships/slideLayout" Target="../slideLayouts/slideLayout100.xml"/><Relationship Id="rId28" Type="http://schemas.openxmlformats.org/officeDocument/2006/relationships/theme" Target="../theme/theme5.xml"/><Relationship Id="rId10" Type="http://schemas.openxmlformats.org/officeDocument/2006/relationships/slideLayout" Target="../slideLayouts/slideLayout87.xml"/><Relationship Id="rId19" Type="http://schemas.openxmlformats.org/officeDocument/2006/relationships/slideLayout" Target="../slideLayouts/slideLayout96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Relationship Id="rId14" Type="http://schemas.openxmlformats.org/officeDocument/2006/relationships/slideLayout" Target="../slideLayouts/slideLayout91.xml"/><Relationship Id="rId22" Type="http://schemas.openxmlformats.org/officeDocument/2006/relationships/slideLayout" Target="../slideLayouts/slideLayout99.xml"/><Relationship Id="rId27" Type="http://schemas.openxmlformats.org/officeDocument/2006/relationships/slideLayout" Target="../slideLayouts/slideLayout10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74" r:id="rId5"/>
    <p:sldLayoutId id="2147483662" r:id="rId6"/>
    <p:sldLayoutId id="2147483663" r:id="rId7"/>
    <p:sldLayoutId id="2147483664" r:id="rId8"/>
    <p:sldLayoutId id="2147483665" r:id="rId9"/>
    <p:sldLayoutId id="2147483675" r:id="rId10"/>
    <p:sldLayoutId id="2147483676" r:id="rId11"/>
    <p:sldLayoutId id="2147483677" r:id="rId12"/>
    <p:sldLayoutId id="2147483678" r:id="rId13"/>
    <p:sldLayoutId id="2147483679" r:id="rId14"/>
    <p:sldLayoutId id="2147483680" r:id="rId15"/>
    <p:sldLayoutId id="2147483681" r:id="rId16"/>
    <p:sldLayoutId id="2147483682" r:id="rId17"/>
    <p:sldLayoutId id="2147483683" r:id="rId18"/>
    <p:sldLayoutId id="2147483684" r:id="rId19"/>
    <p:sldLayoutId id="2147483685" r:id="rId20"/>
    <p:sldLayoutId id="2147483686" r:id="rId21"/>
    <p:sldLayoutId id="2147483687" r:id="rId22"/>
    <p:sldLayoutId id="2147483688" r:id="rId23"/>
    <p:sldLayoutId id="2147483689" r:id="rId24"/>
    <p:sldLayoutId id="2147483690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389" y="365780"/>
            <a:ext cx="10515224" cy="13246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389" y="1825890"/>
            <a:ext cx="10515224" cy="435172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389" y="6356747"/>
            <a:ext cx="2742447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2BF82D2-7A68-459D-A996-9BDDA2518FA4}" type="datetimeFigureOut">
              <a:rPr lang="zh-CN" altLang="en-US" smtClean="0"/>
              <a:t>2022/2/8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413" y="6356747"/>
            <a:ext cx="4115176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1166" y="6356747"/>
            <a:ext cx="2742447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996555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</p:sldLayoutIdLst>
  <p:txStyles>
    <p:titleStyle>
      <a:lvl1pPr algn="l" defTabSz="866943" rtl="0" eaLnBrk="1" latinLnBrk="0" hangingPunct="1">
        <a:lnSpc>
          <a:spcPct val="90000"/>
        </a:lnSpc>
        <a:spcBef>
          <a:spcPct val="0"/>
        </a:spcBef>
        <a:buNone/>
        <a:defRPr sz="4172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16736" indent="-216736" algn="l" defTabSz="866943" rtl="0" eaLnBrk="1" latinLnBrk="0" hangingPunct="1">
        <a:lnSpc>
          <a:spcPct val="90000"/>
        </a:lnSpc>
        <a:spcBef>
          <a:spcPts val="948"/>
        </a:spcBef>
        <a:buFont typeface="Arial" panose="020B0604020202020204" pitchFamily="34" charset="0"/>
        <a:buChar char="•"/>
        <a:defRPr sz="2655" kern="1200">
          <a:solidFill>
            <a:schemeClr val="tx1"/>
          </a:solidFill>
          <a:latin typeface="+mn-lt"/>
          <a:ea typeface="+mn-ea"/>
          <a:cs typeface="+mn-cs"/>
        </a:defRPr>
      </a:lvl1pPr>
      <a:lvl2pPr marL="650207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2275" kern="1200">
          <a:solidFill>
            <a:schemeClr val="tx1"/>
          </a:solidFill>
          <a:latin typeface="+mn-lt"/>
          <a:ea typeface="+mn-ea"/>
          <a:cs typeface="+mn-cs"/>
        </a:defRPr>
      </a:lvl2pPr>
      <a:lvl3pPr marL="1083678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896" kern="1200">
          <a:solidFill>
            <a:schemeClr val="tx1"/>
          </a:solidFill>
          <a:latin typeface="+mn-lt"/>
          <a:ea typeface="+mn-ea"/>
          <a:cs typeface="+mn-cs"/>
        </a:defRPr>
      </a:lvl3pPr>
      <a:lvl4pPr marL="1517150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4pPr>
      <a:lvl5pPr marL="1950621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5pPr>
      <a:lvl6pPr marL="2384092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6pPr>
      <a:lvl7pPr marL="2817564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7pPr>
      <a:lvl8pPr marL="3251035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8pPr>
      <a:lvl9pPr marL="3684506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1pPr>
      <a:lvl2pPr marL="433471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2pPr>
      <a:lvl3pPr marL="866943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3pPr>
      <a:lvl4pPr marL="1300414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4pPr>
      <a:lvl5pPr marL="1733885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5pPr>
      <a:lvl6pPr marL="2167357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6pPr>
      <a:lvl7pPr marL="2600828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7pPr>
      <a:lvl8pPr marL="3034299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8pPr>
      <a:lvl9pPr marL="3467771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319E4B4B-505B-43E2-987D-384A64AE44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BB41F7E-7A02-4FF2-8AF5-A1AE59CD341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A41E1E4-156A-4C10-BC26-D07F5C724AD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1EBD0CC-E3E2-4331-AA06-EBB8ADD6037D}" type="datetimeFigureOut">
              <a:rPr lang="en-US" smtClean="0"/>
              <a:t>2/8/2022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57F9652-3E39-43EA-9F4E-489A7F3BC5F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26CC6A0-BF40-4ACA-867F-55115DA3FB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7634F2D-4F96-4A1A-A648-518B1AFE058E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0E103C9-1932-4B3D-B1A4-7EEDAA6CB569}"/>
              </a:ext>
            </a:extLst>
          </p:cNvPr>
          <p:cNvSpPr txBox="1"/>
          <p:nvPr userDrawn="1"/>
        </p:nvSpPr>
        <p:spPr>
          <a:xfrm>
            <a:off x="9250680" y="47238"/>
            <a:ext cx="34672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1200" kern="0" dirty="0" err="1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Hương</a:t>
            </a:r>
            <a:r>
              <a:rPr lang="en-US" sz="12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 </a:t>
            </a:r>
            <a:r>
              <a:rPr lang="en-US" sz="1200" kern="0" dirty="0" err="1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Thảo</a:t>
            </a:r>
            <a:r>
              <a:rPr lang="en-US" sz="12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Arial"/>
                <a:sym typeface="Arial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5245141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  <p:sldLayoutId id="2147483711" r:id="rId12"/>
    <p:sldLayoutId id="2147483712" r:id="rId13"/>
    <p:sldLayoutId id="2147483713" r:id="rId14"/>
    <p:sldLayoutId id="2147483714" r:id="rId15"/>
    <p:sldLayoutId id="2147483715" r:id="rId16"/>
    <p:sldLayoutId id="2147483716" r:id="rId17"/>
    <p:sldLayoutId id="2147483717" r:id="rId18"/>
    <p:sldLayoutId id="2147483718" r:id="rId19"/>
    <p:sldLayoutId id="2147483719" r:id="rId20"/>
  </p:sldLayoutIdLst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5530508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  <p:sldLayoutId id="2147483732" r:id="rId12"/>
    <p:sldLayoutId id="2147483733" r:id="rId13"/>
    <p:sldLayoutId id="2147483734" r:id="rId14"/>
    <p:sldLayoutId id="2147483735" r:id="rId15"/>
    <p:sldLayoutId id="2147483736" r:id="rId16"/>
    <p:sldLayoutId id="2147483737" r:id="rId17"/>
    <p:sldLayoutId id="2147483738" r:id="rId18"/>
    <p:sldLayoutId id="2147483739" r:id="rId19"/>
    <p:sldLayoutId id="2147483740" r:id="rId20"/>
    <p:sldLayoutId id="2147483741" r:id="rId21"/>
    <p:sldLayoutId id="2147483742" r:id="rId22"/>
    <p:sldLayoutId id="2147483743" r:id="rId23"/>
    <p:sldLayoutId id="2147483744" r:id="rId24"/>
    <p:sldLayoutId id="2147483745" r:id="rId25"/>
    <p:sldLayoutId id="2147483746" r:id="rId26"/>
    <p:sldLayoutId id="2147483747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2486081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9" r:id="rId1"/>
    <p:sldLayoutId id="2147483750" r:id="rId2"/>
    <p:sldLayoutId id="2147483751" r:id="rId3"/>
    <p:sldLayoutId id="2147483752" r:id="rId4"/>
    <p:sldLayoutId id="2147483753" r:id="rId5"/>
    <p:sldLayoutId id="2147483754" r:id="rId6"/>
    <p:sldLayoutId id="2147483755" r:id="rId7"/>
    <p:sldLayoutId id="2147483756" r:id="rId8"/>
    <p:sldLayoutId id="2147483757" r:id="rId9"/>
    <p:sldLayoutId id="2147483758" r:id="rId10"/>
    <p:sldLayoutId id="2147483759" r:id="rId11"/>
    <p:sldLayoutId id="2147483760" r:id="rId12"/>
    <p:sldLayoutId id="2147483761" r:id="rId13"/>
    <p:sldLayoutId id="2147483762" r:id="rId14"/>
    <p:sldLayoutId id="2147483763" r:id="rId15"/>
    <p:sldLayoutId id="2147483764" r:id="rId16"/>
    <p:sldLayoutId id="2147483765" r:id="rId17"/>
    <p:sldLayoutId id="2147483766" r:id="rId18"/>
    <p:sldLayoutId id="2147483767" r:id="rId19"/>
    <p:sldLayoutId id="2147483768" r:id="rId20"/>
    <p:sldLayoutId id="2147483769" r:id="rId21"/>
    <p:sldLayoutId id="2147483770" r:id="rId22"/>
    <p:sldLayoutId id="2147483771" r:id="rId23"/>
    <p:sldLayoutId id="2147483772" r:id="rId24"/>
    <p:sldLayoutId id="2147483773" r:id="rId25"/>
    <p:sldLayoutId id="2147483774" r:id="rId26"/>
    <p:sldLayoutId id="2147483775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76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openxmlformats.org/officeDocument/2006/relationships/image" Target="../media/image40.png"/><Relationship Id="rId7" Type="http://schemas.openxmlformats.org/officeDocument/2006/relationships/image" Target="../media/image44.png"/><Relationship Id="rId12" Type="http://schemas.openxmlformats.org/officeDocument/2006/relationships/image" Target="../media/image4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43.png"/><Relationship Id="rId11" Type="http://schemas.openxmlformats.org/officeDocument/2006/relationships/image" Target="../media/image48.png"/><Relationship Id="rId5" Type="http://schemas.openxmlformats.org/officeDocument/2006/relationships/image" Target="../media/image42.emf"/><Relationship Id="rId10" Type="http://schemas.openxmlformats.org/officeDocument/2006/relationships/image" Target="../media/image47.png"/><Relationship Id="rId4" Type="http://schemas.openxmlformats.org/officeDocument/2006/relationships/image" Target="../media/image41.emf"/><Relationship Id="rId9" Type="http://schemas.openxmlformats.org/officeDocument/2006/relationships/image" Target="../media/image4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5.xml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5.xml"/><Relationship Id="rId4" Type="http://schemas.microsoft.com/office/2007/relationships/hdphoto" Target="../media/hdphoto2.wdp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0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103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openxmlformats.org/officeDocument/2006/relationships/image" Target="../media/image40.png"/><Relationship Id="rId7" Type="http://schemas.openxmlformats.org/officeDocument/2006/relationships/image" Target="../media/image44.png"/><Relationship Id="rId12" Type="http://schemas.openxmlformats.org/officeDocument/2006/relationships/image" Target="../media/image4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43.png"/><Relationship Id="rId11" Type="http://schemas.openxmlformats.org/officeDocument/2006/relationships/image" Target="../media/image48.png"/><Relationship Id="rId5" Type="http://schemas.openxmlformats.org/officeDocument/2006/relationships/image" Target="../media/image42.emf"/><Relationship Id="rId10" Type="http://schemas.openxmlformats.org/officeDocument/2006/relationships/image" Target="../media/image47.png"/><Relationship Id="rId4" Type="http://schemas.openxmlformats.org/officeDocument/2006/relationships/image" Target="../media/image41.emf"/><Relationship Id="rId9" Type="http://schemas.openxmlformats.org/officeDocument/2006/relationships/image" Target="../media/image4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794301" y="1303794"/>
            <a:ext cx="10143744" cy="17836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48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BÀI 42</a:t>
            </a:r>
          </a:p>
          <a:p>
            <a:pPr algn="ctr">
              <a:lnSpc>
                <a:spcPct val="120000"/>
              </a:lnSpc>
            </a:pPr>
            <a:r>
              <a:rPr lang="vi-VN" sz="48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 BỊ CHIA, SỐ CHIA, THƯƠNG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794301" y="2978299"/>
            <a:ext cx="10143744" cy="90140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48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Tiết 2 – Luyện tập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4181D25-0AAC-4F4C-8A0E-10030AD2B5A2}"/>
              </a:ext>
            </a:extLst>
          </p:cNvPr>
          <p:cNvSpPr txBox="1"/>
          <p:nvPr/>
        </p:nvSpPr>
        <p:spPr>
          <a:xfrm>
            <a:off x="6196084" y="4326340"/>
            <a:ext cx="145007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Trang 19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654588" y="223548"/>
            <a:ext cx="763241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-Rounded"/>
                <a:cs typeface="Arial" panose="020B0604020202020204" pitchFamily="34" charset="0"/>
              </a:rPr>
              <a:t>CỦNG CỐ - DẶN DÒ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417455" y="2697018"/>
            <a:ext cx="5384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-Rounded"/>
                <a:cs typeface="Arial" panose="020B0604020202020204" pitchFamily="34" charset="0"/>
              </a:rPr>
              <a:t>- Ôn lại tên gọi và xác định các thành phần của phép chia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3417455" y="3679700"/>
            <a:ext cx="5384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-Rounded"/>
                <a:cs typeface="Arial" panose="020B0604020202020204" pitchFamily="34" charset="0"/>
              </a:rPr>
              <a:t>- Chuẩn bị bài sau: Bảng chia 2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A610EAA-938A-48DD-A9DD-CC342EB84643}"/>
              </a:ext>
            </a:extLst>
          </p:cNvPr>
          <p:cNvSpPr/>
          <p:nvPr/>
        </p:nvSpPr>
        <p:spPr>
          <a:xfrm>
            <a:off x="9124950" y="114011"/>
            <a:ext cx="2886075" cy="21907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Arial-Rounded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8186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 hidden="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28" name="图片 2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90315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C4F8E5F2-4792-4415-B6B7-F49CEAC375A5}"/>
              </a:ext>
            </a:extLst>
          </p:cNvPr>
          <p:cNvSpPr txBox="1"/>
          <p:nvPr/>
        </p:nvSpPr>
        <p:spPr>
          <a:xfrm>
            <a:off x="847453" y="1431697"/>
            <a:ext cx="10199331" cy="143385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0" i="0" u="none" strike="noStrike" kern="1200" cap="none" spc="0" normalizeH="0" baseline="0" noProof="0">
                <a:ln>
                  <a:solidFill>
                    <a:srgbClr val="00B050"/>
                  </a:solidFill>
                </a:ln>
                <a:solidFill>
                  <a:srgbClr val="00B050"/>
                </a:solidFill>
                <a:effectLst/>
                <a:uLnTx/>
                <a:uFillTx/>
                <a:latin typeface="Arial" panose="020B0604020202020204" pitchFamily="34" charset="0"/>
                <a:ea typeface="Arial-Rounded" panose="020B0500000000000000" pitchFamily="34" charset="0"/>
                <a:cs typeface="Arial" panose="020B0604020202020204" pitchFamily="34" charset="0"/>
              </a:rPr>
              <a:t>TẠM BIỆT CÁC CON!</a:t>
            </a:r>
            <a:endParaRPr kumimoji="0" lang="vi-VN" sz="8000" b="0" i="0" u="none" strike="noStrike" kern="1200" cap="none" spc="0" normalizeH="0" baseline="0" noProof="0" dirty="0">
              <a:ln>
                <a:solidFill>
                  <a:srgbClr val="00B050"/>
                </a:solidFill>
              </a:ln>
              <a:solidFill>
                <a:srgbClr val="00B050"/>
              </a:solidFill>
              <a:effectLst/>
              <a:uLnTx/>
              <a:uFillTx/>
              <a:latin typeface="Arial" panose="020B0604020202020204" pitchFamily="34" charset="0"/>
              <a:ea typeface="Arial-Rounded" panose="020B0500000000000000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67476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5681"/>
          <a:stretch/>
        </p:blipFill>
        <p:spPr>
          <a:xfrm>
            <a:off x="679278" y="337320"/>
            <a:ext cx="10443301" cy="5850343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193208" y="1126325"/>
            <a:ext cx="8425815" cy="561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4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itchFamily="34" charset="0"/>
                <a:ea typeface="+mn-ea"/>
                <a:cs typeface="+mn-cs"/>
              </a:rPr>
              <a:t>Thứ </a:t>
            </a:r>
            <a:r>
              <a:rPr lang="en-US" sz="3047" b="1" dirty="0">
                <a:solidFill>
                  <a:prstClr val="black"/>
                </a:solidFill>
                <a:latin typeface="HP001 4 hàng" pitchFamily="34" charset="0"/>
              </a:rPr>
              <a:t>ba</a:t>
            </a:r>
            <a:r>
              <a:rPr kumimoji="0" lang="en-US" sz="304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itchFamily="34" charset="0"/>
                <a:ea typeface="+mn-ea"/>
                <a:cs typeface="+mn-cs"/>
              </a:rPr>
              <a:t> </a:t>
            </a:r>
            <a:r>
              <a:rPr kumimoji="0" lang="en-US" sz="3047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itchFamily="34" charset="0"/>
                <a:ea typeface="+mn-ea"/>
                <a:cs typeface="+mn-cs"/>
              </a:rPr>
              <a:t>ngày </a:t>
            </a:r>
            <a:r>
              <a:rPr lang="en-US" sz="3047" b="1">
                <a:solidFill>
                  <a:prstClr val="black"/>
                </a:solidFill>
                <a:latin typeface="HP001 4 hàng" pitchFamily="34" charset="0"/>
              </a:rPr>
              <a:t>8</a:t>
            </a:r>
            <a:r>
              <a:rPr kumimoji="0" lang="en-US" sz="3047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itchFamily="34" charset="0"/>
                <a:ea typeface="+mn-ea"/>
                <a:cs typeface="+mn-cs"/>
              </a:rPr>
              <a:t> tháng 2 năm </a:t>
            </a:r>
            <a:r>
              <a:rPr kumimoji="0" lang="en-US" sz="304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itchFamily="34" charset="0"/>
                <a:ea typeface="+mn-ea"/>
                <a:cs typeface="+mn-cs"/>
              </a:rPr>
              <a:t>2022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554071" y="1706987"/>
            <a:ext cx="2223921" cy="561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47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itchFamily="34" charset="0"/>
                <a:ea typeface="+mn-ea"/>
                <a:cs typeface="+mn-cs"/>
              </a:rPr>
              <a:t>Toán</a:t>
            </a:r>
            <a:endParaRPr kumimoji="0" lang="en-US" sz="3047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itchFamily="34" charset="0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968617" y="2278493"/>
            <a:ext cx="7299376" cy="561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47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0"/>
                <a:ea typeface="+mn-ea"/>
                <a:cs typeface="Times New Roman" pitchFamily="18" charset="0"/>
              </a:rPr>
              <a:t>Luyện</a:t>
            </a:r>
            <a:r>
              <a:rPr kumimoji="0" lang="en-US" sz="304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047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0"/>
                <a:ea typeface="+mn-ea"/>
                <a:cs typeface="Times New Roman" pitchFamily="18" charset="0"/>
              </a:rPr>
              <a:t>tập</a:t>
            </a:r>
            <a:endParaRPr kumimoji="0" lang="en-US" sz="3047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905594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五角星 32"/>
          <p:cNvSpPr/>
          <p:nvPr/>
        </p:nvSpPr>
        <p:spPr>
          <a:xfrm rot="2121297">
            <a:off x="11780047" y="978714"/>
            <a:ext cx="334275" cy="375024"/>
          </a:xfrm>
          <a:prstGeom prst="star5">
            <a:avLst>
              <a:gd name="adj" fmla="val 28548"/>
              <a:gd name="hf" fmla="val 105146"/>
              <a:gd name="vf" fmla="val 110557"/>
            </a:avLst>
          </a:prstGeom>
          <a:pattFill prst="ltDnDiag">
            <a:fgClr>
              <a:srgbClr val="00B0F0"/>
            </a:fgClr>
            <a:bgClr>
              <a:srgbClr val="FCFFD9"/>
            </a:bgClr>
          </a:patt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27" name="五角星 36"/>
          <p:cNvSpPr/>
          <p:nvPr/>
        </p:nvSpPr>
        <p:spPr>
          <a:xfrm rot="2755789">
            <a:off x="9975604" y="116091"/>
            <a:ext cx="286011" cy="286011"/>
          </a:xfrm>
          <a:prstGeom prst="star5">
            <a:avLst>
              <a:gd name="adj" fmla="val 26277"/>
              <a:gd name="hf" fmla="val 105146"/>
              <a:gd name="vf" fmla="val 110557"/>
            </a:avLst>
          </a:prstGeom>
          <a:pattFill prst="ltDnDiag">
            <a:fgClr>
              <a:srgbClr val="EB3A03"/>
            </a:fgClr>
            <a:bgClr>
              <a:srgbClr val="FCFFD9"/>
            </a:bgClr>
          </a:pattFill>
          <a:ln>
            <a:solidFill>
              <a:srgbClr val="EB3A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28" name="五角星 35"/>
          <p:cNvSpPr/>
          <p:nvPr/>
        </p:nvSpPr>
        <p:spPr>
          <a:xfrm rot="19384917">
            <a:off x="10695818" y="37778"/>
            <a:ext cx="620833" cy="620833"/>
          </a:xfrm>
          <a:prstGeom prst="star5">
            <a:avLst>
              <a:gd name="adj" fmla="val 25251"/>
              <a:gd name="hf" fmla="val 105146"/>
              <a:gd name="vf" fmla="val 110557"/>
            </a:avLst>
          </a:prstGeom>
          <a:pattFill prst="ltDnDiag">
            <a:fgClr>
              <a:srgbClr val="00B050"/>
            </a:fgClr>
            <a:bgClr>
              <a:srgbClr val="FCFFD9"/>
            </a:bgClr>
          </a:patt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29" name="五角星 34"/>
          <p:cNvSpPr/>
          <p:nvPr/>
        </p:nvSpPr>
        <p:spPr>
          <a:xfrm rot="337835">
            <a:off x="11567479" y="-56956"/>
            <a:ext cx="632109" cy="632109"/>
          </a:xfrm>
          <a:prstGeom prst="star5">
            <a:avLst>
              <a:gd name="adj" fmla="val 30106"/>
              <a:gd name="hf" fmla="val 105146"/>
              <a:gd name="vf" fmla="val 110557"/>
            </a:avLst>
          </a:prstGeom>
          <a:pattFill prst="ltDnDiag">
            <a:fgClr>
              <a:srgbClr val="FFC000"/>
            </a:fgClr>
            <a:bgClr>
              <a:srgbClr val="FCFFD9"/>
            </a:bgClr>
          </a:patt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30" name="五角星 36"/>
          <p:cNvSpPr/>
          <p:nvPr/>
        </p:nvSpPr>
        <p:spPr>
          <a:xfrm rot="20248740">
            <a:off x="11665226" y="1623417"/>
            <a:ext cx="505484" cy="485649"/>
          </a:xfrm>
          <a:prstGeom prst="star5">
            <a:avLst>
              <a:gd name="adj" fmla="val 26277"/>
              <a:gd name="hf" fmla="val 105146"/>
              <a:gd name="vf" fmla="val 110557"/>
            </a:avLst>
          </a:prstGeom>
          <a:pattFill prst="ltDnDiag">
            <a:fgClr>
              <a:srgbClr val="EB3A03"/>
            </a:fgClr>
            <a:bgClr>
              <a:srgbClr val="FCFFD9"/>
            </a:bgClr>
          </a:pattFill>
          <a:ln>
            <a:solidFill>
              <a:srgbClr val="EB3A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Arial" panose="020B0604020202020204" pitchFamily="34" charset="0"/>
            </a:endParaRPr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3"/>
          <a:srcRect l="7607" t="9720" r="7737" b="54882"/>
          <a:stretch/>
        </p:blipFill>
        <p:spPr>
          <a:xfrm>
            <a:off x="-19050" y="5753100"/>
            <a:ext cx="12211050" cy="1104900"/>
          </a:xfrm>
          <a:prstGeom prst="rect">
            <a:avLst/>
          </a:prstGeom>
        </p:spPr>
      </p:pic>
      <p:pic>
        <p:nvPicPr>
          <p:cNvPr id="32" name="图片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725" y="4548923"/>
            <a:ext cx="1670928" cy="2181904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3" name="图片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448016" y="4778663"/>
            <a:ext cx="1504954" cy="2079337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4" name="文本框 22">
            <a:extLst>
              <a:ext uri="{FF2B5EF4-FFF2-40B4-BE49-F238E27FC236}">
                <a16:creationId xmlns:a16="http://schemas.microsoft.com/office/drawing/2014/main" id="{8E852256-A333-49D6-ADCD-2215C66790B1}"/>
              </a:ext>
            </a:extLst>
          </p:cNvPr>
          <p:cNvSpPr txBox="1"/>
          <p:nvPr/>
        </p:nvSpPr>
        <p:spPr>
          <a:xfrm>
            <a:off x="3733799" y="511322"/>
            <a:ext cx="53149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思源黑体 CN Bold" panose="020B0800000000000000" pitchFamily="34" charset="-122"/>
                <a:cs typeface="Arial" panose="020B0604020202020204" pitchFamily="34" charset="0"/>
              </a:rPr>
              <a:t>YÊU CẦU CẦN ĐẠT</a:t>
            </a:r>
            <a:endParaRPr kumimoji="0" lang="zh-CN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思源黑体 CN Bold" panose="020B0800000000000000" pitchFamily="34" charset="-122"/>
              <a:cs typeface="Arial" panose="020B0604020202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C28F713-904E-4259-9070-57BE1EFD4B24}"/>
              </a:ext>
            </a:extLst>
          </p:cNvPr>
          <p:cNvGrpSpPr/>
          <p:nvPr/>
        </p:nvGrpSpPr>
        <p:grpSpPr>
          <a:xfrm>
            <a:off x="1013200" y="1132318"/>
            <a:ext cx="10056923" cy="1143495"/>
            <a:chOff x="774356" y="888444"/>
            <a:chExt cx="10056923" cy="1143495"/>
          </a:xfrm>
        </p:grpSpPr>
        <p:grpSp>
          <p:nvGrpSpPr>
            <p:cNvPr id="6" name="Group 5"/>
            <p:cNvGrpSpPr/>
            <p:nvPr/>
          </p:nvGrpSpPr>
          <p:grpSpPr>
            <a:xfrm>
              <a:off x="774356" y="888444"/>
              <a:ext cx="1085297" cy="714672"/>
              <a:chOff x="2485459" y="1975436"/>
              <a:chExt cx="1772914" cy="1393004"/>
            </a:xfrm>
          </p:grpSpPr>
          <p:pic>
            <p:nvPicPr>
              <p:cNvPr id="15" name="图片 6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485459" y="1975436"/>
                <a:ext cx="1772914" cy="1393004"/>
              </a:xfrm>
              <a:prstGeom prst="rect">
                <a:avLst/>
              </a:prstGeom>
            </p:spPr>
          </p:pic>
          <p:pic>
            <p:nvPicPr>
              <p:cNvPr id="16" name="图片 2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674444" y="2576026"/>
                <a:ext cx="341348" cy="792414"/>
              </a:xfrm>
              <a:prstGeom prst="rect">
                <a:avLst/>
              </a:prstGeom>
            </p:spPr>
          </p:pic>
          <p:pic>
            <p:nvPicPr>
              <p:cNvPr id="18" name="图片 9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969695" y="2331298"/>
                <a:ext cx="596041" cy="841269"/>
              </a:xfrm>
              <a:prstGeom prst="rect">
                <a:avLst/>
              </a:prstGeom>
            </p:spPr>
          </p:pic>
        </p:grp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4B26D2C-1BC9-4238-BC4C-795267AEDD6F}"/>
                </a:ext>
              </a:extLst>
            </p:cNvPr>
            <p:cNvSpPr txBox="1"/>
            <p:nvPr/>
          </p:nvSpPr>
          <p:spPr>
            <a:xfrm>
              <a:off x="1926199" y="1077832"/>
              <a:ext cx="890508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1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微软雅黑"/>
                  <a:cs typeface="Arial" panose="020B0604020202020204" pitchFamily="34" charset="0"/>
                </a:rPr>
                <a:t>Củng cố nhận biết của số bị chia, số chia, thương của phép chia.</a:t>
              </a: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4C1EF139-4416-44FF-AC02-49D6B4DBE8EA}"/>
              </a:ext>
            </a:extLst>
          </p:cNvPr>
          <p:cNvGrpSpPr/>
          <p:nvPr/>
        </p:nvGrpSpPr>
        <p:grpSpPr>
          <a:xfrm>
            <a:off x="1013200" y="2531824"/>
            <a:ext cx="10209001" cy="1186373"/>
            <a:chOff x="752655" y="2065203"/>
            <a:chExt cx="10209001" cy="1186373"/>
          </a:xfrm>
        </p:grpSpPr>
        <p:grpSp>
          <p:nvGrpSpPr>
            <p:cNvPr id="22" name="Group 21"/>
            <p:cNvGrpSpPr/>
            <p:nvPr/>
          </p:nvGrpSpPr>
          <p:grpSpPr>
            <a:xfrm>
              <a:off x="752655" y="2065203"/>
              <a:ext cx="1085297" cy="714672"/>
              <a:chOff x="5056546" y="1975436"/>
              <a:chExt cx="1772914" cy="1393004"/>
            </a:xfrm>
          </p:grpSpPr>
          <p:pic>
            <p:nvPicPr>
              <p:cNvPr id="14" name="图片 11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056546" y="1975436"/>
                <a:ext cx="1772914" cy="1393004"/>
              </a:xfrm>
              <a:prstGeom prst="rect">
                <a:avLst/>
              </a:prstGeom>
            </p:spPr>
          </p:pic>
          <p:pic>
            <p:nvPicPr>
              <p:cNvPr id="17" name="图片 3"/>
              <p:cNvPicPr>
                <a:picLocks noChangeAspect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669550" y="2383789"/>
                <a:ext cx="455161" cy="736288"/>
              </a:xfrm>
              <a:prstGeom prst="rect">
                <a:avLst/>
              </a:prstGeom>
            </p:spPr>
          </p:pic>
          <p:pic>
            <p:nvPicPr>
              <p:cNvPr id="20" name="图片 5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242409" y="2576026"/>
                <a:ext cx="469353" cy="792414"/>
              </a:xfrm>
              <a:prstGeom prst="rect">
                <a:avLst/>
              </a:prstGeom>
            </p:spPr>
          </p:pic>
        </p:grp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D4F928FB-968A-4666-9173-178A617D7C9E}"/>
                </a:ext>
              </a:extLst>
            </p:cNvPr>
            <p:cNvSpPr txBox="1"/>
            <p:nvPr/>
          </p:nvSpPr>
          <p:spPr>
            <a:xfrm>
              <a:off x="2056576" y="2297469"/>
              <a:ext cx="890508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1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微软雅黑"/>
                  <a:cs typeface="Arial" panose="020B0604020202020204" pitchFamily="34" charset="0"/>
                </a:rPr>
                <a:t>Tính được thương khi biết được số bị chia, số chia.</a:t>
              </a: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4926BE0-6FEB-4035-95CC-8282BD1C87A0}"/>
              </a:ext>
            </a:extLst>
          </p:cNvPr>
          <p:cNvGrpSpPr/>
          <p:nvPr/>
        </p:nvGrpSpPr>
        <p:grpSpPr>
          <a:xfrm>
            <a:off x="1024189" y="3770920"/>
            <a:ext cx="10210371" cy="1140500"/>
            <a:chOff x="778314" y="3315253"/>
            <a:chExt cx="10210371" cy="1140500"/>
          </a:xfrm>
        </p:grpSpPr>
        <p:grpSp>
          <p:nvGrpSpPr>
            <p:cNvPr id="23" name="Group 22"/>
            <p:cNvGrpSpPr/>
            <p:nvPr/>
          </p:nvGrpSpPr>
          <p:grpSpPr>
            <a:xfrm>
              <a:off x="778314" y="3315253"/>
              <a:ext cx="1085297" cy="714672"/>
              <a:chOff x="8317164" y="2100522"/>
              <a:chExt cx="1772914" cy="1393004"/>
            </a:xfrm>
          </p:grpSpPr>
          <p:pic>
            <p:nvPicPr>
              <p:cNvPr id="13" name="图片 12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317164" y="2100522"/>
                <a:ext cx="1772914" cy="1393004"/>
              </a:xfrm>
              <a:prstGeom prst="rect">
                <a:avLst/>
              </a:prstGeom>
            </p:spPr>
          </p:pic>
          <p:pic>
            <p:nvPicPr>
              <p:cNvPr id="19" name="图片 10"/>
              <p:cNvPicPr>
                <a:picLocks noChangeAspect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539363" y="2383789"/>
                <a:ext cx="560164" cy="826471"/>
              </a:xfrm>
              <a:prstGeom prst="rect">
                <a:avLst/>
              </a:prstGeom>
            </p:spPr>
          </p:pic>
          <p:pic>
            <p:nvPicPr>
              <p:cNvPr id="21" name="图片 13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202645" y="2582875"/>
                <a:ext cx="560786" cy="865560"/>
              </a:xfrm>
              <a:prstGeom prst="rect">
                <a:avLst/>
              </a:prstGeom>
            </p:spPr>
          </p:pic>
        </p:grp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EB37731-1288-4647-AC02-0AF79C340C8B}"/>
                </a:ext>
              </a:extLst>
            </p:cNvPr>
            <p:cNvSpPr txBox="1"/>
            <p:nvPr/>
          </p:nvSpPr>
          <p:spPr>
            <a:xfrm>
              <a:off x="2083605" y="3501646"/>
              <a:ext cx="890508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1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微软雅黑"/>
                  <a:cs typeface="Arial" panose="020B0604020202020204" pitchFamily="34" charset="0"/>
                </a:rPr>
                <a:t>Lập được phép tính chia khi biết số bị chia, số chia, thương tương ứng.</a:t>
              </a: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43991632"/>
      </p:ext>
    </p:extLst>
  </p:cSld>
  <p:clrMapOvr>
    <a:masterClrMapping/>
  </p:clrMapOvr>
  <p:transition spd="slow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7" presetClass="emph" presetSubtype="0" repeatCount="indefinite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625" autoRev="1" fill="remov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CCFF"/>
                                      </p:to>
                                    </p:animClr>
                                    <p:animClr clrSpc="rgb" dir="cw">
                                      <p:cBhvr>
                                        <p:cTn id="15" dur="625" autoRev="1" fill="remove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CCFF"/>
                                      </p:to>
                                    </p:animClr>
                                    <p:set>
                                      <p:cBhvr>
                                        <p:cTn id="16" dur="625" autoRev="1" fill="remove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" dur="625" autoRev="1" fill="remove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7" presetClass="emph" presetSubtype="0" repeatCount="indefinite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2" dur="625" autoRev="1" fill="remove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6699"/>
                                      </p:to>
                                    </p:animClr>
                                    <p:animClr clrSpc="rgb" dir="cw">
                                      <p:cBhvr>
                                        <p:cTn id="23" dur="625" autoRev="1" fill="remove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6699"/>
                                      </p:to>
                                    </p:animClr>
                                    <p:set>
                                      <p:cBhvr>
                                        <p:cTn id="24" dur="625" autoRev="1" fill="remove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5" dur="625" autoRev="1" fill="remove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7" presetClass="emph" presetSubtype="0" repeatCount="indefinite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0" dur="625" autoRev="1" fill="remove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FF66"/>
                                      </p:to>
                                    </p:animClr>
                                    <p:animClr clrSpc="rgb" dir="cw">
                                      <p:cBhvr>
                                        <p:cTn id="31" dur="625" autoRev="1" fill="remove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CFF66"/>
                                      </p:to>
                                    </p:animClr>
                                    <p:set>
                                      <p:cBhvr>
                                        <p:cTn id="32" dur="625" autoRev="1" fill="remove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3" dur="625" autoRev="1" fill="remove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7" presetClass="emph" presetSubtype="0" repeatCount="indefinite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8" dur="500" autoRev="1" fill="remov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9" dur="500" autoRev="1" fill="remove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0" dur="500" autoRev="1" fill="remove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1" dur="500" autoRev="1" fill="remove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7" presetClass="emph" presetSubtype="0" repeatCount="indefinite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6" dur="625" autoRev="1" fill="remove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6699"/>
                                      </p:to>
                                    </p:animClr>
                                    <p:animClr clrSpc="rgb" dir="cw">
                                      <p:cBhvr>
                                        <p:cTn id="47" dur="625" autoRev="1" fill="remove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6699"/>
                                      </p:to>
                                    </p:animClr>
                                    <p:set>
                                      <p:cBhvr>
                                        <p:cTn id="48" dur="625" autoRev="1" fill="remove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625" autoRev="1" fill="remove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32" presetClass="emph" presetSubtype="0" repeatCount="99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2" presetID="32" presetClass="emph" presetSubtype="0" repeatCount="99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000"/>
                            </p:stCondLst>
                            <p:childTnLst>
                              <p:par>
                                <p:cTn id="7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ldLvl="0" animBg="1"/>
      <p:bldP spid="25" grpId="1" bldLvl="0" animBg="1"/>
      <p:bldP spid="27" grpId="0" bldLvl="0" animBg="1"/>
      <p:bldP spid="27" grpId="1" bldLvl="0" animBg="1"/>
      <p:bldP spid="28" grpId="0" bldLvl="0" animBg="1"/>
      <p:bldP spid="28" grpId="1" bldLvl="0" animBg="1"/>
      <p:bldP spid="29" grpId="0" bldLvl="0" animBg="1"/>
      <p:bldP spid="29" grpId="1" bldLvl="0" animBg="1"/>
      <p:bldP spid="30" grpId="0" bldLvl="0" animBg="1"/>
      <p:bldP spid="30" grpId="1" bldLvl="0" animBg="1"/>
      <p:bldP spid="2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6" name="Table 6">
                <a:extLst>
                  <a:ext uri="{FF2B5EF4-FFF2-40B4-BE49-F238E27FC236}">
                    <a16:creationId xmlns:a16="http://schemas.microsoft.com/office/drawing/2014/main" id="{6A965D74-ADD9-438A-A033-3BB319D45C59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288365624"/>
                  </p:ext>
                </p:extLst>
              </p:nvPr>
            </p:nvGraphicFramePr>
            <p:xfrm>
              <a:off x="1064590" y="1431593"/>
              <a:ext cx="9749185" cy="4522014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949837">
                      <a:extLst>
                        <a:ext uri="{9D8B030D-6E8A-4147-A177-3AD203B41FA5}">
                          <a16:colId xmlns:a16="http://schemas.microsoft.com/office/drawing/2014/main" val="3211544988"/>
                        </a:ext>
                      </a:extLst>
                    </a:gridCol>
                    <a:gridCol w="1949837">
                      <a:extLst>
                        <a:ext uri="{9D8B030D-6E8A-4147-A177-3AD203B41FA5}">
                          <a16:colId xmlns:a16="http://schemas.microsoft.com/office/drawing/2014/main" val="3685594962"/>
                        </a:ext>
                      </a:extLst>
                    </a:gridCol>
                    <a:gridCol w="1949837">
                      <a:extLst>
                        <a:ext uri="{9D8B030D-6E8A-4147-A177-3AD203B41FA5}">
                          <a16:colId xmlns:a16="http://schemas.microsoft.com/office/drawing/2014/main" val="1081098542"/>
                        </a:ext>
                      </a:extLst>
                    </a:gridCol>
                    <a:gridCol w="1949837">
                      <a:extLst>
                        <a:ext uri="{9D8B030D-6E8A-4147-A177-3AD203B41FA5}">
                          <a16:colId xmlns:a16="http://schemas.microsoft.com/office/drawing/2014/main" val="2067637651"/>
                        </a:ext>
                      </a:extLst>
                    </a:gridCol>
                    <a:gridCol w="1949837">
                      <a:extLst>
                        <a:ext uri="{9D8B030D-6E8A-4147-A177-3AD203B41FA5}">
                          <a16:colId xmlns:a16="http://schemas.microsoft.com/office/drawing/2014/main" val="3928641871"/>
                        </a:ext>
                      </a:extLst>
                    </a:gridCol>
                  </a:tblGrid>
                  <a:tr h="48997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Phép nhân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DDDE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Phép chia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DDDE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Số bị chia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DDDE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Số chia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DDDE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Thương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DDDE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893933246"/>
                      </a:ext>
                    </a:extLst>
                  </a:tr>
                  <a:tr h="672007">
                    <a:tc rowSpan="2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400" dirty="0"/>
                            <a:t>2 </a:t>
                          </a:r>
                          <a14:m>
                            <m:oMath xmlns:m="http://schemas.openxmlformats.org/officeDocument/2006/math">
                              <m:r>
                                <a:rPr lang="vi-VN" sz="24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×</m:t>
                              </m:r>
                            </m:oMath>
                          </a14:m>
                          <a:r>
                            <a:rPr lang="vi-VN" sz="2400" dirty="0"/>
                            <a:t> 8 = 16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16 : 2 = 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16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922942761"/>
                      </a:ext>
                    </a:extLst>
                  </a:tr>
                  <a:tr h="672007">
                    <a:tc vMerge="1"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16 : 8 = 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16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381268480"/>
                      </a:ext>
                    </a:extLst>
                  </a:tr>
                  <a:tr h="672007">
                    <a:tc rowSpan="2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400" dirty="0"/>
                            <a:t>2 </a:t>
                          </a:r>
                          <a14:m>
                            <m:oMath xmlns:m="http://schemas.openxmlformats.org/officeDocument/2006/math">
                              <m:r>
                                <a:rPr lang="vi-VN" sz="24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×</m:t>
                              </m:r>
                            </m:oMath>
                          </a14:m>
                          <a:r>
                            <a:rPr lang="vi-VN" sz="2400" dirty="0"/>
                            <a:t> 9 = </a:t>
                          </a:r>
                          <a:r>
                            <a:rPr lang="vi-VN" sz="2400" dirty="0">
                              <a:solidFill>
                                <a:srgbClr val="FF0000"/>
                              </a:solidFill>
                            </a:rPr>
                            <a:t>18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18 : 2 = 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811998425"/>
                      </a:ext>
                    </a:extLst>
                  </a:tr>
                  <a:tr h="672007">
                    <a:tc vMerge="1"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18 : 9 = 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522180521"/>
                      </a:ext>
                    </a:extLst>
                  </a:tr>
                  <a:tr h="672007">
                    <a:tc rowSpan="2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400" dirty="0"/>
                            <a:t>5 </a:t>
                          </a:r>
                          <a14:m>
                            <m:oMath xmlns:m="http://schemas.openxmlformats.org/officeDocument/2006/math">
                              <m:r>
                                <a:rPr lang="vi-VN" sz="24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×</m:t>
                              </m:r>
                            </m:oMath>
                          </a14:m>
                          <a:r>
                            <a:rPr lang="vi-VN" sz="2400" dirty="0"/>
                            <a:t> 7 = </a:t>
                          </a:r>
                          <a:r>
                            <a:rPr lang="vi-VN" sz="2400" dirty="0">
                              <a:solidFill>
                                <a:srgbClr val="FF0000"/>
                              </a:solidFill>
                            </a:rPr>
                            <a:t>35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35 : 5 = 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704806296"/>
                      </a:ext>
                    </a:extLst>
                  </a:tr>
                  <a:tr h="672007">
                    <a:tc vMerge="1"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35 : 7 = 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833761344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6" name="Table 6">
                <a:extLst>
                  <a:ext uri="{FF2B5EF4-FFF2-40B4-BE49-F238E27FC236}">
                    <a16:creationId xmlns:a16="http://schemas.microsoft.com/office/drawing/2014/main" id="{6A965D74-ADD9-438A-A033-3BB319D45C59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288365624"/>
                  </p:ext>
                </p:extLst>
              </p:nvPr>
            </p:nvGraphicFramePr>
            <p:xfrm>
              <a:off x="1064590" y="1431593"/>
              <a:ext cx="9749185" cy="4522014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949837">
                      <a:extLst>
                        <a:ext uri="{9D8B030D-6E8A-4147-A177-3AD203B41FA5}">
                          <a16:colId xmlns:a16="http://schemas.microsoft.com/office/drawing/2014/main" val="3211544988"/>
                        </a:ext>
                      </a:extLst>
                    </a:gridCol>
                    <a:gridCol w="1949837">
                      <a:extLst>
                        <a:ext uri="{9D8B030D-6E8A-4147-A177-3AD203B41FA5}">
                          <a16:colId xmlns:a16="http://schemas.microsoft.com/office/drawing/2014/main" val="3685594962"/>
                        </a:ext>
                      </a:extLst>
                    </a:gridCol>
                    <a:gridCol w="1949837">
                      <a:extLst>
                        <a:ext uri="{9D8B030D-6E8A-4147-A177-3AD203B41FA5}">
                          <a16:colId xmlns:a16="http://schemas.microsoft.com/office/drawing/2014/main" val="1081098542"/>
                        </a:ext>
                      </a:extLst>
                    </a:gridCol>
                    <a:gridCol w="1949837">
                      <a:extLst>
                        <a:ext uri="{9D8B030D-6E8A-4147-A177-3AD203B41FA5}">
                          <a16:colId xmlns:a16="http://schemas.microsoft.com/office/drawing/2014/main" val="2067637651"/>
                        </a:ext>
                      </a:extLst>
                    </a:gridCol>
                    <a:gridCol w="1949837">
                      <a:extLst>
                        <a:ext uri="{9D8B030D-6E8A-4147-A177-3AD203B41FA5}">
                          <a16:colId xmlns:a16="http://schemas.microsoft.com/office/drawing/2014/main" val="3928641871"/>
                        </a:ext>
                      </a:extLst>
                    </a:gridCol>
                  </a:tblGrid>
                  <a:tr h="48997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Phép nhân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DDDE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Phép chia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DDDE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Số bị chia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DDDE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Số chia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DDDE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Thương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DDDE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893933246"/>
                      </a:ext>
                    </a:extLst>
                  </a:tr>
                  <a:tr h="672007">
                    <a:tc rowSpan="2"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625" t="-38182" r="-401563" b="-20363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16 : 2 = 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16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922942761"/>
                      </a:ext>
                    </a:extLst>
                  </a:tr>
                  <a:tr h="672007">
                    <a:tc vMerge="1"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16 : 8 = 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16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381268480"/>
                      </a:ext>
                    </a:extLst>
                  </a:tr>
                  <a:tr h="672007">
                    <a:tc rowSpan="2"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625" t="-137557" r="-401563" b="-102715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18 : 2 = 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811998425"/>
                      </a:ext>
                    </a:extLst>
                  </a:tr>
                  <a:tr h="672007">
                    <a:tc vMerge="1"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18 : 9 = 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522180521"/>
                      </a:ext>
                    </a:extLst>
                  </a:tr>
                  <a:tr h="672007">
                    <a:tc rowSpan="2"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625" t="-237557" r="-401563" b="-2715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35 : 5 = 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704806296"/>
                      </a:ext>
                    </a:extLst>
                  </a:tr>
                  <a:tr h="672007">
                    <a:tc vMerge="1"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35 : 7 = 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4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299D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833761344"/>
                      </a:ext>
                    </a:extLst>
                  </a:tr>
                </a:tbl>
              </a:graphicData>
            </a:graphic>
          </p:graphicFrame>
        </mc:Fallback>
      </mc:AlternateContent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5C96F048-4A9E-42E4-9725-5ACBEC4623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25" name="Oval 24">
            <a:extLst>
              <a:ext uri="{FF2B5EF4-FFF2-40B4-BE49-F238E27FC236}">
                <a16:creationId xmlns:a16="http://schemas.microsoft.com/office/drawing/2014/main" id="{0A77F8E8-C62F-4C2C-9797-AF4016C62A1B}"/>
              </a:ext>
            </a:extLst>
          </p:cNvPr>
          <p:cNvSpPr/>
          <p:nvPr/>
        </p:nvSpPr>
        <p:spPr>
          <a:xfrm>
            <a:off x="3175560" y="702390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6F1A584E-F84F-402F-BDB4-E7D6212273BD}"/>
              </a:ext>
            </a:extLst>
          </p:cNvPr>
          <p:cNvGrpSpPr/>
          <p:nvPr/>
        </p:nvGrpSpPr>
        <p:grpSpPr>
          <a:xfrm>
            <a:off x="3793367" y="722354"/>
            <a:ext cx="1116312" cy="472051"/>
            <a:chOff x="1870518" y="1440653"/>
            <a:chExt cx="1116312" cy="461666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A3430D3B-8385-4467-A124-5B22AC977B39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29" name="Rectangle: Rounded Corners 28">
                <a:extLst>
                  <a:ext uri="{FF2B5EF4-FFF2-40B4-BE49-F238E27FC236}">
                    <a16:creationId xmlns:a16="http://schemas.microsoft.com/office/drawing/2014/main" id="{EE169F0C-E2C4-49D1-972C-703109AF7DA9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3080D783-331F-4818-A366-F258D6CF4B9B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4ED210C2-3EF9-4C20-ABBB-25DEA28F731B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9AE154CF-822E-4FEE-975F-4B2FA595C5E0}"/>
              </a:ext>
            </a:extLst>
          </p:cNvPr>
          <p:cNvSpPr/>
          <p:nvPr/>
        </p:nvSpPr>
        <p:spPr>
          <a:xfrm>
            <a:off x="2349582" y="3692600"/>
            <a:ext cx="506152" cy="478938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FAA6082C-7129-47EE-A1DF-29A407E09CC7}"/>
              </a:ext>
            </a:extLst>
          </p:cNvPr>
          <p:cNvSpPr/>
          <p:nvPr/>
        </p:nvSpPr>
        <p:spPr>
          <a:xfrm>
            <a:off x="2349582" y="5044322"/>
            <a:ext cx="506152" cy="478938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687E4BD-7DF3-42E9-8640-40B6DF87F5E2}"/>
              </a:ext>
            </a:extLst>
          </p:cNvPr>
          <p:cNvSpPr txBox="1"/>
          <p:nvPr/>
        </p:nvSpPr>
        <p:spPr>
          <a:xfrm>
            <a:off x="4353121" y="3375992"/>
            <a:ext cx="397255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400" dirty="0">
                <a:solidFill>
                  <a:srgbClr val="FF0000"/>
                </a:solidFill>
              </a:rPr>
              <a:t>9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A2BC708-CC1F-4156-831B-4C9E6DDFE2E4}"/>
              </a:ext>
            </a:extLst>
          </p:cNvPr>
          <p:cNvSpPr txBox="1"/>
          <p:nvPr/>
        </p:nvSpPr>
        <p:spPr>
          <a:xfrm>
            <a:off x="5581279" y="3375991"/>
            <a:ext cx="719492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400" dirty="0">
                <a:solidFill>
                  <a:srgbClr val="FF0000"/>
                </a:solidFill>
              </a:rPr>
              <a:t>18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E442E870-1A69-48FD-91F2-085E28A4B5ED}"/>
              </a:ext>
            </a:extLst>
          </p:cNvPr>
          <p:cNvSpPr txBox="1"/>
          <p:nvPr/>
        </p:nvSpPr>
        <p:spPr>
          <a:xfrm>
            <a:off x="7668715" y="3375990"/>
            <a:ext cx="397255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4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DEAC56C-3B12-4CAD-B4C2-B405D1652C6E}"/>
              </a:ext>
            </a:extLst>
          </p:cNvPr>
          <p:cNvSpPr txBox="1"/>
          <p:nvPr/>
        </p:nvSpPr>
        <p:spPr>
          <a:xfrm>
            <a:off x="9643790" y="3375989"/>
            <a:ext cx="397255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400" dirty="0">
                <a:solidFill>
                  <a:srgbClr val="FF0000"/>
                </a:solidFill>
              </a:rPr>
              <a:t>9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B562F6EE-11C1-49F1-AFBC-4413212104D0}"/>
              </a:ext>
            </a:extLst>
          </p:cNvPr>
          <p:cNvSpPr txBox="1"/>
          <p:nvPr/>
        </p:nvSpPr>
        <p:spPr>
          <a:xfrm>
            <a:off x="4348517" y="4061593"/>
            <a:ext cx="397255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4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BA3924EF-7A72-41DD-8E82-842D576D9E5F}"/>
              </a:ext>
            </a:extLst>
          </p:cNvPr>
          <p:cNvSpPr txBox="1"/>
          <p:nvPr/>
        </p:nvSpPr>
        <p:spPr>
          <a:xfrm>
            <a:off x="5576675" y="4061592"/>
            <a:ext cx="719492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400" dirty="0">
                <a:solidFill>
                  <a:srgbClr val="FF0000"/>
                </a:solidFill>
              </a:rPr>
              <a:t>18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A1BE9E0-72DB-417C-8ADC-F7CED47EF6A1}"/>
              </a:ext>
            </a:extLst>
          </p:cNvPr>
          <p:cNvSpPr txBox="1"/>
          <p:nvPr/>
        </p:nvSpPr>
        <p:spPr>
          <a:xfrm>
            <a:off x="7664111" y="4061591"/>
            <a:ext cx="397255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400" dirty="0">
                <a:solidFill>
                  <a:srgbClr val="FF0000"/>
                </a:solidFill>
              </a:rPr>
              <a:t>9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1F6A9583-D824-455F-89D7-A79798735A30}"/>
              </a:ext>
            </a:extLst>
          </p:cNvPr>
          <p:cNvSpPr txBox="1"/>
          <p:nvPr/>
        </p:nvSpPr>
        <p:spPr>
          <a:xfrm>
            <a:off x="9639186" y="4061590"/>
            <a:ext cx="397255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4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B328515-3E6A-4ABC-AEA4-1DEEE234B1B0}"/>
              </a:ext>
            </a:extLst>
          </p:cNvPr>
          <p:cNvSpPr txBox="1"/>
          <p:nvPr/>
        </p:nvSpPr>
        <p:spPr>
          <a:xfrm>
            <a:off x="4353121" y="4701050"/>
            <a:ext cx="397255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400" dirty="0">
                <a:solidFill>
                  <a:srgbClr val="FF0000"/>
                </a:solidFill>
              </a:rPr>
              <a:t>7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6A0B0144-B7FB-4C66-AB00-99B1B7B0F772}"/>
              </a:ext>
            </a:extLst>
          </p:cNvPr>
          <p:cNvSpPr txBox="1"/>
          <p:nvPr/>
        </p:nvSpPr>
        <p:spPr>
          <a:xfrm>
            <a:off x="5581279" y="4701049"/>
            <a:ext cx="719492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400" dirty="0">
                <a:solidFill>
                  <a:srgbClr val="FF0000"/>
                </a:solidFill>
              </a:rPr>
              <a:t>35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FE3AE77-E891-4CF8-ADD3-33FF0D32692C}"/>
              </a:ext>
            </a:extLst>
          </p:cNvPr>
          <p:cNvSpPr txBox="1"/>
          <p:nvPr/>
        </p:nvSpPr>
        <p:spPr>
          <a:xfrm>
            <a:off x="7668715" y="4701048"/>
            <a:ext cx="397255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400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92437EEC-D32E-4A5B-A5B8-20EFA3A7B699}"/>
              </a:ext>
            </a:extLst>
          </p:cNvPr>
          <p:cNvSpPr txBox="1"/>
          <p:nvPr/>
        </p:nvSpPr>
        <p:spPr>
          <a:xfrm>
            <a:off x="9643790" y="4701047"/>
            <a:ext cx="397255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400" dirty="0">
                <a:solidFill>
                  <a:srgbClr val="FF0000"/>
                </a:solidFill>
              </a:rPr>
              <a:t>7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7F44A987-3953-4FAF-BD25-2C4A75444F87}"/>
              </a:ext>
            </a:extLst>
          </p:cNvPr>
          <p:cNvSpPr txBox="1"/>
          <p:nvPr/>
        </p:nvSpPr>
        <p:spPr>
          <a:xfrm>
            <a:off x="4348517" y="5386651"/>
            <a:ext cx="397255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400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AF0F3DB0-B858-4678-9E23-38EDC260BFD6}"/>
              </a:ext>
            </a:extLst>
          </p:cNvPr>
          <p:cNvSpPr txBox="1"/>
          <p:nvPr/>
        </p:nvSpPr>
        <p:spPr>
          <a:xfrm>
            <a:off x="5576675" y="5386650"/>
            <a:ext cx="719492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400" dirty="0">
                <a:solidFill>
                  <a:srgbClr val="FF0000"/>
                </a:solidFill>
              </a:rPr>
              <a:t>35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44CFC20F-906A-4E84-9A29-A3B3B6BC9F27}"/>
              </a:ext>
            </a:extLst>
          </p:cNvPr>
          <p:cNvSpPr txBox="1"/>
          <p:nvPr/>
        </p:nvSpPr>
        <p:spPr>
          <a:xfrm>
            <a:off x="7664111" y="5386649"/>
            <a:ext cx="397255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400" dirty="0">
                <a:solidFill>
                  <a:srgbClr val="FF0000"/>
                </a:solidFill>
              </a:rPr>
              <a:t>7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97E71D22-7F21-4261-A258-391A30577516}"/>
              </a:ext>
            </a:extLst>
          </p:cNvPr>
          <p:cNvSpPr txBox="1"/>
          <p:nvPr/>
        </p:nvSpPr>
        <p:spPr>
          <a:xfrm>
            <a:off x="9639186" y="5386648"/>
            <a:ext cx="397255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400" dirty="0">
                <a:solidFill>
                  <a:srgbClr val="FF0000"/>
                </a:solidFill>
              </a:rPr>
              <a:t>5</a:t>
            </a:r>
          </a:p>
        </p:txBody>
      </p:sp>
    </p:spTree>
    <p:extLst>
      <p:ext uri="{BB962C8B-B14F-4D97-AF65-F5344CB8AC3E}">
        <p14:creationId xmlns:p14="http://schemas.microsoft.com/office/powerpoint/2010/main" val="455957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8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33" grpId="0" animBg="1"/>
      <p:bldP spid="33" grpId="1" animBg="1"/>
      <p:bldP spid="34" grpId="0" animBg="1"/>
      <p:bldP spid="34" grpId="1" animBg="1"/>
      <p:bldP spid="35" grpId="0" animBg="1"/>
      <p:bldP spid="36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5E7E28DD-E688-432A-A09A-0DC87EA769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622506F-4385-4C53-BC11-EB1C79F099C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154005" y="1846937"/>
            <a:ext cx="2466975" cy="3971925"/>
          </a:xfrm>
          <a:prstGeom prst="rect">
            <a:avLst/>
          </a:prstGeom>
        </p:spPr>
      </p:pic>
      <p:sp>
        <p:nvSpPr>
          <p:cNvPr id="39" name="Oval 38">
            <a:extLst>
              <a:ext uri="{FF2B5EF4-FFF2-40B4-BE49-F238E27FC236}">
                <a16:creationId xmlns:a16="http://schemas.microsoft.com/office/drawing/2014/main" id="{C173B742-D850-4D8B-9BE9-724976478B45}"/>
              </a:ext>
            </a:extLst>
          </p:cNvPr>
          <p:cNvSpPr/>
          <p:nvPr/>
        </p:nvSpPr>
        <p:spPr>
          <a:xfrm>
            <a:off x="2968050" y="661466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4623D091-6954-47F0-95CF-70A67D74F9AB}"/>
              </a:ext>
            </a:extLst>
          </p:cNvPr>
          <p:cNvSpPr txBox="1"/>
          <p:nvPr/>
        </p:nvSpPr>
        <p:spPr>
          <a:xfrm>
            <a:off x="3405373" y="678637"/>
            <a:ext cx="50626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/>
              <a:t>Tìm thương trong phép chia, biết: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C8204D1-F42D-4885-9CC0-809D25C18183}"/>
              </a:ext>
            </a:extLst>
          </p:cNvPr>
          <p:cNvSpPr txBox="1"/>
          <p:nvPr/>
        </p:nvSpPr>
        <p:spPr>
          <a:xfrm>
            <a:off x="2178886" y="1327716"/>
            <a:ext cx="446308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a) Số bị chia là 10, số chia là 2.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52554EFD-9965-4EF4-B0D4-E0254B2AEDA1}"/>
              </a:ext>
            </a:extLst>
          </p:cNvPr>
          <p:cNvSpPr txBox="1"/>
          <p:nvPr/>
        </p:nvSpPr>
        <p:spPr>
          <a:xfrm>
            <a:off x="2178886" y="1899695"/>
            <a:ext cx="10899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Ta có: 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B21081A-34DA-4705-B28F-5D5DA79A0FA4}"/>
              </a:ext>
            </a:extLst>
          </p:cNvPr>
          <p:cNvGrpSpPr/>
          <p:nvPr/>
        </p:nvGrpSpPr>
        <p:grpSpPr>
          <a:xfrm>
            <a:off x="3409643" y="1874860"/>
            <a:ext cx="1854200" cy="523220"/>
            <a:chOff x="2626169" y="2556949"/>
            <a:chExt cx="1854200" cy="523220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4BCB8A74-E1A2-4258-B235-40E2F7EE8B13}"/>
                </a:ext>
              </a:extLst>
            </p:cNvPr>
            <p:cNvSpPr/>
            <p:nvPr/>
          </p:nvSpPr>
          <p:spPr>
            <a:xfrm>
              <a:off x="2626169" y="2581784"/>
              <a:ext cx="1854200" cy="461665"/>
            </a:xfrm>
            <a:prstGeom prst="rect">
              <a:avLst/>
            </a:prstGeom>
            <a:solidFill>
              <a:srgbClr val="FFDDDE"/>
            </a:solidFill>
            <a:ln>
              <a:solidFill>
                <a:srgbClr val="FFDDDE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332CAB4-9BA3-4CFA-934D-CE056024C270}"/>
                </a:ext>
              </a:extLst>
            </p:cNvPr>
            <p:cNvSpPr txBox="1"/>
            <p:nvPr/>
          </p:nvSpPr>
          <p:spPr>
            <a:xfrm>
              <a:off x="2688727" y="2556949"/>
              <a:ext cx="169309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>
                  <a:solidFill>
                    <a:srgbClr val="FF0000"/>
                  </a:solidFill>
                </a:rPr>
                <a:t>10 : 2 = 5</a:t>
              </a: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F07E4022-7A40-4435-95CE-FA9F9ED3D3A1}"/>
              </a:ext>
            </a:extLst>
          </p:cNvPr>
          <p:cNvSpPr txBox="1"/>
          <p:nvPr/>
        </p:nvSpPr>
        <p:spPr>
          <a:xfrm>
            <a:off x="2190792" y="2376048"/>
            <a:ext cx="46842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Vậy thương trong phép chia là 5.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FF495F0-21C5-4059-87EE-8F28F3A15B3A}"/>
              </a:ext>
            </a:extLst>
          </p:cNvPr>
          <p:cNvSpPr txBox="1"/>
          <p:nvPr/>
        </p:nvSpPr>
        <p:spPr>
          <a:xfrm>
            <a:off x="2187660" y="2952174"/>
            <a:ext cx="429155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b) Số bị chia là 8, số chia là 2.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6AF1C33-6DC4-480B-8AE5-57B93C644136}"/>
              </a:ext>
            </a:extLst>
          </p:cNvPr>
          <p:cNvSpPr txBox="1"/>
          <p:nvPr/>
        </p:nvSpPr>
        <p:spPr>
          <a:xfrm>
            <a:off x="2187660" y="3524153"/>
            <a:ext cx="10899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Ta có: </a:t>
            </a: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A7AB161E-EFC7-4F3C-B293-87A4E4E534B1}"/>
              </a:ext>
            </a:extLst>
          </p:cNvPr>
          <p:cNvGrpSpPr/>
          <p:nvPr/>
        </p:nvGrpSpPr>
        <p:grpSpPr>
          <a:xfrm>
            <a:off x="3418417" y="3499318"/>
            <a:ext cx="1854200" cy="523220"/>
            <a:chOff x="2626169" y="2556949"/>
            <a:chExt cx="1854200" cy="523220"/>
          </a:xfrm>
        </p:grpSpPr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08E2EA1F-9E9F-4607-BB1B-3105FB243241}"/>
                </a:ext>
              </a:extLst>
            </p:cNvPr>
            <p:cNvSpPr/>
            <p:nvPr/>
          </p:nvSpPr>
          <p:spPr>
            <a:xfrm>
              <a:off x="2626169" y="2581784"/>
              <a:ext cx="1854200" cy="461665"/>
            </a:xfrm>
            <a:prstGeom prst="rect">
              <a:avLst/>
            </a:prstGeom>
            <a:solidFill>
              <a:srgbClr val="FFDDDE"/>
            </a:solidFill>
            <a:ln>
              <a:solidFill>
                <a:srgbClr val="FFDDDE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F170CBA9-A795-4FE9-9B87-A4CCECC2A025}"/>
                </a:ext>
              </a:extLst>
            </p:cNvPr>
            <p:cNvSpPr txBox="1"/>
            <p:nvPr/>
          </p:nvSpPr>
          <p:spPr>
            <a:xfrm>
              <a:off x="2752227" y="2556949"/>
              <a:ext cx="149271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>
                  <a:solidFill>
                    <a:srgbClr val="FF0000"/>
                  </a:solidFill>
                </a:rPr>
                <a:t>8 </a:t>
              </a:r>
              <a:r>
                <a:rPr lang="vi-VN" sz="2800" dirty="0">
                  <a:solidFill>
                    <a:srgbClr val="FF0000"/>
                  </a:solidFill>
                </a:rPr>
                <a:t>: 2 </a:t>
              </a:r>
              <a:r>
                <a:rPr lang="vi-VN" sz="2800">
                  <a:solidFill>
                    <a:srgbClr val="FF0000"/>
                  </a:solidFill>
                </a:rPr>
                <a:t>= 4</a:t>
              </a:r>
              <a:endParaRPr lang="vi-VN" sz="2800" dirty="0">
                <a:solidFill>
                  <a:srgbClr val="FF0000"/>
                </a:solidFill>
              </a:endParaRPr>
            </a:p>
          </p:txBody>
        </p:sp>
      </p:grpSp>
      <p:sp>
        <p:nvSpPr>
          <p:cNvPr id="67" name="TextBox 66">
            <a:extLst>
              <a:ext uri="{FF2B5EF4-FFF2-40B4-BE49-F238E27FC236}">
                <a16:creationId xmlns:a16="http://schemas.microsoft.com/office/drawing/2014/main" id="{3CB6BF8D-BE49-4768-81CE-6BC7D05EE019}"/>
              </a:ext>
            </a:extLst>
          </p:cNvPr>
          <p:cNvSpPr txBox="1"/>
          <p:nvPr/>
        </p:nvSpPr>
        <p:spPr>
          <a:xfrm>
            <a:off x="2199566" y="4000506"/>
            <a:ext cx="46842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Vậy thương trong phép chia là 4.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DD5A23AB-E31F-4126-8CF6-C5CF2F55BE7E}"/>
              </a:ext>
            </a:extLst>
          </p:cNvPr>
          <p:cNvSpPr txBox="1"/>
          <p:nvPr/>
        </p:nvSpPr>
        <p:spPr>
          <a:xfrm>
            <a:off x="2187660" y="4596142"/>
            <a:ext cx="44454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c) Số bị chia là 10, số chia là 5.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26494EDD-7157-4F42-832B-B6E5ACAEC666}"/>
              </a:ext>
            </a:extLst>
          </p:cNvPr>
          <p:cNvSpPr txBox="1"/>
          <p:nvPr/>
        </p:nvSpPr>
        <p:spPr>
          <a:xfrm>
            <a:off x="2187660" y="5168121"/>
            <a:ext cx="10899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Ta có: </a:t>
            </a: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F9BF0573-51A3-46BA-AAE4-E2C6E2A23B71}"/>
              </a:ext>
            </a:extLst>
          </p:cNvPr>
          <p:cNvGrpSpPr/>
          <p:nvPr/>
        </p:nvGrpSpPr>
        <p:grpSpPr>
          <a:xfrm>
            <a:off x="3418417" y="5143286"/>
            <a:ext cx="1854200" cy="523220"/>
            <a:chOff x="2626169" y="2556949"/>
            <a:chExt cx="1854200" cy="523220"/>
          </a:xfrm>
        </p:grpSpPr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7D328D1C-8105-4D87-961A-F7C5E96E1899}"/>
                </a:ext>
              </a:extLst>
            </p:cNvPr>
            <p:cNvSpPr/>
            <p:nvPr/>
          </p:nvSpPr>
          <p:spPr>
            <a:xfrm>
              <a:off x="2626169" y="2581784"/>
              <a:ext cx="1854200" cy="461665"/>
            </a:xfrm>
            <a:prstGeom prst="rect">
              <a:avLst/>
            </a:prstGeom>
            <a:solidFill>
              <a:srgbClr val="FFDDDE"/>
            </a:solidFill>
            <a:ln>
              <a:solidFill>
                <a:srgbClr val="FFDDDE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2784F3CB-1D9E-4D7F-8DC8-1780EE0D336C}"/>
                </a:ext>
              </a:extLst>
            </p:cNvPr>
            <p:cNvSpPr txBox="1"/>
            <p:nvPr/>
          </p:nvSpPr>
          <p:spPr>
            <a:xfrm>
              <a:off x="2688727" y="2556949"/>
              <a:ext cx="169309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800" dirty="0">
                  <a:solidFill>
                    <a:srgbClr val="FF0000"/>
                  </a:solidFill>
                </a:rPr>
                <a:t>10 : 5 = 2</a:t>
              </a: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CFB50A00-D084-43C8-8B92-E7A95D2103DE}"/>
              </a:ext>
            </a:extLst>
          </p:cNvPr>
          <p:cNvSpPr txBox="1"/>
          <p:nvPr/>
        </p:nvSpPr>
        <p:spPr>
          <a:xfrm>
            <a:off x="2199566" y="5644474"/>
            <a:ext cx="46842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Vậy thương trong phép chia là 2.</a:t>
            </a:r>
          </a:p>
        </p:txBody>
      </p:sp>
    </p:spTree>
    <p:extLst>
      <p:ext uri="{BB962C8B-B14F-4D97-AF65-F5344CB8AC3E}">
        <p14:creationId xmlns:p14="http://schemas.microsoft.com/office/powerpoint/2010/main" val="4070150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53" grpId="0"/>
      <p:bldP spid="59" grpId="0"/>
      <p:bldP spid="60" grpId="0"/>
      <p:bldP spid="61" grpId="0"/>
      <p:bldP spid="62" grpId="0"/>
      <p:bldP spid="63" grpId="0"/>
      <p:bldP spid="67" grpId="0"/>
      <p:bldP spid="68" grpId="0"/>
      <p:bldP spid="69" grpId="0"/>
      <p:bldP spid="7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7B0720DF-6EB5-4BCB-982E-C5311A77ED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9CD97705-6D9A-42E9-9A09-DB97EFF5CDB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05625" y="1633088"/>
            <a:ext cx="3836877" cy="4014511"/>
          </a:xfrm>
          <a:prstGeom prst="rect">
            <a:avLst/>
          </a:prstGeom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4AE628BA-7872-4BE1-A0AB-2FDB19353E52}"/>
              </a:ext>
            </a:extLst>
          </p:cNvPr>
          <p:cNvSpPr/>
          <p:nvPr/>
        </p:nvSpPr>
        <p:spPr>
          <a:xfrm>
            <a:off x="3175560" y="702390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3</a:t>
            </a:r>
            <a:endParaRPr lang="vi-VN" sz="3200" b="1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BAAC037-AC5F-49C8-B680-A650329E8213}"/>
              </a:ext>
            </a:extLst>
          </p:cNvPr>
          <p:cNvGrpSpPr/>
          <p:nvPr/>
        </p:nvGrpSpPr>
        <p:grpSpPr>
          <a:xfrm>
            <a:off x="3793367" y="722354"/>
            <a:ext cx="1116312" cy="472051"/>
            <a:chOff x="1870518" y="1440653"/>
            <a:chExt cx="1116312" cy="461666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9BFB236E-03FF-4F6D-9CC9-9A7B8A8B6143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8" name="Rectangle: Rounded Corners 7">
                <a:extLst>
                  <a:ext uri="{FF2B5EF4-FFF2-40B4-BE49-F238E27FC236}">
                    <a16:creationId xmlns:a16="http://schemas.microsoft.com/office/drawing/2014/main" id="{95E5EE6B-F185-4D4F-963A-9B4F8152A927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19571ADF-8C00-4D46-979F-F71D37330DD5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D75CD7C-38FF-4CC9-AA3D-50AB0ABE375D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5DD90C5B-CB5D-4465-B34C-A7E6C56E47E2}"/>
              </a:ext>
            </a:extLst>
          </p:cNvPr>
          <p:cNvSpPr txBox="1"/>
          <p:nvPr/>
        </p:nvSpPr>
        <p:spPr>
          <a:xfrm>
            <a:off x="949157" y="1200716"/>
            <a:ext cx="77840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/>
              <a:t>a) Từ ba thẻ số bên, em lập được hai phép chia sau: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0BFF20A-A593-45C7-B87A-E4B15492406C}"/>
              </a:ext>
            </a:extLst>
          </p:cNvPr>
          <p:cNvGrpSpPr/>
          <p:nvPr/>
        </p:nvGrpSpPr>
        <p:grpSpPr>
          <a:xfrm>
            <a:off x="2967936" y="1946126"/>
            <a:ext cx="2728632" cy="478938"/>
            <a:chOff x="4609114" y="4170771"/>
            <a:chExt cx="2728632" cy="478938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27936D1-C0D1-4683-A4F5-C3AD24E5FD05}"/>
                </a:ext>
              </a:extLst>
            </p:cNvPr>
            <p:cNvSpPr txBox="1"/>
            <p:nvPr/>
          </p:nvSpPr>
          <p:spPr>
            <a:xfrm>
              <a:off x="4609114" y="4170771"/>
              <a:ext cx="272863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solidFill>
                    <a:srgbClr val="FF0066"/>
                  </a:solidFill>
                </a:rPr>
                <a:t>(A) </a:t>
              </a:r>
              <a:r>
                <a:rPr lang="vi-VN" sz="2400" dirty="0"/>
                <a:t>       :        =      </a:t>
              </a:r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FD2C37F2-BF67-4D2A-972D-0F7D9A9BCEE4}"/>
                </a:ext>
              </a:extLst>
            </p:cNvPr>
            <p:cNvSpPr/>
            <p:nvPr/>
          </p:nvSpPr>
          <p:spPr>
            <a:xfrm>
              <a:off x="5159327" y="4170771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A9B61BB2-C7C1-47A4-BAD7-6A15D30EB77F}"/>
                </a:ext>
              </a:extLst>
            </p:cNvPr>
            <p:cNvSpPr/>
            <p:nvPr/>
          </p:nvSpPr>
          <p:spPr>
            <a:xfrm>
              <a:off x="5955797" y="4170771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id="{8E9D5EC9-C610-4A4A-9B2C-41BC1D34F65F}"/>
                </a:ext>
              </a:extLst>
            </p:cNvPr>
            <p:cNvSpPr/>
            <p:nvPr/>
          </p:nvSpPr>
          <p:spPr>
            <a:xfrm>
              <a:off x="6752267" y="4170771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A83F5555-9510-4E28-991E-D26CAC11FCC4}"/>
              </a:ext>
            </a:extLst>
          </p:cNvPr>
          <p:cNvSpPr/>
          <p:nvPr/>
        </p:nvSpPr>
        <p:spPr>
          <a:xfrm>
            <a:off x="3500165" y="1926183"/>
            <a:ext cx="544335" cy="518186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88AEE9FB-2625-45F0-BF22-2DF894496C61}"/>
              </a:ext>
            </a:extLst>
          </p:cNvPr>
          <p:cNvSpPr/>
          <p:nvPr/>
        </p:nvSpPr>
        <p:spPr>
          <a:xfrm>
            <a:off x="4301232" y="1917548"/>
            <a:ext cx="544335" cy="518186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0A93FEFD-C935-4209-B203-3C566B554F3D}"/>
              </a:ext>
            </a:extLst>
          </p:cNvPr>
          <p:cNvSpPr/>
          <p:nvPr/>
        </p:nvSpPr>
        <p:spPr>
          <a:xfrm>
            <a:off x="5094680" y="1916533"/>
            <a:ext cx="568120" cy="53757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>
                <a:solidFill>
                  <a:srgbClr val="FF0000"/>
                </a:solidFill>
              </a:rPr>
              <a:t>3</a:t>
            </a:r>
            <a:endParaRPr lang="vi-VN" sz="2800" b="1" dirty="0">
              <a:solidFill>
                <a:srgbClr val="FF0000"/>
              </a:solidFill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4683E44-0902-41AC-8FC1-D21C0D1757BA}"/>
              </a:ext>
            </a:extLst>
          </p:cNvPr>
          <p:cNvGrpSpPr/>
          <p:nvPr/>
        </p:nvGrpSpPr>
        <p:grpSpPr>
          <a:xfrm>
            <a:off x="2967936" y="2649396"/>
            <a:ext cx="2728632" cy="478938"/>
            <a:chOff x="4609114" y="4170771"/>
            <a:chExt cx="2728632" cy="478938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C4F610F-C96B-4B12-A28E-9712E6D8796B}"/>
                </a:ext>
              </a:extLst>
            </p:cNvPr>
            <p:cNvSpPr txBox="1"/>
            <p:nvPr/>
          </p:nvSpPr>
          <p:spPr>
            <a:xfrm>
              <a:off x="4609114" y="4170771"/>
              <a:ext cx="272863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solidFill>
                    <a:srgbClr val="FF0066"/>
                  </a:solidFill>
                </a:rPr>
                <a:t>(B) </a:t>
              </a:r>
              <a:r>
                <a:rPr lang="vi-VN" sz="2400" dirty="0"/>
                <a:t>       :        =      </a:t>
              </a:r>
            </a:p>
          </p:txBody>
        </p:sp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EBE18F0C-6E22-4117-9700-E604658E8872}"/>
                </a:ext>
              </a:extLst>
            </p:cNvPr>
            <p:cNvSpPr/>
            <p:nvPr/>
          </p:nvSpPr>
          <p:spPr>
            <a:xfrm>
              <a:off x="5159327" y="4170771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F16C6257-CA31-4FBC-A4BC-FDF0FAF8FA7A}"/>
                </a:ext>
              </a:extLst>
            </p:cNvPr>
            <p:cNvSpPr/>
            <p:nvPr/>
          </p:nvSpPr>
          <p:spPr>
            <a:xfrm>
              <a:off x="5955797" y="4170771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23" name="Rectangle: Rounded Corners 22">
              <a:extLst>
                <a:ext uri="{FF2B5EF4-FFF2-40B4-BE49-F238E27FC236}">
                  <a16:creationId xmlns:a16="http://schemas.microsoft.com/office/drawing/2014/main" id="{07E2E518-2558-49DF-90AF-A35EB6B5E91E}"/>
                </a:ext>
              </a:extLst>
            </p:cNvPr>
            <p:cNvSpPr/>
            <p:nvPr/>
          </p:nvSpPr>
          <p:spPr>
            <a:xfrm>
              <a:off x="6752267" y="4170771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5CBB8482-67AB-4F94-924D-91B5811A53A8}"/>
              </a:ext>
            </a:extLst>
          </p:cNvPr>
          <p:cNvSpPr/>
          <p:nvPr/>
        </p:nvSpPr>
        <p:spPr>
          <a:xfrm>
            <a:off x="3500165" y="2629453"/>
            <a:ext cx="544335" cy="518186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F88B24F-E6DD-4E7F-8945-722A7D1AC7A2}"/>
              </a:ext>
            </a:extLst>
          </p:cNvPr>
          <p:cNvSpPr/>
          <p:nvPr/>
        </p:nvSpPr>
        <p:spPr>
          <a:xfrm>
            <a:off x="4301232" y="2620818"/>
            <a:ext cx="544335" cy="518186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3D1E6CE1-694B-4BE7-95B7-5B30328E6CE7}"/>
              </a:ext>
            </a:extLst>
          </p:cNvPr>
          <p:cNvSpPr/>
          <p:nvPr/>
        </p:nvSpPr>
        <p:spPr>
          <a:xfrm>
            <a:off x="5094680" y="2619803"/>
            <a:ext cx="568120" cy="53757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7F87F00-81A7-4B9F-AD3F-4512818193BC}"/>
              </a:ext>
            </a:extLst>
          </p:cNvPr>
          <p:cNvSpPr txBox="1"/>
          <p:nvPr/>
        </p:nvSpPr>
        <p:spPr>
          <a:xfrm>
            <a:off x="949157" y="3409512"/>
            <a:ext cx="5613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/>
              <a:t>b)</a:t>
            </a:r>
          </a:p>
        </p:txBody>
      </p:sp>
      <p:graphicFrame>
        <p:nvGraphicFramePr>
          <p:cNvPr id="29" name="Table 6">
            <a:extLst>
              <a:ext uri="{FF2B5EF4-FFF2-40B4-BE49-F238E27FC236}">
                <a16:creationId xmlns:a16="http://schemas.microsoft.com/office/drawing/2014/main" id="{B07A8134-FB28-4024-B0D9-35BDB5E7BD0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7932168"/>
              </p:ext>
            </p:extLst>
          </p:nvPr>
        </p:nvGraphicFramePr>
        <p:xfrm>
          <a:off x="2835244" y="3688818"/>
          <a:ext cx="4551690" cy="235801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17230">
                  <a:extLst>
                    <a:ext uri="{9D8B030D-6E8A-4147-A177-3AD203B41FA5}">
                      <a16:colId xmlns:a16="http://schemas.microsoft.com/office/drawing/2014/main" val="1361469278"/>
                    </a:ext>
                  </a:extLst>
                </a:gridCol>
                <a:gridCol w="1517230">
                  <a:extLst>
                    <a:ext uri="{9D8B030D-6E8A-4147-A177-3AD203B41FA5}">
                      <a16:colId xmlns:a16="http://schemas.microsoft.com/office/drawing/2014/main" val="4032243507"/>
                    </a:ext>
                  </a:extLst>
                </a:gridCol>
                <a:gridCol w="1517230">
                  <a:extLst>
                    <a:ext uri="{9D8B030D-6E8A-4147-A177-3AD203B41FA5}">
                      <a16:colId xmlns:a16="http://schemas.microsoft.com/office/drawing/2014/main" val="3063178092"/>
                    </a:ext>
                  </a:extLst>
                </a:gridCol>
              </a:tblGrid>
              <a:tr h="589504">
                <a:tc>
                  <a:txBody>
                    <a:bodyPr/>
                    <a:lstStyle/>
                    <a:p>
                      <a:pPr algn="ctr"/>
                      <a:r>
                        <a:rPr lang="vi-VN" sz="2200" dirty="0"/>
                        <a:t>Phép chia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EF2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rgbClr val="FF0066"/>
                          </a:solidFill>
                        </a:rPr>
                        <a:t>(A) </a:t>
                      </a:r>
                      <a:endParaRPr lang="vi-VN" sz="2400" dirty="0"/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rgbClr val="FF0066"/>
                          </a:solidFill>
                        </a:rPr>
                        <a:t>(B) </a:t>
                      </a:r>
                      <a:endParaRPr lang="vi-VN" sz="2400" dirty="0"/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9791951"/>
                  </a:ext>
                </a:extLst>
              </a:tr>
              <a:tr h="589504">
                <a:tc>
                  <a:txBody>
                    <a:bodyPr/>
                    <a:lstStyle/>
                    <a:p>
                      <a:pPr algn="ctr"/>
                      <a:r>
                        <a:rPr lang="vi-VN" sz="2200" dirty="0"/>
                        <a:t>Số bị chia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EF2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6520673"/>
                  </a:ext>
                </a:extLst>
              </a:tr>
              <a:tr h="589504">
                <a:tc>
                  <a:txBody>
                    <a:bodyPr/>
                    <a:lstStyle/>
                    <a:p>
                      <a:pPr algn="ctr"/>
                      <a:r>
                        <a:rPr lang="vi-VN" sz="2200" dirty="0"/>
                        <a:t>Số chia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EF2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0694521"/>
                  </a:ext>
                </a:extLst>
              </a:tr>
              <a:tr h="589504">
                <a:tc>
                  <a:txBody>
                    <a:bodyPr/>
                    <a:lstStyle/>
                    <a:p>
                      <a:pPr algn="ctr"/>
                      <a:r>
                        <a:rPr lang="vi-VN" sz="2200" dirty="0"/>
                        <a:t>Thương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EF2F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2931485"/>
                  </a:ext>
                </a:extLst>
              </a:tr>
            </a:tbl>
          </a:graphicData>
        </a:graphic>
      </p:graphicFrame>
      <p:sp>
        <p:nvSpPr>
          <p:cNvPr id="30" name="TextBox 29">
            <a:extLst>
              <a:ext uri="{FF2B5EF4-FFF2-40B4-BE49-F238E27FC236}">
                <a16:creationId xmlns:a16="http://schemas.microsoft.com/office/drawing/2014/main" id="{82B43627-9325-4D9A-B1F5-C74AF742359B}"/>
              </a:ext>
            </a:extLst>
          </p:cNvPr>
          <p:cNvSpPr txBox="1"/>
          <p:nvPr/>
        </p:nvSpPr>
        <p:spPr>
          <a:xfrm>
            <a:off x="4929850" y="4364897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D0764A7-8E5C-4F54-B7A0-68E211D7E072}"/>
              </a:ext>
            </a:extLst>
          </p:cNvPr>
          <p:cNvSpPr txBox="1"/>
          <p:nvPr/>
        </p:nvSpPr>
        <p:spPr>
          <a:xfrm>
            <a:off x="4937255" y="4925051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6707C2F6-22F3-40E9-AECF-95F395ABC291}"/>
              </a:ext>
            </a:extLst>
          </p:cNvPr>
          <p:cNvSpPr txBox="1"/>
          <p:nvPr/>
        </p:nvSpPr>
        <p:spPr>
          <a:xfrm>
            <a:off x="4929850" y="5535284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7E6DCE1-D88D-4403-A5AE-6262D5F75BF3}"/>
              </a:ext>
            </a:extLst>
          </p:cNvPr>
          <p:cNvSpPr txBox="1"/>
          <p:nvPr/>
        </p:nvSpPr>
        <p:spPr>
          <a:xfrm>
            <a:off x="6447500" y="4364897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3DC2023-3E80-4D57-8EB1-E1D89167E79F}"/>
              </a:ext>
            </a:extLst>
          </p:cNvPr>
          <p:cNvSpPr txBox="1"/>
          <p:nvPr/>
        </p:nvSpPr>
        <p:spPr>
          <a:xfrm>
            <a:off x="6454905" y="4925051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577D56E-754F-4B84-9D02-60405B41C71B}"/>
              </a:ext>
            </a:extLst>
          </p:cNvPr>
          <p:cNvSpPr txBox="1"/>
          <p:nvPr/>
        </p:nvSpPr>
        <p:spPr>
          <a:xfrm>
            <a:off x="6447500" y="5535284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14670184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0" grpId="0"/>
      <p:bldP spid="16" grpId="0" animBg="1"/>
      <p:bldP spid="17" grpId="0" animBg="1"/>
      <p:bldP spid="18" grpId="0" animBg="1"/>
      <p:bldP spid="24" grpId="0" animBg="1"/>
      <p:bldP spid="25" grpId="0" animBg="1"/>
      <p:bldP spid="26" grpId="0" animBg="1"/>
      <p:bldP spid="28" grpId="0"/>
      <p:bldP spid="30" grpId="0" animBg="1"/>
      <p:bldP spid="31" grpId="0" animBg="1"/>
      <p:bldP spid="32" grpId="0" animBg="1"/>
      <p:bldP spid="39" grpId="0" animBg="1"/>
      <p:bldP spid="40" grpId="0" animBg="1"/>
      <p:bldP spid="4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D18A114-02A3-486D-A84A-73739F3534A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351721" y="1357855"/>
            <a:ext cx="9285633" cy="4142290"/>
          </a:xfrm>
          <a:prstGeom prst="rect">
            <a:avLst/>
          </a:prstGeom>
        </p:spPr>
      </p:pic>
      <p:pic>
        <p:nvPicPr>
          <p:cNvPr id="3" name="Picture 2" descr="C:\Users\TUAN\Downloads\Luyện tập 1.png">
            <a:extLst>
              <a:ext uri="{FF2B5EF4-FFF2-40B4-BE49-F238E27FC236}">
                <a16:creationId xmlns:a16="http://schemas.microsoft.com/office/drawing/2014/main" id="{122C2B4C-040E-4D9C-9D4A-019AC81264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BB3908F3-319D-43B7-BE01-C012EC4073DF}"/>
              </a:ext>
            </a:extLst>
          </p:cNvPr>
          <p:cNvSpPr/>
          <p:nvPr/>
        </p:nvSpPr>
        <p:spPr>
          <a:xfrm>
            <a:off x="3056836" y="550206"/>
            <a:ext cx="434233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4</a:t>
            </a:r>
            <a:endParaRPr lang="vi-VN"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DC5B2F9-730F-4A4B-80B2-3CC6A38AA6CB}"/>
              </a:ext>
            </a:extLst>
          </p:cNvPr>
          <p:cNvSpPr txBox="1"/>
          <p:nvPr/>
        </p:nvSpPr>
        <p:spPr>
          <a:xfrm>
            <a:off x="3494159" y="550206"/>
            <a:ext cx="774534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/>
              <a:t>Từ các số bị chia, số chia và thương dưới đây, em hãy lập các phép chia thích hợp.</a:t>
            </a:r>
          </a:p>
        </p:txBody>
      </p: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393B8FCE-14C2-4816-97EC-883613F613B4}"/>
              </a:ext>
            </a:extLst>
          </p:cNvPr>
          <p:cNvCxnSpPr>
            <a:cxnSpLocks/>
          </p:cNvCxnSpPr>
          <p:nvPr/>
        </p:nvCxnSpPr>
        <p:spPr>
          <a:xfrm>
            <a:off x="3651302" y="3047285"/>
            <a:ext cx="1884573" cy="1388824"/>
          </a:xfrm>
          <a:prstGeom prst="straightConnector1">
            <a:avLst/>
          </a:prstGeom>
          <a:ln w="3810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707A4996-5C62-473A-BF43-194D957A891C}"/>
              </a:ext>
            </a:extLst>
          </p:cNvPr>
          <p:cNvCxnSpPr>
            <a:cxnSpLocks/>
          </p:cNvCxnSpPr>
          <p:nvPr/>
        </p:nvCxnSpPr>
        <p:spPr>
          <a:xfrm flipV="1">
            <a:off x="6787600" y="4401518"/>
            <a:ext cx="1423339" cy="1"/>
          </a:xfrm>
          <a:prstGeom prst="straightConnector1">
            <a:avLst/>
          </a:prstGeom>
          <a:ln w="3810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4DF89BBF-55CD-4464-B10C-B8C9EF79D5CD}"/>
              </a:ext>
            </a:extLst>
          </p:cNvPr>
          <p:cNvSpPr txBox="1"/>
          <p:nvPr/>
        </p:nvSpPr>
        <p:spPr>
          <a:xfrm>
            <a:off x="2786578" y="5476796"/>
            <a:ext cx="2121093" cy="646331"/>
          </a:xfrm>
          <a:prstGeom prst="rect">
            <a:avLst/>
          </a:prstGeom>
          <a:noFill/>
          <a:ln w="28575">
            <a:solidFill>
              <a:srgbClr val="7030A0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vi-VN" sz="3600" dirty="0">
                <a:solidFill>
                  <a:srgbClr val="FF0000"/>
                </a:solidFill>
              </a:rPr>
              <a:t>10 : 2 = 5</a:t>
            </a: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B6C3B593-9C55-4CC4-9F44-2B61323DC5ED}"/>
              </a:ext>
            </a:extLst>
          </p:cNvPr>
          <p:cNvCxnSpPr>
            <a:cxnSpLocks/>
          </p:cNvCxnSpPr>
          <p:nvPr/>
        </p:nvCxnSpPr>
        <p:spPr>
          <a:xfrm flipV="1">
            <a:off x="3651302" y="3124692"/>
            <a:ext cx="1874855" cy="1276827"/>
          </a:xfrm>
          <a:prstGeom prst="straightConnector1">
            <a:avLst/>
          </a:prstGeom>
          <a:ln w="38100"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296B1D31-8054-4308-A579-5CD420D6C3E0}"/>
              </a:ext>
            </a:extLst>
          </p:cNvPr>
          <p:cNvCxnSpPr>
            <a:cxnSpLocks/>
          </p:cNvCxnSpPr>
          <p:nvPr/>
        </p:nvCxnSpPr>
        <p:spPr>
          <a:xfrm flipV="1">
            <a:off x="6777882" y="3031724"/>
            <a:ext cx="1433057" cy="1"/>
          </a:xfrm>
          <a:prstGeom prst="straightConnector1">
            <a:avLst/>
          </a:prstGeom>
          <a:ln w="38100">
            <a:solidFill>
              <a:srgbClr val="00B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1D00CC00-7CAA-485A-874D-C8ABFF8357A9}"/>
              </a:ext>
            </a:extLst>
          </p:cNvPr>
          <p:cNvSpPr txBox="1"/>
          <p:nvPr/>
        </p:nvSpPr>
        <p:spPr>
          <a:xfrm>
            <a:off x="6537146" y="5476796"/>
            <a:ext cx="2121093" cy="646331"/>
          </a:xfrm>
          <a:prstGeom prst="rect">
            <a:avLst/>
          </a:prstGeom>
          <a:noFill/>
          <a:ln w="28575">
            <a:solidFill>
              <a:srgbClr val="00B050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vi-VN" sz="3600" dirty="0">
                <a:solidFill>
                  <a:srgbClr val="FF0000"/>
                </a:solidFill>
              </a:rPr>
              <a:t>15 : 5 = 3</a:t>
            </a:r>
          </a:p>
        </p:txBody>
      </p:sp>
    </p:spTree>
    <p:extLst>
      <p:ext uri="{BB962C8B-B14F-4D97-AF65-F5344CB8AC3E}">
        <p14:creationId xmlns:p14="http://schemas.microsoft.com/office/powerpoint/2010/main" val="2700573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8" grpId="0" animBg="1"/>
      <p:bldP spid="1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5681"/>
          <a:stretch/>
        </p:blipFill>
        <p:spPr>
          <a:xfrm>
            <a:off x="679278" y="337320"/>
            <a:ext cx="10443301" cy="5850343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202733" y="1126325"/>
            <a:ext cx="8425815" cy="561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4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itchFamily="34" charset="0"/>
                <a:ea typeface="+mn-ea"/>
                <a:cs typeface="+mn-cs"/>
              </a:rPr>
              <a:t>Thứ </a:t>
            </a:r>
            <a:r>
              <a:rPr lang="en-US" sz="3047" b="1" dirty="0">
                <a:solidFill>
                  <a:prstClr val="black"/>
                </a:solidFill>
                <a:latin typeface="HP001 4 hàng" pitchFamily="34" charset="0"/>
              </a:rPr>
              <a:t>ba</a:t>
            </a:r>
            <a:r>
              <a:rPr kumimoji="0" lang="en-US" sz="304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itchFamily="34" charset="0"/>
                <a:ea typeface="+mn-ea"/>
                <a:cs typeface="+mn-cs"/>
              </a:rPr>
              <a:t> ngày </a:t>
            </a:r>
            <a:r>
              <a:rPr lang="en-US" sz="3047" b="1">
                <a:solidFill>
                  <a:prstClr val="black"/>
                </a:solidFill>
                <a:latin typeface="HP001 4 hàng" pitchFamily="34" charset="0"/>
              </a:rPr>
              <a:t>8</a:t>
            </a:r>
            <a:r>
              <a:rPr kumimoji="0" lang="en-US" sz="3047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itchFamily="34" charset="0"/>
                <a:ea typeface="+mn-ea"/>
                <a:cs typeface="+mn-cs"/>
              </a:rPr>
              <a:t> tháng 2 năm </a:t>
            </a:r>
            <a:r>
              <a:rPr kumimoji="0" lang="en-US" sz="304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itchFamily="34" charset="0"/>
                <a:ea typeface="+mn-ea"/>
                <a:cs typeface="+mn-cs"/>
              </a:rPr>
              <a:t>2022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544546" y="1706987"/>
            <a:ext cx="2223921" cy="561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47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itchFamily="34" charset="0"/>
                <a:ea typeface="+mn-ea"/>
                <a:cs typeface="+mn-cs"/>
              </a:rPr>
              <a:t>Toán</a:t>
            </a:r>
            <a:endParaRPr kumimoji="0" lang="en-US" sz="3047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itchFamily="34" charset="0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968617" y="2278493"/>
            <a:ext cx="7299376" cy="561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47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0"/>
                <a:ea typeface="+mn-ea"/>
                <a:cs typeface="Times New Roman" pitchFamily="18" charset="0"/>
              </a:rPr>
              <a:t>Luyện</a:t>
            </a:r>
            <a:r>
              <a:rPr kumimoji="0" lang="en-US" sz="304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047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0"/>
                <a:ea typeface="+mn-ea"/>
                <a:cs typeface="Times New Roman" pitchFamily="18" charset="0"/>
              </a:rPr>
              <a:t>tập</a:t>
            </a:r>
            <a:endParaRPr kumimoji="0" lang="en-US" sz="3047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187275" y="2869417"/>
            <a:ext cx="2223921" cy="561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047" b="1" dirty="0">
                <a:solidFill>
                  <a:prstClr val="black"/>
                </a:solidFill>
                <a:latin typeface="HP001 4 hàng" pitchFamily="34" charset="0"/>
              </a:rPr>
              <a:t>Bài 4</a:t>
            </a:r>
            <a:endParaRPr kumimoji="0" lang="en-US" sz="3047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itchFamily="34" charset="0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187275" y="3460341"/>
            <a:ext cx="2223921" cy="561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047" b="1" dirty="0">
                <a:solidFill>
                  <a:prstClr val="black"/>
                </a:solidFill>
                <a:latin typeface="HP001 4 hàng" pitchFamily="34" charset="0"/>
              </a:rPr>
              <a:t>10 : 2= 5</a:t>
            </a:r>
            <a:endParaRPr kumimoji="0" lang="en-US" sz="3047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itchFamily="34" charset="0"/>
              <a:ea typeface="+mn-ea"/>
              <a:cs typeface="+mn-cs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810407" y="3460341"/>
            <a:ext cx="2223921" cy="561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047" b="1" dirty="0">
                <a:solidFill>
                  <a:prstClr val="black"/>
                </a:solidFill>
                <a:latin typeface="HP001 4 hàng" pitchFamily="34" charset="0"/>
              </a:rPr>
              <a:t>15 : 5 = 3</a:t>
            </a:r>
            <a:endParaRPr kumimoji="0" lang="en-US" sz="3047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645340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五角星 32"/>
          <p:cNvSpPr/>
          <p:nvPr/>
        </p:nvSpPr>
        <p:spPr>
          <a:xfrm rot="2121297">
            <a:off x="11780047" y="978714"/>
            <a:ext cx="334275" cy="375024"/>
          </a:xfrm>
          <a:prstGeom prst="star5">
            <a:avLst>
              <a:gd name="adj" fmla="val 28548"/>
              <a:gd name="hf" fmla="val 105146"/>
              <a:gd name="vf" fmla="val 110557"/>
            </a:avLst>
          </a:prstGeom>
          <a:pattFill prst="ltDnDiag">
            <a:fgClr>
              <a:srgbClr val="00B0F0"/>
            </a:fgClr>
            <a:bgClr>
              <a:srgbClr val="FCFFD9"/>
            </a:bgClr>
          </a:patt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27" name="五角星 36"/>
          <p:cNvSpPr/>
          <p:nvPr/>
        </p:nvSpPr>
        <p:spPr>
          <a:xfrm rot="2755789">
            <a:off x="9975604" y="116091"/>
            <a:ext cx="286011" cy="286011"/>
          </a:xfrm>
          <a:prstGeom prst="star5">
            <a:avLst>
              <a:gd name="adj" fmla="val 26277"/>
              <a:gd name="hf" fmla="val 105146"/>
              <a:gd name="vf" fmla="val 110557"/>
            </a:avLst>
          </a:prstGeom>
          <a:pattFill prst="ltDnDiag">
            <a:fgClr>
              <a:srgbClr val="EB3A03"/>
            </a:fgClr>
            <a:bgClr>
              <a:srgbClr val="FCFFD9"/>
            </a:bgClr>
          </a:pattFill>
          <a:ln>
            <a:solidFill>
              <a:srgbClr val="EB3A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28" name="五角星 35"/>
          <p:cNvSpPr/>
          <p:nvPr/>
        </p:nvSpPr>
        <p:spPr>
          <a:xfrm rot="19384917">
            <a:off x="10695818" y="37778"/>
            <a:ext cx="620833" cy="620833"/>
          </a:xfrm>
          <a:prstGeom prst="star5">
            <a:avLst>
              <a:gd name="adj" fmla="val 25251"/>
              <a:gd name="hf" fmla="val 105146"/>
              <a:gd name="vf" fmla="val 110557"/>
            </a:avLst>
          </a:prstGeom>
          <a:pattFill prst="ltDnDiag">
            <a:fgClr>
              <a:srgbClr val="00B050"/>
            </a:fgClr>
            <a:bgClr>
              <a:srgbClr val="FCFFD9"/>
            </a:bgClr>
          </a:patt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29" name="五角星 34"/>
          <p:cNvSpPr/>
          <p:nvPr/>
        </p:nvSpPr>
        <p:spPr>
          <a:xfrm rot="337835">
            <a:off x="11567479" y="-56956"/>
            <a:ext cx="632109" cy="632109"/>
          </a:xfrm>
          <a:prstGeom prst="star5">
            <a:avLst>
              <a:gd name="adj" fmla="val 30106"/>
              <a:gd name="hf" fmla="val 105146"/>
              <a:gd name="vf" fmla="val 110557"/>
            </a:avLst>
          </a:prstGeom>
          <a:pattFill prst="ltDnDiag">
            <a:fgClr>
              <a:srgbClr val="FFC000"/>
            </a:fgClr>
            <a:bgClr>
              <a:srgbClr val="FCFFD9"/>
            </a:bgClr>
          </a:patt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30" name="五角星 36"/>
          <p:cNvSpPr/>
          <p:nvPr/>
        </p:nvSpPr>
        <p:spPr>
          <a:xfrm rot="20248740">
            <a:off x="11665226" y="1623417"/>
            <a:ext cx="505484" cy="485649"/>
          </a:xfrm>
          <a:prstGeom prst="star5">
            <a:avLst>
              <a:gd name="adj" fmla="val 26277"/>
              <a:gd name="hf" fmla="val 105146"/>
              <a:gd name="vf" fmla="val 110557"/>
            </a:avLst>
          </a:prstGeom>
          <a:pattFill prst="ltDnDiag">
            <a:fgClr>
              <a:srgbClr val="EB3A03"/>
            </a:fgClr>
            <a:bgClr>
              <a:srgbClr val="FCFFD9"/>
            </a:bgClr>
          </a:pattFill>
          <a:ln>
            <a:solidFill>
              <a:srgbClr val="EB3A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Arial" panose="020B0604020202020204" pitchFamily="34" charset="0"/>
            </a:endParaRPr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3"/>
          <a:srcRect l="7607" t="9720" r="7737" b="54882"/>
          <a:stretch/>
        </p:blipFill>
        <p:spPr>
          <a:xfrm>
            <a:off x="-19050" y="5753100"/>
            <a:ext cx="12211050" cy="1104900"/>
          </a:xfrm>
          <a:prstGeom prst="rect">
            <a:avLst/>
          </a:prstGeom>
        </p:spPr>
      </p:pic>
      <p:pic>
        <p:nvPicPr>
          <p:cNvPr id="32" name="图片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725" y="4548923"/>
            <a:ext cx="1670928" cy="2181904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3" name="图片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448016" y="4778663"/>
            <a:ext cx="1504954" cy="2079337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4" name="文本框 22">
            <a:extLst>
              <a:ext uri="{FF2B5EF4-FFF2-40B4-BE49-F238E27FC236}">
                <a16:creationId xmlns:a16="http://schemas.microsoft.com/office/drawing/2014/main" id="{8E852256-A333-49D6-ADCD-2215C66790B1}"/>
              </a:ext>
            </a:extLst>
          </p:cNvPr>
          <p:cNvSpPr txBox="1"/>
          <p:nvPr/>
        </p:nvSpPr>
        <p:spPr>
          <a:xfrm>
            <a:off x="3733799" y="511322"/>
            <a:ext cx="53149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思源黑体 CN Bold" panose="020B0800000000000000" pitchFamily="34" charset="-122"/>
                <a:cs typeface="Arial" panose="020B0604020202020204" pitchFamily="34" charset="0"/>
              </a:rPr>
              <a:t>YÊU CẦU CẦN ĐẠT</a:t>
            </a:r>
            <a:endParaRPr kumimoji="0" lang="zh-CN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思源黑体 CN Bold" panose="020B0800000000000000" pitchFamily="34" charset="-122"/>
              <a:cs typeface="Arial" panose="020B0604020202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C28F713-904E-4259-9070-57BE1EFD4B24}"/>
              </a:ext>
            </a:extLst>
          </p:cNvPr>
          <p:cNvGrpSpPr/>
          <p:nvPr/>
        </p:nvGrpSpPr>
        <p:grpSpPr>
          <a:xfrm>
            <a:off x="1013200" y="1132318"/>
            <a:ext cx="10056923" cy="1143495"/>
            <a:chOff x="774356" y="888444"/>
            <a:chExt cx="10056923" cy="1143495"/>
          </a:xfrm>
        </p:grpSpPr>
        <p:grpSp>
          <p:nvGrpSpPr>
            <p:cNvPr id="6" name="Group 5"/>
            <p:cNvGrpSpPr/>
            <p:nvPr/>
          </p:nvGrpSpPr>
          <p:grpSpPr>
            <a:xfrm>
              <a:off x="774356" y="888444"/>
              <a:ext cx="1085297" cy="714672"/>
              <a:chOff x="2485459" y="1975436"/>
              <a:chExt cx="1772914" cy="1393004"/>
            </a:xfrm>
          </p:grpSpPr>
          <p:pic>
            <p:nvPicPr>
              <p:cNvPr id="15" name="图片 6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485459" y="1975436"/>
                <a:ext cx="1772914" cy="1393004"/>
              </a:xfrm>
              <a:prstGeom prst="rect">
                <a:avLst/>
              </a:prstGeom>
            </p:spPr>
          </p:pic>
          <p:pic>
            <p:nvPicPr>
              <p:cNvPr id="16" name="图片 2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674444" y="2576026"/>
                <a:ext cx="341348" cy="792414"/>
              </a:xfrm>
              <a:prstGeom prst="rect">
                <a:avLst/>
              </a:prstGeom>
            </p:spPr>
          </p:pic>
          <p:pic>
            <p:nvPicPr>
              <p:cNvPr id="18" name="图片 9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969695" y="2331298"/>
                <a:ext cx="596041" cy="841269"/>
              </a:xfrm>
              <a:prstGeom prst="rect">
                <a:avLst/>
              </a:prstGeom>
            </p:spPr>
          </p:pic>
        </p:grp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4B26D2C-1BC9-4238-BC4C-795267AEDD6F}"/>
                </a:ext>
              </a:extLst>
            </p:cNvPr>
            <p:cNvSpPr txBox="1"/>
            <p:nvPr/>
          </p:nvSpPr>
          <p:spPr>
            <a:xfrm>
              <a:off x="1926199" y="1077832"/>
              <a:ext cx="890508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1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微软雅黑"/>
                  <a:cs typeface="Arial" panose="020B0604020202020204" pitchFamily="34" charset="0"/>
                </a:rPr>
                <a:t>Củng cố nhận biết của số bị chia, số chia, thương của phép chia.</a:t>
              </a: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4C1EF139-4416-44FF-AC02-49D6B4DBE8EA}"/>
              </a:ext>
            </a:extLst>
          </p:cNvPr>
          <p:cNvGrpSpPr/>
          <p:nvPr/>
        </p:nvGrpSpPr>
        <p:grpSpPr>
          <a:xfrm>
            <a:off x="1013200" y="2531824"/>
            <a:ext cx="10209001" cy="1186373"/>
            <a:chOff x="752655" y="2065203"/>
            <a:chExt cx="10209001" cy="1186373"/>
          </a:xfrm>
        </p:grpSpPr>
        <p:grpSp>
          <p:nvGrpSpPr>
            <p:cNvPr id="22" name="Group 21"/>
            <p:cNvGrpSpPr/>
            <p:nvPr/>
          </p:nvGrpSpPr>
          <p:grpSpPr>
            <a:xfrm>
              <a:off x="752655" y="2065203"/>
              <a:ext cx="1085297" cy="714672"/>
              <a:chOff x="5056546" y="1975436"/>
              <a:chExt cx="1772914" cy="1393004"/>
            </a:xfrm>
          </p:grpSpPr>
          <p:pic>
            <p:nvPicPr>
              <p:cNvPr id="14" name="图片 11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056546" y="1975436"/>
                <a:ext cx="1772914" cy="1393004"/>
              </a:xfrm>
              <a:prstGeom prst="rect">
                <a:avLst/>
              </a:prstGeom>
            </p:spPr>
          </p:pic>
          <p:pic>
            <p:nvPicPr>
              <p:cNvPr id="17" name="图片 3"/>
              <p:cNvPicPr>
                <a:picLocks noChangeAspect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669550" y="2383789"/>
                <a:ext cx="455161" cy="736288"/>
              </a:xfrm>
              <a:prstGeom prst="rect">
                <a:avLst/>
              </a:prstGeom>
            </p:spPr>
          </p:pic>
          <p:pic>
            <p:nvPicPr>
              <p:cNvPr id="20" name="图片 5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242409" y="2576026"/>
                <a:ext cx="469353" cy="792414"/>
              </a:xfrm>
              <a:prstGeom prst="rect">
                <a:avLst/>
              </a:prstGeom>
            </p:spPr>
          </p:pic>
        </p:grp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D4F928FB-968A-4666-9173-178A617D7C9E}"/>
                </a:ext>
              </a:extLst>
            </p:cNvPr>
            <p:cNvSpPr txBox="1"/>
            <p:nvPr/>
          </p:nvSpPr>
          <p:spPr>
            <a:xfrm>
              <a:off x="2056576" y="2297469"/>
              <a:ext cx="890508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1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微软雅黑"/>
                  <a:cs typeface="Arial" panose="020B0604020202020204" pitchFamily="34" charset="0"/>
                </a:rPr>
                <a:t>Tính được thương khi biết được số bị chia, số chia.</a:t>
              </a: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4926BE0-6FEB-4035-95CC-8282BD1C87A0}"/>
              </a:ext>
            </a:extLst>
          </p:cNvPr>
          <p:cNvGrpSpPr/>
          <p:nvPr/>
        </p:nvGrpSpPr>
        <p:grpSpPr>
          <a:xfrm>
            <a:off x="1024189" y="3770920"/>
            <a:ext cx="10210371" cy="1140500"/>
            <a:chOff x="778314" y="3315253"/>
            <a:chExt cx="10210371" cy="1140500"/>
          </a:xfrm>
        </p:grpSpPr>
        <p:grpSp>
          <p:nvGrpSpPr>
            <p:cNvPr id="23" name="Group 22"/>
            <p:cNvGrpSpPr/>
            <p:nvPr/>
          </p:nvGrpSpPr>
          <p:grpSpPr>
            <a:xfrm>
              <a:off x="778314" y="3315253"/>
              <a:ext cx="1085297" cy="714672"/>
              <a:chOff x="8317164" y="2100522"/>
              <a:chExt cx="1772914" cy="1393004"/>
            </a:xfrm>
          </p:grpSpPr>
          <p:pic>
            <p:nvPicPr>
              <p:cNvPr id="13" name="图片 12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317164" y="2100522"/>
                <a:ext cx="1772914" cy="1393004"/>
              </a:xfrm>
              <a:prstGeom prst="rect">
                <a:avLst/>
              </a:prstGeom>
            </p:spPr>
          </p:pic>
          <p:pic>
            <p:nvPicPr>
              <p:cNvPr id="19" name="图片 10"/>
              <p:cNvPicPr>
                <a:picLocks noChangeAspect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539363" y="2383789"/>
                <a:ext cx="560164" cy="826471"/>
              </a:xfrm>
              <a:prstGeom prst="rect">
                <a:avLst/>
              </a:prstGeom>
            </p:spPr>
          </p:pic>
          <p:pic>
            <p:nvPicPr>
              <p:cNvPr id="21" name="图片 13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202645" y="2582875"/>
                <a:ext cx="560786" cy="865560"/>
              </a:xfrm>
              <a:prstGeom prst="rect">
                <a:avLst/>
              </a:prstGeom>
            </p:spPr>
          </p:pic>
        </p:grp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EB37731-1288-4647-AC02-0AF79C340C8B}"/>
                </a:ext>
              </a:extLst>
            </p:cNvPr>
            <p:cNvSpPr txBox="1"/>
            <p:nvPr/>
          </p:nvSpPr>
          <p:spPr>
            <a:xfrm>
              <a:off x="2083605" y="3501646"/>
              <a:ext cx="890508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1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 panose="020B0604020202020204" pitchFamily="34" charset="0"/>
                  <a:ea typeface="微软雅黑"/>
                  <a:cs typeface="Arial" panose="020B0604020202020204" pitchFamily="34" charset="0"/>
                </a:rPr>
                <a:t>Lập được phép tính chia khi biết số bị chia, số chia, thương tương ứng.</a:t>
              </a: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4150489"/>
      </p:ext>
    </p:extLst>
  </p:cSld>
  <p:clrMapOvr>
    <a:masterClrMapping/>
  </p:clrMapOvr>
  <p:transition spd="slow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7" presetClass="emph" presetSubtype="0" repeatCount="indefinite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625" autoRev="1" fill="remov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CCFF"/>
                                      </p:to>
                                    </p:animClr>
                                    <p:animClr clrSpc="rgb" dir="cw">
                                      <p:cBhvr>
                                        <p:cTn id="15" dur="625" autoRev="1" fill="remove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CCFF"/>
                                      </p:to>
                                    </p:animClr>
                                    <p:set>
                                      <p:cBhvr>
                                        <p:cTn id="16" dur="625" autoRev="1" fill="remove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" dur="625" autoRev="1" fill="remove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7" presetClass="emph" presetSubtype="0" repeatCount="indefinite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2" dur="625" autoRev="1" fill="remove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6699"/>
                                      </p:to>
                                    </p:animClr>
                                    <p:animClr clrSpc="rgb" dir="cw">
                                      <p:cBhvr>
                                        <p:cTn id="23" dur="625" autoRev="1" fill="remove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6699"/>
                                      </p:to>
                                    </p:animClr>
                                    <p:set>
                                      <p:cBhvr>
                                        <p:cTn id="24" dur="625" autoRev="1" fill="remove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5" dur="625" autoRev="1" fill="remove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7" presetClass="emph" presetSubtype="0" repeatCount="indefinite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0" dur="625" autoRev="1" fill="remove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FF66"/>
                                      </p:to>
                                    </p:animClr>
                                    <p:animClr clrSpc="rgb" dir="cw">
                                      <p:cBhvr>
                                        <p:cTn id="31" dur="625" autoRev="1" fill="remove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CFF66"/>
                                      </p:to>
                                    </p:animClr>
                                    <p:set>
                                      <p:cBhvr>
                                        <p:cTn id="32" dur="625" autoRev="1" fill="remove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3" dur="625" autoRev="1" fill="remove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7" presetClass="emph" presetSubtype="0" repeatCount="indefinite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8" dur="500" autoRev="1" fill="remov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9" dur="500" autoRev="1" fill="remove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40" dur="500" autoRev="1" fill="remove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1" dur="500" autoRev="1" fill="remove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7" presetClass="emph" presetSubtype="0" repeatCount="indefinite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6" dur="625" autoRev="1" fill="remove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6699"/>
                                      </p:to>
                                    </p:animClr>
                                    <p:animClr clrSpc="rgb" dir="cw">
                                      <p:cBhvr>
                                        <p:cTn id="47" dur="625" autoRev="1" fill="remove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6699"/>
                                      </p:to>
                                    </p:animClr>
                                    <p:set>
                                      <p:cBhvr>
                                        <p:cTn id="48" dur="625" autoRev="1" fill="remove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625" autoRev="1" fill="remove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32" presetClass="emph" presetSubtype="0" repeatCount="99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2" presetID="32" presetClass="emph" presetSubtype="0" repeatCount="99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000"/>
                            </p:stCondLst>
                            <p:childTnLst>
                              <p:par>
                                <p:cTn id="7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ldLvl="0" animBg="1"/>
      <p:bldP spid="25" grpId="1" bldLvl="0" animBg="1"/>
      <p:bldP spid="27" grpId="0" bldLvl="0" animBg="1"/>
      <p:bldP spid="27" grpId="1" bldLvl="0" animBg="1"/>
      <p:bldP spid="28" grpId="0" bldLvl="0" animBg="1"/>
      <p:bldP spid="28" grpId="1" bldLvl="0" animBg="1"/>
      <p:bldP spid="29" grpId="0" bldLvl="0" animBg="1"/>
      <p:bldP spid="29" grpId="1" bldLvl="0" animBg="1"/>
      <p:bldP spid="30" grpId="0" bldLvl="0" animBg="1"/>
      <p:bldP spid="30" grpId="1" bldLvl="0" animBg="1"/>
      <p:bldP spid="24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2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2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2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2.0"/>
</p:tagLst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自定义设计方案">
  <a:themeElements>
    <a:clrScheme name="自定义 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33F50"/>
      </a:accent1>
      <a:accent2>
        <a:srgbClr val="CA8F45"/>
      </a:accent2>
      <a:accent3>
        <a:srgbClr val="333F50"/>
      </a:accent3>
      <a:accent4>
        <a:srgbClr val="CA8F45"/>
      </a:accent4>
      <a:accent5>
        <a:srgbClr val="333F50"/>
      </a:accent5>
      <a:accent6>
        <a:srgbClr val="CA8F45"/>
      </a:accent6>
      <a:hlink>
        <a:srgbClr val="333F50"/>
      </a:hlink>
      <a:folHlink>
        <a:srgbClr val="CA8F45"/>
      </a:folHlink>
    </a:clrScheme>
    <a:fontScheme name="Temp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1">
      <a:majorFont>
        <a:latin typeface="Arial-Rounded"/>
        <a:ea typeface="Arial-Rounded"/>
        <a:cs typeface=""/>
      </a:majorFont>
      <a:minorFont>
        <a:latin typeface="Arial-Rounded"/>
        <a:ea typeface="Arial-Rounded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1841</TotalTime>
  <Words>509</Words>
  <Application>Microsoft Office PowerPoint</Application>
  <PresentationFormat>Widescreen</PresentationFormat>
  <Paragraphs>138</Paragraphs>
  <Slides>11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11</vt:i4>
      </vt:variant>
    </vt:vector>
  </HeadingPairs>
  <TitlesOfParts>
    <vt:vector size="24" baseType="lpstr">
      <vt:lpstr>等线</vt:lpstr>
      <vt:lpstr>微软雅黑</vt:lpstr>
      <vt:lpstr>Arial</vt:lpstr>
      <vt:lpstr>Arial-Rounded</vt:lpstr>
      <vt:lpstr>Calibri</vt:lpstr>
      <vt:lpstr>Cambria Math</vt:lpstr>
      <vt:lpstr>HP001 4 hàng</vt:lpstr>
      <vt:lpstr>UTM Cookies</vt:lpstr>
      <vt:lpstr>Office Theme</vt:lpstr>
      <vt:lpstr>自定义设计方案</vt:lpstr>
      <vt:lpstr>1_Office Theme</vt:lpstr>
      <vt:lpstr>2_Office Theme</vt:lpstr>
      <vt:lpstr>3_Office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giang812012@gmail.com</cp:lastModifiedBy>
  <cp:revision>169</cp:revision>
  <dcterms:created xsi:type="dcterms:W3CDTF">2021-06-02T01:34:28Z</dcterms:created>
  <dcterms:modified xsi:type="dcterms:W3CDTF">2022-02-08T07:59:58Z</dcterms:modified>
</cp:coreProperties>
</file>