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4" r:id="rId4"/>
    <p:sldMasterId id="2147483725" r:id="rId5"/>
  </p:sldMasterIdLst>
  <p:notesMasterIdLst>
    <p:notesMasterId r:id="rId25"/>
  </p:notesMasterIdLst>
  <p:sldIdLst>
    <p:sldId id="264" r:id="rId6"/>
    <p:sldId id="256" r:id="rId7"/>
    <p:sldId id="257" r:id="rId8"/>
    <p:sldId id="258" r:id="rId9"/>
    <p:sldId id="259" r:id="rId10"/>
    <p:sldId id="2884" r:id="rId11"/>
    <p:sldId id="3412" r:id="rId12"/>
    <p:sldId id="3410" r:id="rId13"/>
    <p:sldId id="2896" r:id="rId14"/>
    <p:sldId id="2901" r:id="rId15"/>
    <p:sldId id="302" r:id="rId16"/>
    <p:sldId id="2897" r:id="rId17"/>
    <p:sldId id="2900" r:id="rId18"/>
    <p:sldId id="2889" r:id="rId19"/>
    <p:sldId id="3413" r:id="rId20"/>
    <p:sldId id="3414" r:id="rId21"/>
    <p:sldId id="514" r:id="rId22"/>
    <p:sldId id="2895" r:id="rId23"/>
    <p:sldId id="34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7A6CEC2-A80E-43F8-A66E-7BDBBC11BF05}">
          <p14:sldIdLst/>
        </p14:section>
        <p14:section name="Default Section" id="{95D26739-5AD8-4A99-82B5-9673AEF036FD}">
          <p14:sldIdLst>
            <p14:sldId id="264"/>
            <p14:sldId id="256"/>
            <p14:sldId id="257"/>
            <p14:sldId id="258"/>
            <p14:sldId id="259"/>
            <p14:sldId id="2884"/>
            <p14:sldId id="3412"/>
            <p14:sldId id="3410"/>
            <p14:sldId id="2896"/>
            <p14:sldId id="2901"/>
            <p14:sldId id="302"/>
            <p14:sldId id="2897"/>
            <p14:sldId id="2900"/>
            <p14:sldId id="2889"/>
            <p14:sldId id="3413"/>
            <p14:sldId id="3414"/>
            <p14:sldId id="514"/>
            <p14:sldId id="2895"/>
            <p14:sldId id="34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31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55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0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20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96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57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1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99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58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1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3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461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03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4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3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2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292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967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4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8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4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8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36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06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5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545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388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247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85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7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07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556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4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345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9702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4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7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7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201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5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2511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99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9563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7994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24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20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13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901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435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69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5952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4061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84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02" r:id="rId4"/>
    <p:sldLayoutId id="2147483703" r:id="rId5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8783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9185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emf"/><Relationship Id="rId10" Type="http://schemas.openxmlformats.org/officeDocument/2006/relationships/image" Target="../media/image71.png"/><Relationship Id="rId4" Type="http://schemas.openxmlformats.org/officeDocument/2006/relationships/image" Target="../media/image65.emf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7.jpeg"/><Relationship Id="rId4" Type="http://schemas.openxmlformats.org/officeDocument/2006/relationships/image" Target="../media/image44.png"/><Relationship Id="rId9" Type="http://schemas.openxmlformats.org/officeDocument/2006/relationships/image" Target="../media/image41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3.png"/><Relationship Id="rId11" Type="http://schemas.openxmlformats.org/officeDocument/2006/relationships/image" Target="../media/image47.jpeg"/><Relationship Id="rId5" Type="http://schemas.openxmlformats.org/officeDocument/2006/relationships/image" Target="../media/image48.png"/><Relationship Id="rId15" Type="http://schemas.openxmlformats.org/officeDocument/2006/relationships/image" Target="../media/image51.png"/><Relationship Id="rId10" Type="http://schemas.openxmlformats.org/officeDocument/2006/relationships/image" Target="../media/image41.png"/><Relationship Id="rId4" Type="http://schemas.openxmlformats.org/officeDocument/2006/relationships/image" Target="../media/image52.jpeg"/><Relationship Id="rId9" Type="http://schemas.microsoft.com/office/2007/relationships/hdphoto" Target="../media/hdphoto6.wdp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7.png"/><Relationship Id="rId12" Type="http://schemas.microsoft.com/office/2007/relationships/hdphoto" Target="../media/hdphoto10.wdp"/><Relationship Id="rId17" Type="http://schemas.openxmlformats.org/officeDocument/2006/relationships/image" Target="../media/image49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51.png"/><Relationship Id="rId4" Type="http://schemas.openxmlformats.org/officeDocument/2006/relationships/image" Target="../media/image55.jpeg"/><Relationship Id="rId9" Type="http://schemas.openxmlformats.org/officeDocument/2006/relationships/image" Target="../media/image58.png"/><Relationship Id="rId1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1.png"/><Relationship Id="rId12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48.png"/><Relationship Id="rId4" Type="http://schemas.openxmlformats.org/officeDocument/2006/relationships/image" Target="../media/image60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emf"/><Relationship Id="rId10" Type="http://schemas.openxmlformats.org/officeDocument/2006/relationships/image" Target="../media/image71.png"/><Relationship Id="rId4" Type="http://schemas.openxmlformats.org/officeDocument/2006/relationships/image" Target="../media/image65.emf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9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microsoft.com/office/2007/relationships/hdphoto" Target="../media/hdphoto13.wdp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214EDCFD-7C5C-4D9A-8108-9F6BD03C49E6}"/>
              </a:ext>
            </a:extLst>
          </p:cNvPr>
          <p:cNvSpPr txBox="1"/>
          <p:nvPr/>
        </p:nvSpPr>
        <p:spPr>
          <a:xfrm>
            <a:off x="7745754" y="274759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DF6D37-D48B-45B3-9753-EF910E83BEC5}"/>
              </a:ext>
            </a:extLst>
          </p:cNvPr>
          <p:cNvSpPr txBox="1"/>
          <p:nvPr/>
        </p:nvSpPr>
        <p:spPr>
          <a:xfrm>
            <a:off x="7744550" y="333974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C8D0EE-1C4E-4E21-A992-B641F2920238}"/>
              </a:ext>
            </a:extLst>
          </p:cNvPr>
          <p:cNvSpPr txBox="1"/>
          <p:nvPr/>
        </p:nvSpPr>
        <p:spPr>
          <a:xfrm>
            <a:off x="7744550" y="398122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FC9F942-C4C9-4B32-93BA-03B8E119ACC2}"/>
              </a:ext>
            </a:extLst>
          </p:cNvPr>
          <p:cNvSpPr txBox="1"/>
          <p:nvPr/>
        </p:nvSpPr>
        <p:spPr>
          <a:xfrm>
            <a:off x="7724547" y="452244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0B8D1D-076D-4F76-BFD8-B50FF49B0DDE}"/>
              </a:ext>
            </a:extLst>
          </p:cNvPr>
          <p:cNvSpPr txBox="1"/>
          <p:nvPr/>
        </p:nvSpPr>
        <p:spPr>
          <a:xfrm>
            <a:off x="7733830" y="511817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667AA3-5316-4856-874C-1B0510866C18}"/>
              </a:ext>
            </a:extLst>
          </p:cNvPr>
          <p:cNvSpPr txBox="1"/>
          <p:nvPr/>
        </p:nvSpPr>
        <p:spPr>
          <a:xfrm>
            <a:off x="7767570" y="571789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96695-DED2-409B-B8E1-30CFE7AB46FD}"/>
              </a:ext>
            </a:extLst>
          </p:cNvPr>
          <p:cNvSpPr txBox="1"/>
          <p:nvPr/>
        </p:nvSpPr>
        <p:spPr>
          <a:xfrm>
            <a:off x="1247647" y="692192"/>
            <a:ext cx="281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1   =  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9EFE9-65D4-45AA-B231-92865DC7EFC8}"/>
              </a:ext>
            </a:extLst>
          </p:cNvPr>
          <p:cNvSpPr txBox="1"/>
          <p:nvPr/>
        </p:nvSpPr>
        <p:spPr>
          <a:xfrm>
            <a:off x="1273201" y="1191788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2   =  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C27E9-4FD4-4A9A-A8B3-C9E394E2C7AE}"/>
              </a:ext>
            </a:extLst>
          </p:cNvPr>
          <p:cNvSpPr txBox="1"/>
          <p:nvPr/>
        </p:nvSpPr>
        <p:spPr>
          <a:xfrm>
            <a:off x="1268030" y="1695284"/>
            <a:ext cx="281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3   =  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4409F-D67C-4F0E-A8C0-86B9C478365A}"/>
              </a:ext>
            </a:extLst>
          </p:cNvPr>
          <p:cNvSpPr txBox="1"/>
          <p:nvPr/>
        </p:nvSpPr>
        <p:spPr>
          <a:xfrm>
            <a:off x="1280968" y="2177903"/>
            <a:ext cx="32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4   = 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4D5BE-7848-48C4-983A-07E7BF2E56C7}"/>
              </a:ext>
            </a:extLst>
          </p:cNvPr>
          <p:cNvSpPr txBox="1"/>
          <p:nvPr/>
        </p:nvSpPr>
        <p:spPr>
          <a:xfrm>
            <a:off x="1273201" y="2780921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5   = 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3F6F9-DADA-40FC-9FD7-4FD07B0561AE}"/>
              </a:ext>
            </a:extLst>
          </p:cNvPr>
          <p:cNvSpPr txBox="1"/>
          <p:nvPr/>
        </p:nvSpPr>
        <p:spPr>
          <a:xfrm>
            <a:off x="1280968" y="3373370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6   = 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2537E-D6A6-40E9-A04B-0DFB82D69AF5}"/>
              </a:ext>
            </a:extLst>
          </p:cNvPr>
          <p:cNvSpPr txBox="1"/>
          <p:nvPr/>
        </p:nvSpPr>
        <p:spPr>
          <a:xfrm>
            <a:off x="1252309" y="3990918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7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48B80-96D3-43E7-976F-8C159B4B52D0}"/>
              </a:ext>
            </a:extLst>
          </p:cNvPr>
          <p:cNvSpPr txBox="1"/>
          <p:nvPr/>
        </p:nvSpPr>
        <p:spPr>
          <a:xfrm>
            <a:off x="1252309" y="4587253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8   =  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37A09B-6CF2-4236-B803-CD8D8862DC84}"/>
              </a:ext>
            </a:extLst>
          </p:cNvPr>
          <p:cNvSpPr txBox="1"/>
          <p:nvPr/>
        </p:nvSpPr>
        <p:spPr>
          <a:xfrm>
            <a:off x="1247647" y="5161594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9   =  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55F63-2F9A-4359-BE3E-842F27FC1057}"/>
              </a:ext>
            </a:extLst>
          </p:cNvPr>
          <p:cNvSpPr txBox="1"/>
          <p:nvPr/>
        </p:nvSpPr>
        <p:spPr>
          <a:xfrm>
            <a:off x="1247647" y="5735935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10  =  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8FE2A-8655-47F9-8FF2-66AA95533F19}"/>
              </a:ext>
            </a:extLst>
          </p:cNvPr>
          <p:cNvSpPr txBox="1"/>
          <p:nvPr/>
        </p:nvSpPr>
        <p:spPr>
          <a:xfrm>
            <a:off x="5522808" y="2225379"/>
            <a:ext cx="450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7307B72-9735-42FF-882B-AC7B65E3AF12}"/>
              </a:ext>
            </a:extLst>
          </p:cNvPr>
          <p:cNvSpPr/>
          <p:nvPr/>
        </p:nvSpPr>
        <p:spPr>
          <a:xfrm>
            <a:off x="4214920" y="2393233"/>
            <a:ext cx="721005" cy="2449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E2F1FF-0B49-4F51-83F3-E982D1A08B3E}"/>
              </a:ext>
            </a:extLst>
          </p:cNvPr>
          <p:cNvSpPr/>
          <p:nvPr/>
        </p:nvSpPr>
        <p:spPr>
          <a:xfrm>
            <a:off x="4176290" y="1019707"/>
            <a:ext cx="721005" cy="2449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D0B4FF-1E47-44E0-A3F1-C62C28653B15}"/>
              </a:ext>
            </a:extLst>
          </p:cNvPr>
          <p:cNvSpPr txBox="1"/>
          <p:nvPr/>
        </p:nvSpPr>
        <p:spPr>
          <a:xfrm>
            <a:off x="5522807" y="70834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56F735-5069-4EAE-BA9C-BDA66086453A}"/>
              </a:ext>
            </a:extLst>
          </p:cNvPr>
          <p:cNvSpPr txBox="1"/>
          <p:nvPr/>
        </p:nvSpPr>
        <p:spPr>
          <a:xfrm>
            <a:off x="5522807" y="1226371"/>
            <a:ext cx="360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BC05C-5135-49B1-AA10-FEF67B21E619}"/>
              </a:ext>
            </a:extLst>
          </p:cNvPr>
          <p:cNvSpPr txBox="1"/>
          <p:nvPr/>
        </p:nvSpPr>
        <p:spPr>
          <a:xfrm>
            <a:off x="5522807" y="1704540"/>
            <a:ext cx="382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FFA8-387C-4895-9B0A-396AA32CACD0}"/>
              </a:ext>
            </a:extLst>
          </p:cNvPr>
          <p:cNvSpPr txBox="1"/>
          <p:nvPr/>
        </p:nvSpPr>
        <p:spPr>
          <a:xfrm>
            <a:off x="5318086" y="2749284"/>
            <a:ext cx="86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27D6E6-FCB0-4060-BA66-9B2B26113002}"/>
              </a:ext>
            </a:extLst>
          </p:cNvPr>
          <p:cNvSpPr txBox="1"/>
          <p:nvPr/>
        </p:nvSpPr>
        <p:spPr>
          <a:xfrm>
            <a:off x="5318087" y="3339879"/>
            <a:ext cx="69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28669-FEF1-48EA-8116-BF73B96AAB37}"/>
              </a:ext>
            </a:extLst>
          </p:cNvPr>
          <p:cNvSpPr txBox="1"/>
          <p:nvPr/>
        </p:nvSpPr>
        <p:spPr>
          <a:xfrm>
            <a:off x="5318087" y="3969630"/>
            <a:ext cx="69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0F199-6E4E-4A91-AF43-2683C5EC5E6D}"/>
              </a:ext>
            </a:extLst>
          </p:cNvPr>
          <p:cNvSpPr txBox="1"/>
          <p:nvPr/>
        </p:nvSpPr>
        <p:spPr>
          <a:xfrm>
            <a:off x="5318086" y="4551376"/>
            <a:ext cx="732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F2C56-23BE-4370-A006-CB65D51C20E4}"/>
              </a:ext>
            </a:extLst>
          </p:cNvPr>
          <p:cNvSpPr txBox="1"/>
          <p:nvPr/>
        </p:nvSpPr>
        <p:spPr>
          <a:xfrm>
            <a:off x="5318087" y="5147636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1A0373-0D36-44D5-927C-A1189421A1FA}"/>
              </a:ext>
            </a:extLst>
          </p:cNvPr>
          <p:cNvSpPr txBox="1"/>
          <p:nvPr/>
        </p:nvSpPr>
        <p:spPr>
          <a:xfrm>
            <a:off x="5318087" y="5717897"/>
            <a:ext cx="69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D52B3A-10CB-48B0-8E6D-551DAFE1E0F9}"/>
              </a:ext>
            </a:extLst>
          </p:cNvPr>
          <p:cNvSpPr txBox="1"/>
          <p:nvPr/>
        </p:nvSpPr>
        <p:spPr>
          <a:xfrm>
            <a:off x="7498621" y="2755069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3B659-6113-4BBB-93C6-76702BD1F8DF}"/>
              </a:ext>
            </a:extLst>
          </p:cNvPr>
          <p:cNvSpPr txBox="1"/>
          <p:nvPr/>
        </p:nvSpPr>
        <p:spPr>
          <a:xfrm>
            <a:off x="7500831" y="3323692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5FAF72-DB12-421F-981F-DEDE01AF8D08}"/>
              </a:ext>
            </a:extLst>
          </p:cNvPr>
          <p:cNvSpPr txBox="1"/>
          <p:nvPr/>
        </p:nvSpPr>
        <p:spPr>
          <a:xfrm>
            <a:off x="7556405" y="3958191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56C172-082E-471C-BA9E-7E7F7F582A97}"/>
              </a:ext>
            </a:extLst>
          </p:cNvPr>
          <p:cNvSpPr txBox="1"/>
          <p:nvPr/>
        </p:nvSpPr>
        <p:spPr>
          <a:xfrm>
            <a:off x="7563618" y="4522446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4FCFED-3991-4CC8-B2B4-E082D4CCAFC7}"/>
              </a:ext>
            </a:extLst>
          </p:cNvPr>
          <p:cNvSpPr txBox="1"/>
          <p:nvPr/>
        </p:nvSpPr>
        <p:spPr>
          <a:xfrm>
            <a:off x="7550492" y="5100765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340FB1-20AD-4B1B-AB5F-A3A0D0797115}"/>
              </a:ext>
            </a:extLst>
          </p:cNvPr>
          <p:cNvSpPr txBox="1"/>
          <p:nvPr/>
        </p:nvSpPr>
        <p:spPr>
          <a:xfrm>
            <a:off x="7418754" y="5681033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0B54A0-6054-428A-81E8-C430530B110B}"/>
              </a:ext>
            </a:extLst>
          </p:cNvPr>
          <p:cNvSpPr txBox="1"/>
          <p:nvPr/>
        </p:nvSpPr>
        <p:spPr>
          <a:xfrm>
            <a:off x="6026381" y="674971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E2CACB-FA9B-444D-954C-FA7566C25E28}"/>
              </a:ext>
            </a:extLst>
          </p:cNvPr>
          <p:cNvSpPr txBox="1"/>
          <p:nvPr/>
        </p:nvSpPr>
        <p:spPr>
          <a:xfrm>
            <a:off x="6523376" y="71412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DFE03-A319-4881-A730-11E7BDE86C94}"/>
              </a:ext>
            </a:extLst>
          </p:cNvPr>
          <p:cNvSpPr txBox="1"/>
          <p:nvPr/>
        </p:nvSpPr>
        <p:spPr>
          <a:xfrm>
            <a:off x="7020138" y="685099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A584C8-7C40-4AF6-B026-E010340FADCC}"/>
              </a:ext>
            </a:extLst>
          </p:cNvPr>
          <p:cNvSpPr txBox="1"/>
          <p:nvPr/>
        </p:nvSpPr>
        <p:spPr>
          <a:xfrm>
            <a:off x="7524916" y="69961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BBE912-AF1A-4308-9E89-A1F42A98ECB9}"/>
              </a:ext>
            </a:extLst>
          </p:cNvPr>
          <p:cNvSpPr txBox="1"/>
          <p:nvPr/>
        </p:nvSpPr>
        <p:spPr>
          <a:xfrm>
            <a:off x="6026381" y="1202608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E97AC0-A2EB-48DE-91B0-C4B6F4AE29AA}"/>
              </a:ext>
            </a:extLst>
          </p:cNvPr>
          <p:cNvSpPr txBox="1"/>
          <p:nvPr/>
        </p:nvSpPr>
        <p:spPr>
          <a:xfrm>
            <a:off x="6523376" y="124176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CD71BB-C634-44CB-9595-07C7A7B4F9E8}"/>
              </a:ext>
            </a:extLst>
          </p:cNvPr>
          <p:cNvSpPr txBox="1"/>
          <p:nvPr/>
        </p:nvSpPr>
        <p:spPr>
          <a:xfrm>
            <a:off x="7020138" y="121273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4D5DEE-5FEF-4012-B63C-605109FEBE10}"/>
              </a:ext>
            </a:extLst>
          </p:cNvPr>
          <p:cNvSpPr txBox="1"/>
          <p:nvPr/>
        </p:nvSpPr>
        <p:spPr>
          <a:xfrm>
            <a:off x="7524916" y="124176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3BF9DE-DAE2-4839-B3D9-783319032C0E}"/>
              </a:ext>
            </a:extLst>
          </p:cNvPr>
          <p:cNvSpPr txBox="1"/>
          <p:nvPr/>
        </p:nvSpPr>
        <p:spPr>
          <a:xfrm>
            <a:off x="6026381" y="1691545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50F44C-5110-40A3-B7EA-D956EE4CC6B2}"/>
              </a:ext>
            </a:extLst>
          </p:cNvPr>
          <p:cNvSpPr txBox="1"/>
          <p:nvPr/>
        </p:nvSpPr>
        <p:spPr>
          <a:xfrm>
            <a:off x="6523376" y="173070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CC23FD-C343-4247-A5D1-E3EC031A9CBF}"/>
              </a:ext>
            </a:extLst>
          </p:cNvPr>
          <p:cNvSpPr txBox="1"/>
          <p:nvPr/>
        </p:nvSpPr>
        <p:spPr>
          <a:xfrm>
            <a:off x="7020138" y="170167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1C31CD-B258-4B59-9F29-48998451D1BD}"/>
              </a:ext>
            </a:extLst>
          </p:cNvPr>
          <p:cNvSpPr txBox="1"/>
          <p:nvPr/>
        </p:nvSpPr>
        <p:spPr>
          <a:xfrm>
            <a:off x="7524916" y="171618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BE78AB-9387-4EE7-BB9D-BCDA32CCAA92}"/>
              </a:ext>
            </a:extLst>
          </p:cNvPr>
          <p:cNvSpPr txBox="1"/>
          <p:nvPr/>
        </p:nvSpPr>
        <p:spPr>
          <a:xfrm>
            <a:off x="6026381" y="2720057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D6D8FF-75A4-4F1B-B2A9-BAE655FE2137}"/>
              </a:ext>
            </a:extLst>
          </p:cNvPr>
          <p:cNvSpPr txBox="1"/>
          <p:nvPr/>
        </p:nvSpPr>
        <p:spPr>
          <a:xfrm>
            <a:off x="6523376" y="275921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4729F3-D8FD-4692-97C1-4B76C39785F7}"/>
              </a:ext>
            </a:extLst>
          </p:cNvPr>
          <p:cNvSpPr txBox="1"/>
          <p:nvPr/>
        </p:nvSpPr>
        <p:spPr>
          <a:xfrm>
            <a:off x="7020138" y="2730185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F9973-E950-4CE7-A81A-80FBE24757CE}"/>
              </a:ext>
            </a:extLst>
          </p:cNvPr>
          <p:cNvSpPr txBox="1"/>
          <p:nvPr/>
        </p:nvSpPr>
        <p:spPr>
          <a:xfrm>
            <a:off x="6025177" y="3312208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DCCB50-5C8D-4569-AA93-4B4200C2CAF4}"/>
              </a:ext>
            </a:extLst>
          </p:cNvPr>
          <p:cNvSpPr txBox="1"/>
          <p:nvPr/>
        </p:nvSpPr>
        <p:spPr>
          <a:xfrm>
            <a:off x="6522172" y="335136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C109B4-CC50-4383-BB14-2F50F87CD44C}"/>
              </a:ext>
            </a:extLst>
          </p:cNvPr>
          <p:cNvSpPr txBox="1"/>
          <p:nvPr/>
        </p:nvSpPr>
        <p:spPr>
          <a:xfrm>
            <a:off x="7018934" y="332233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7AB138-99F3-43F2-B3F1-DD35E4DDC1CF}"/>
              </a:ext>
            </a:extLst>
          </p:cNvPr>
          <p:cNvSpPr txBox="1"/>
          <p:nvPr/>
        </p:nvSpPr>
        <p:spPr>
          <a:xfrm>
            <a:off x="6025177" y="3953682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A5A17C-94FD-43AA-B983-CC94F4B5BFA3}"/>
              </a:ext>
            </a:extLst>
          </p:cNvPr>
          <p:cNvSpPr txBox="1"/>
          <p:nvPr/>
        </p:nvSpPr>
        <p:spPr>
          <a:xfrm>
            <a:off x="6522172" y="3992838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ACA7F9-0059-41D3-83A7-AD93F3D18999}"/>
              </a:ext>
            </a:extLst>
          </p:cNvPr>
          <p:cNvSpPr txBox="1"/>
          <p:nvPr/>
        </p:nvSpPr>
        <p:spPr>
          <a:xfrm>
            <a:off x="7018934" y="3963810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D891F5-41EE-4090-BDFF-FE68498B54A9}"/>
              </a:ext>
            </a:extLst>
          </p:cNvPr>
          <p:cNvSpPr txBox="1"/>
          <p:nvPr/>
        </p:nvSpPr>
        <p:spPr>
          <a:xfrm>
            <a:off x="6015661" y="4497683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BB842B-9837-4514-9A0A-C583387E1201}"/>
              </a:ext>
            </a:extLst>
          </p:cNvPr>
          <p:cNvSpPr txBox="1"/>
          <p:nvPr/>
        </p:nvSpPr>
        <p:spPr>
          <a:xfrm>
            <a:off x="6512656" y="4536839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C53CCD4-9898-4850-8243-9CBB0AD7F641}"/>
              </a:ext>
            </a:extLst>
          </p:cNvPr>
          <p:cNvSpPr txBox="1"/>
          <p:nvPr/>
        </p:nvSpPr>
        <p:spPr>
          <a:xfrm>
            <a:off x="7009418" y="450781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0A825E-D0DA-4657-A318-EB00694EC352}"/>
              </a:ext>
            </a:extLst>
          </p:cNvPr>
          <p:cNvSpPr txBox="1"/>
          <p:nvPr/>
        </p:nvSpPr>
        <p:spPr>
          <a:xfrm>
            <a:off x="6014457" y="5090637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F23FA2-C0D0-4366-8199-4AE212A5D21F}"/>
              </a:ext>
            </a:extLst>
          </p:cNvPr>
          <p:cNvSpPr txBox="1"/>
          <p:nvPr/>
        </p:nvSpPr>
        <p:spPr>
          <a:xfrm>
            <a:off x="6511452" y="512979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63EB32-6A56-4FBA-868A-F1EDC218056B}"/>
              </a:ext>
            </a:extLst>
          </p:cNvPr>
          <p:cNvSpPr txBox="1"/>
          <p:nvPr/>
        </p:nvSpPr>
        <p:spPr>
          <a:xfrm>
            <a:off x="7008214" y="5100765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DC1ED06-1434-491C-B6B1-F604FF014B18}"/>
              </a:ext>
            </a:extLst>
          </p:cNvPr>
          <p:cNvSpPr txBox="1"/>
          <p:nvPr/>
        </p:nvSpPr>
        <p:spPr>
          <a:xfrm>
            <a:off x="6048197" y="5690358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E00394-0D67-4E61-83E3-225E3FF72F80}"/>
              </a:ext>
            </a:extLst>
          </p:cNvPr>
          <p:cNvSpPr txBox="1"/>
          <p:nvPr/>
        </p:nvSpPr>
        <p:spPr>
          <a:xfrm>
            <a:off x="6545192" y="572951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23B7B06-8485-479E-B094-1DAD30144AB4}"/>
              </a:ext>
            </a:extLst>
          </p:cNvPr>
          <p:cNvSpPr txBox="1"/>
          <p:nvPr/>
        </p:nvSpPr>
        <p:spPr>
          <a:xfrm>
            <a:off x="7041954" y="570048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9DCDE69-95A5-4C9F-BFAC-B994953B4FD0}"/>
              </a:ext>
            </a:extLst>
          </p:cNvPr>
          <p:cNvSpPr txBox="1"/>
          <p:nvPr/>
        </p:nvSpPr>
        <p:spPr>
          <a:xfrm>
            <a:off x="6546248" y="2208188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1FA2FA-B0E9-488E-B0D2-79AF3658F210}"/>
              </a:ext>
            </a:extLst>
          </p:cNvPr>
          <p:cNvSpPr txBox="1"/>
          <p:nvPr/>
        </p:nvSpPr>
        <p:spPr>
          <a:xfrm>
            <a:off x="6033920" y="2198690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2B8E30-396E-4347-9ECD-00B234EF3D75}"/>
              </a:ext>
            </a:extLst>
          </p:cNvPr>
          <p:cNvSpPr txBox="1"/>
          <p:nvPr/>
        </p:nvSpPr>
        <p:spPr>
          <a:xfrm>
            <a:off x="7041954" y="2223186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527DDC-F297-4982-9B59-71D0F9280067}"/>
              </a:ext>
            </a:extLst>
          </p:cNvPr>
          <p:cNvSpPr txBox="1"/>
          <p:nvPr/>
        </p:nvSpPr>
        <p:spPr>
          <a:xfrm>
            <a:off x="7500774" y="2184790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6E33630-85CA-4BB1-9C4F-2CE41FF84BD5}"/>
              </a:ext>
            </a:extLst>
          </p:cNvPr>
          <p:cNvSpPr/>
          <p:nvPr/>
        </p:nvSpPr>
        <p:spPr>
          <a:xfrm>
            <a:off x="5366626" y="710472"/>
            <a:ext cx="565433" cy="56874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8CFA9CD-A10C-42D4-BE35-93D999906E17}"/>
              </a:ext>
            </a:extLst>
          </p:cNvPr>
          <p:cNvSpPr/>
          <p:nvPr/>
        </p:nvSpPr>
        <p:spPr>
          <a:xfrm>
            <a:off x="6552679" y="708346"/>
            <a:ext cx="340995" cy="567229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EA365B7-0E40-4027-8E21-4FFB6A15F4AA}"/>
              </a:ext>
            </a:extLst>
          </p:cNvPr>
          <p:cNvSpPr/>
          <p:nvPr/>
        </p:nvSpPr>
        <p:spPr>
          <a:xfrm>
            <a:off x="7490605" y="755105"/>
            <a:ext cx="529449" cy="56428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CCFF923-4148-4D06-A033-7155C13AFE9A}"/>
              </a:ext>
            </a:extLst>
          </p:cNvPr>
          <p:cNvSpPr txBox="1"/>
          <p:nvPr/>
        </p:nvSpPr>
        <p:spPr>
          <a:xfrm>
            <a:off x="9334833" y="670246"/>
            <a:ext cx="172354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863EC7-7C9B-4FEC-99FC-936DA6917239}"/>
              </a:ext>
            </a:extLst>
          </p:cNvPr>
          <p:cNvSpPr txBox="1"/>
          <p:nvPr/>
        </p:nvSpPr>
        <p:spPr>
          <a:xfrm>
            <a:off x="8370308" y="1505123"/>
            <a:ext cx="32033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38595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/>
      <p:bldP spid="56" grpId="0"/>
      <p:bldP spid="60" grpId="0"/>
      <p:bldP spid="64" grpId="0"/>
      <p:bldP spid="7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9" grpId="0"/>
      <p:bldP spid="50" grpId="0"/>
      <p:bldP spid="51" grpId="0"/>
      <p:bldP spid="53" grpId="0"/>
      <p:bldP spid="54" grpId="0"/>
      <p:bldP spid="55" grpId="0"/>
      <p:bldP spid="57" grpId="0"/>
      <p:bldP spid="58" grpId="0"/>
      <p:bldP spid="59" grpId="0"/>
      <p:bldP spid="61" grpId="0"/>
      <p:bldP spid="62" grpId="0"/>
      <p:bldP spid="63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8" grpId="0" animBg="1"/>
      <p:bldP spid="79" grpId="0" animBg="1"/>
      <p:bldP spid="80" grpId="0" animBg="1"/>
      <p:bldP spid="8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227897" y="694076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:   2   =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218791" y="1163951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:   2   =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218791" y="1795586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:   2   =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218791" y="2395757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:   2   =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23554" y="2981225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 :   2  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5029979" y="358331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 :   2  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29980" y="419754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 :   2  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5466" y="477985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 :   2  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5466" y="531621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 :   2  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29980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 :   2   =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B8C4DE6-6748-408D-9327-8C19E5C1D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67223" y="1246124"/>
            <a:ext cx="525046" cy="5250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6267622-A507-49A0-97FD-51351DDB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72537" y="2392159"/>
            <a:ext cx="525046" cy="5250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44981-5992-40E6-9355-9A7A1C755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85074" y="3615869"/>
            <a:ext cx="525046" cy="5250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870C42-ECE4-4A8E-9AAC-94AA21C88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72537" y="4790986"/>
            <a:ext cx="525046" cy="5250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2AE8E8E-96C7-4790-A955-7498D6597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67224" y="5935875"/>
            <a:ext cx="525046" cy="525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B4ACACD-EFD0-4A82-B1BC-F931546EA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3373" y="712427"/>
            <a:ext cx="525046" cy="5250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499AAA-DD4F-4E4A-AD79-A27631910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389098" y="1230853"/>
            <a:ext cx="525046" cy="5250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5B8B6AA-019E-4409-A4D2-999BE6004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7149" y="1777745"/>
            <a:ext cx="525046" cy="5250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17AC4C-6FF1-43B8-8370-1F988FB8B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389098" y="2434879"/>
            <a:ext cx="525046" cy="5250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B7D847-8D6C-4FFB-8B81-6D9C85927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72726" y="3011089"/>
            <a:ext cx="525046" cy="5250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EE990D-58C4-4F71-B3C3-D967A0BE0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204866" y="3613184"/>
            <a:ext cx="525046" cy="5250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5456D43-AC6F-4F3F-8494-594A37684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329245" y="4185070"/>
            <a:ext cx="525046" cy="5250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294F171-3481-4A4D-A990-C8286A0B3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7396" y="4775872"/>
            <a:ext cx="525046" cy="52504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AAF369-4F7F-427D-8AD6-B8A73262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329244" y="5381599"/>
            <a:ext cx="525046" cy="5250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7367E6-B236-4A10-A72D-2A77B4908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93246" y="5935876"/>
            <a:ext cx="525046" cy="52504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0DB425-9190-4070-8097-85D6AA7AA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176194" y="5930224"/>
            <a:ext cx="525046" cy="5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B83A8783-ADEC-4C7B-A690-25EE6AFD9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7110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97300A-9A19-430E-B664-D5D79B858892}"/>
              </a:ext>
            </a:extLst>
          </p:cNvPr>
          <p:cNvSpPr/>
          <p:nvPr/>
        </p:nvSpPr>
        <p:spPr>
          <a:xfrm>
            <a:off x="1066564" y="182291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702EC-76C5-4DED-9140-8E0276B7178B}"/>
              </a:ext>
            </a:extLst>
          </p:cNvPr>
          <p:cNvGrpSpPr/>
          <p:nvPr/>
        </p:nvGrpSpPr>
        <p:grpSpPr>
          <a:xfrm>
            <a:off x="1684371" y="1747621"/>
            <a:ext cx="1134316" cy="594303"/>
            <a:chOff x="1870518" y="1347499"/>
            <a:chExt cx="1134316" cy="5812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B0A689-78FC-414E-AD43-25A3B6257B90}"/>
                </a:ext>
              </a:extLst>
            </p:cNvPr>
            <p:cNvGrpSpPr/>
            <p:nvPr/>
          </p:nvGrpSpPr>
          <p:grpSpPr>
            <a:xfrm>
              <a:off x="1870518" y="1356819"/>
              <a:ext cx="758382" cy="571910"/>
              <a:chOff x="1870518" y="1356819"/>
              <a:chExt cx="758382" cy="57191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0DCED84-287B-44E9-80E4-5136813EFD4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6CCFF5-E106-4461-810E-E1C52DA4B372}"/>
                  </a:ext>
                </a:extLst>
              </p:cNvPr>
              <p:cNvSpPr txBox="1"/>
              <p:nvPr/>
            </p:nvSpPr>
            <p:spPr>
              <a:xfrm>
                <a:off x="1940448" y="1356819"/>
                <a:ext cx="686406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E5AAD1-927E-4676-975A-76207909E2ED}"/>
                </a:ext>
              </a:extLst>
            </p:cNvPr>
            <p:cNvSpPr txBox="1"/>
            <p:nvPr/>
          </p:nvSpPr>
          <p:spPr>
            <a:xfrm>
              <a:off x="2592542" y="1347499"/>
              <a:ext cx="412292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232556"/>
                  </p:ext>
                </p:extLst>
              </p:nvPr>
            </p:nvGraphicFramePr>
            <p:xfrm>
              <a:off x="2687188" y="2439748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3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0" dirty="0">
                              <a:solidFill>
                                <a:srgbClr val="0000FF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232556"/>
                  </p:ext>
                </p:extLst>
              </p:nvPr>
            </p:nvGraphicFramePr>
            <p:xfrm>
              <a:off x="2687188" y="2439748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7" t="-5584" r="-368817" b="-670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0" dirty="0">
                              <a:solidFill>
                                <a:srgbClr val="0000FF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D42A4A-456C-49BF-A7E5-DA5C4E904375}"/>
              </a:ext>
            </a:extLst>
          </p:cNvPr>
          <p:cNvSpPr txBox="1"/>
          <p:nvPr/>
        </p:nvSpPr>
        <p:spPr>
          <a:xfrm>
            <a:off x="5482629" y="367097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CA7DF-B61B-4760-BC20-73FF268C312E}"/>
              </a:ext>
            </a:extLst>
          </p:cNvPr>
          <p:cNvSpPr txBox="1"/>
          <p:nvPr/>
        </p:nvSpPr>
        <p:spPr>
          <a:xfrm>
            <a:off x="6520848" y="366598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DE698-8E07-4066-8957-7FD36A003AC5}"/>
              </a:ext>
            </a:extLst>
          </p:cNvPr>
          <p:cNvSpPr txBox="1"/>
          <p:nvPr/>
        </p:nvSpPr>
        <p:spPr>
          <a:xfrm>
            <a:off x="7579931" y="366100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B2DF-BD2C-41F2-B2B3-D4E0CF11067E}"/>
              </a:ext>
            </a:extLst>
          </p:cNvPr>
          <p:cNvSpPr txBox="1"/>
          <p:nvPr/>
        </p:nvSpPr>
        <p:spPr>
          <a:xfrm>
            <a:off x="8651714" y="365602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5990E5-F019-4C4D-9AEB-AB87685696DB}"/>
              </a:ext>
            </a:extLst>
          </p:cNvPr>
          <p:cNvSpPr txBox="1"/>
          <p:nvPr/>
        </p:nvSpPr>
        <p:spPr>
          <a:xfrm>
            <a:off x="4498446" y="368548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09B80A-B0AE-4B73-8975-EC9D36FBD662}"/>
              </a:ext>
            </a:extLst>
          </p:cNvPr>
          <p:cNvSpPr txBox="1"/>
          <p:nvPr/>
        </p:nvSpPr>
        <p:spPr>
          <a:xfrm>
            <a:off x="4546218" y="365602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8385DE-0BAE-462E-A399-9EEB0BDF74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4984" y="526995"/>
            <a:ext cx="6571776" cy="319012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BAE9EB6-E188-4F04-BBAE-38CC81DD0937}"/>
              </a:ext>
            </a:extLst>
          </p:cNvPr>
          <p:cNvSpPr/>
          <p:nvPr/>
        </p:nvSpPr>
        <p:spPr>
          <a:xfrm>
            <a:off x="993986" y="9703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6A642-B30A-409C-B4EF-DF1CBE61FE7A}"/>
              </a:ext>
            </a:extLst>
          </p:cNvPr>
          <p:cNvSpPr txBox="1"/>
          <p:nvPr/>
        </p:nvSpPr>
        <p:spPr>
          <a:xfrm>
            <a:off x="1431308" y="917839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Tính nhẩm.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697E7B-5FCF-495A-91CD-33702DC84D14}"/>
              </a:ext>
            </a:extLst>
          </p:cNvPr>
          <p:cNvSpPr/>
          <p:nvPr/>
        </p:nvSpPr>
        <p:spPr>
          <a:xfrm>
            <a:off x="3428699" y="3694487"/>
            <a:ext cx="258756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  :  2 =      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65A953-2ECF-433A-9306-C3ABA7312D28}"/>
                  </a:ext>
                </a:extLst>
              </p:cNvPr>
              <p:cNvSpPr/>
              <p:nvPr/>
            </p:nvSpPr>
            <p:spPr>
              <a:xfrm>
                <a:off x="3428698" y="4156152"/>
                <a:ext cx="253947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=       </a:t>
                </a:r>
                <a:endParaRPr lang="vi-VN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65A953-2ECF-433A-9306-C3ABA7312D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698" y="4156152"/>
                <a:ext cx="2539478" cy="584775"/>
              </a:xfrm>
              <a:prstGeom prst="rect">
                <a:avLst/>
              </a:prstGeom>
              <a:blipFill>
                <a:blip r:embed="rId4"/>
                <a:stretch>
                  <a:fillRect t="-13542" r="-527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505E87F-98F8-4E43-88D4-A318108185CB}"/>
              </a:ext>
            </a:extLst>
          </p:cNvPr>
          <p:cNvSpPr/>
          <p:nvPr/>
        </p:nvSpPr>
        <p:spPr>
          <a:xfrm>
            <a:off x="3428697" y="4624964"/>
            <a:ext cx="258756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  :  2 =      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F3D9EF-CE64-4307-B79D-B8DB10FB7902}"/>
              </a:ext>
            </a:extLst>
          </p:cNvPr>
          <p:cNvSpPr/>
          <p:nvPr/>
        </p:nvSpPr>
        <p:spPr>
          <a:xfrm>
            <a:off x="3428696" y="5093776"/>
            <a:ext cx="270138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2 =      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C8C232-6E8F-4379-88EC-C5593CEADBAA}"/>
                  </a:ext>
                </a:extLst>
              </p:cNvPr>
              <p:cNvSpPr/>
              <p:nvPr/>
            </p:nvSpPr>
            <p:spPr>
              <a:xfrm>
                <a:off x="3428695" y="5562588"/>
                <a:ext cx="253947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=       </a:t>
                </a:r>
                <a:endParaRPr lang="vi-VN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C8C232-6E8F-4379-88EC-C5593CEAD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695" y="5562588"/>
                <a:ext cx="2539478" cy="584775"/>
              </a:xfrm>
              <a:prstGeom prst="rect">
                <a:avLst/>
              </a:prstGeom>
              <a:blipFill>
                <a:blip r:embed="rId5"/>
                <a:stretch>
                  <a:fillRect t="-13542" r="-527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9C683FB-CD37-49D1-80A4-594700D12F1C}"/>
              </a:ext>
            </a:extLst>
          </p:cNvPr>
          <p:cNvSpPr/>
          <p:nvPr/>
        </p:nvSpPr>
        <p:spPr>
          <a:xfrm>
            <a:off x="5993527" y="3717122"/>
            <a:ext cx="281519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2 =      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CDEE45-5679-415D-BD97-2F75AD46BFC8}"/>
                  </a:ext>
                </a:extLst>
              </p:cNvPr>
              <p:cNvSpPr/>
              <p:nvPr/>
            </p:nvSpPr>
            <p:spPr>
              <a:xfrm>
                <a:off x="5993526" y="4185934"/>
                <a:ext cx="2539478" cy="5847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 =       </a:t>
                </a:r>
                <a:endParaRPr lang="vi-VN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CDEE45-5679-415D-BD97-2F75AD46BF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526" y="4185934"/>
                <a:ext cx="2539478" cy="584775"/>
              </a:xfrm>
              <a:prstGeom prst="rect">
                <a:avLst/>
              </a:prstGeom>
              <a:blipFill>
                <a:blip r:embed="rId6"/>
                <a:stretch>
                  <a:fillRect t="-13542" r="-527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00F44DE-FE61-4EA4-8711-13F2CE33E515}"/>
              </a:ext>
            </a:extLst>
          </p:cNvPr>
          <p:cNvSpPr/>
          <p:nvPr/>
        </p:nvSpPr>
        <p:spPr>
          <a:xfrm>
            <a:off x="5993525" y="4654746"/>
            <a:ext cx="281519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2 =      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CF0107-0F61-43C3-B5B8-421B79757FEB}"/>
              </a:ext>
            </a:extLst>
          </p:cNvPr>
          <p:cNvSpPr/>
          <p:nvPr/>
        </p:nvSpPr>
        <p:spPr>
          <a:xfrm>
            <a:off x="5993524" y="5123558"/>
            <a:ext cx="247375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2 =     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1EF8F9-99C5-4E3B-9478-7FF764F123F1}"/>
              </a:ext>
            </a:extLst>
          </p:cNvPr>
          <p:cNvSpPr/>
          <p:nvPr/>
        </p:nvSpPr>
        <p:spPr>
          <a:xfrm>
            <a:off x="5993523" y="5592370"/>
            <a:ext cx="258756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  :  2 =      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D819D6-465E-47C5-9DC9-EEA535F0FBB3}"/>
              </a:ext>
            </a:extLst>
          </p:cNvPr>
          <p:cNvSpPr txBox="1"/>
          <p:nvPr/>
        </p:nvSpPr>
        <p:spPr>
          <a:xfrm>
            <a:off x="5218642" y="3700427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0FD55-7E79-4310-9E42-D0FF3C850145}"/>
              </a:ext>
            </a:extLst>
          </p:cNvPr>
          <p:cNvSpPr txBox="1"/>
          <p:nvPr/>
        </p:nvSpPr>
        <p:spPr>
          <a:xfrm>
            <a:off x="5218641" y="4161916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624877-419C-48EC-B58E-3B29AB8B1DB4}"/>
              </a:ext>
            </a:extLst>
          </p:cNvPr>
          <p:cNvSpPr txBox="1"/>
          <p:nvPr/>
        </p:nvSpPr>
        <p:spPr>
          <a:xfrm>
            <a:off x="5218640" y="4610215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BD24D2-CD5F-4D3C-BA20-A29BCB4E83FE}"/>
              </a:ext>
            </a:extLst>
          </p:cNvPr>
          <p:cNvSpPr txBox="1"/>
          <p:nvPr/>
        </p:nvSpPr>
        <p:spPr>
          <a:xfrm>
            <a:off x="5218639" y="5103454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1E50F-FA50-4C6A-9071-018FDB490B9F}"/>
              </a:ext>
            </a:extLst>
          </p:cNvPr>
          <p:cNvSpPr txBox="1"/>
          <p:nvPr/>
        </p:nvSpPr>
        <p:spPr>
          <a:xfrm>
            <a:off x="5000049" y="5558593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001973-B1E0-42E4-B810-204416FDFF3F}"/>
              </a:ext>
            </a:extLst>
          </p:cNvPr>
          <p:cNvSpPr txBox="1"/>
          <p:nvPr/>
        </p:nvSpPr>
        <p:spPr>
          <a:xfrm>
            <a:off x="7995863" y="3704012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6582F3-2018-4FE7-BE91-8244BA961D60}"/>
              </a:ext>
            </a:extLst>
          </p:cNvPr>
          <p:cNvSpPr txBox="1"/>
          <p:nvPr/>
        </p:nvSpPr>
        <p:spPr>
          <a:xfrm>
            <a:off x="7777761" y="4200416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B6A6C1-5BAF-45A7-BBC3-DCF8579C4F04}"/>
              </a:ext>
            </a:extLst>
          </p:cNvPr>
          <p:cNvSpPr txBox="1"/>
          <p:nvPr/>
        </p:nvSpPr>
        <p:spPr>
          <a:xfrm>
            <a:off x="7995865" y="4637339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715EC7-650B-41C8-A962-9EE6812B550D}"/>
              </a:ext>
            </a:extLst>
          </p:cNvPr>
          <p:cNvSpPr txBox="1"/>
          <p:nvPr/>
        </p:nvSpPr>
        <p:spPr>
          <a:xfrm>
            <a:off x="7758115" y="5130059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0650FC-AFEF-4D88-8118-4EC659C6F407}"/>
              </a:ext>
            </a:extLst>
          </p:cNvPr>
          <p:cNvSpPr txBox="1"/>
          <p:nvPr/>
        </p:nvSpPr>
        <p:spPr>
          <a:xfrm>
            <a:off x="7995863" y="5579367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79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12651"/>
            <a:ext cx="11800114" cy="6471178"/>
          </a:xfrm>
          <a:custGeom>
            <a:avLst/>
            <a:gdLst>
              <a:gd name="connsiteX0" fmla="*/ 0 w 11800114"/>
              <a:gd name="connsiteY0" fmla="*/ 281626 h 6471178"/>
              <a:gd name="connsiteX1" fmla="*/ 281626 w 11800114"/>
              <a:gd name="connsiteY1" fmla="*/ 0 h 6471178"/>
              <a:gd name="connsiteX2" fmla="*/ 985408 w 11800114"/>
              <a:gd name="connsiteY2" fmla="*/ 0 h 6471178"/>
              <a:gd name="connsiteX3" fmla="*/ 1352085 w 11800114"/>
              <a:gd name="connsiteY3" fmla="*/ 0 h 6471178"/>
              <a:gd name="connsiteX4" fmla="*/ 1718762 w 11800114"/>
              <a:gd name="connsiteY4" fmla="*/ 0 h 6471178"/>
              <a:gd name="connsiteX5" fmla="*/ 2310175 w 11800114"/>
              <a:gd name="connsiteY5" fmla="*/ 0 h 6471178"/>
              <a:gd name="connsiteX6" fmla="*/ 2901589 w 11800114"/>
              <a:gd name="connsiteY6" fmla="*/ 0 h 6471178"/>
              <a:gd name="connsiteX7" fmla="*/ 3380634 w 11800114"/>
              <a:gd name="connsiteY7" fmla="*/ 0 h 6471178"/>
              <a:gd name="connsiteX8" fmla="*/ 4196785 w 11800114"/>
              <a:gd name="connsiteY8" fmla="*/ 0 h 6471178"/>
              <a:gd name="connsiteX9" fmla="*/ 4563462 w 11800114"/>
              <a:gd name="connsiteY9" fmla="*/ 0 h 6471178"/>
              <a:gd name="connsiteX10" fmla="*/ 5379613 w 11800114"/>
              <a:gd name="connsiteY10" fmla="*/ 0 h 6471178"/>
              <a:gd name="connsiteX11" fmla="*/ 5746289 w 11800114"/>
              <a:gd name="connsiteY11" fmla="*/ 0 h 6471178"/>
              <a:gd name="connsiteX12" fmla="*/ 6450072 w 11800114"/>
              <a:gd name="connsiteY12" fmla="*/ 0 h 6471178"/>
              <a:gd name="connsiteX13" fmla="*/ 7266223 w 11800114"/>
              <a:gd name="connsiteY13" fmla="*/ 0 h 6471178"/>
              <a:gd name="connsiteX14" fmla="*/ 7520531 w 11800114"/>
              <a:gd name="connsiteY14" fmla="*/ 0 h 6471178"/>
              <a:gd name="connsiteX15" fmla="*/ 8336682 w 11800114"/>
              <a:gd name="connsiteY15" fmla="*/ 0 h 6471178"/>
              <a:gd name="connsiteX16" fmla="*/ 9152833 w 11800114"/>
              <a:gd name="connsiteY16" fmla="*/ 0 h 6471178"/>
              <a:gd name="connsiteX17" fmla="*/ 9407141 w 11800114"/>
              <a:gd name="connsiteY17" fmla="*/ 0 h 6471178"/>
              <a:gd name="connsiteX18" fmla="*/ 9998555 w 11800114"/>
              <a:gd name="connsiteY18" fmla="*/ 0 h 6471178"/>
              <a:gd name="connsiteX19" fmla="*/ 10477600 w 11800114"/>
              <a:gd name="connsiteY19" fmla="*/ 0 h 6471178"/>
              <a:gd name="connsiteX20" fmla="*/ 10956645 w 11800114"/>
              <a:gd name="connsiteY20" fmla="*/ 0 h 6471178"/>
              <a:gd name="connsiteX21" fmla="*/ 11518488 w 11800114"/>
              <a:gd name="connsiteY21" fmla="*/ 0 h 6471178"/>
              <a:gd name="connsiteX22" fmla="*/ 11800114 w 11800114"/>
              <a:gd name="connsiteY22" fmla="*/ 281626 h 6471178"/>
              <a:gd name="connsiteX23" fmla="*/ 11800114 w 11800114"/>
              <a:gd name="connsiteY23" fmla="*/ 695181 h 6471178"/>
              <a:gd name="connsiteX24" fmla="*/ 11800114 w 11800114"/>
              <a:gd name="connsiteY24" fmla="*/ 1108736 h 6471178"/>
              <a:gd name="connsiteX25" fmla="*/ 11800114 w 11800114"/>
              <a:gd name="connsiteY25" fmla="*/ 1581370 h 6471178"/>
              <a:gd name="connsiteX26" fmla="*/ 11800114 w 11800114"/>
              <a:gd name="connsiteY26" fmla="*/ 2172162 h 6471178"/>
              <a:gd name="connsiteX27" fmla="*/ 11800114 w 11800114"/>
              <a:gd name="connsiteY27" fmla="*/ 2822034 h 6471178"/>
              <a:gd name="connsiteX28" fmla="*/ 11800114 w 11800114"/>
              <a:gd name="connsiteY28" fmla="*/ 3353748 h 6471178"/>
              <a:gd name="connsiteX29" fmla="*/ 11800114 w 11800114"/>
              <a:gd name="connsiteY29" fmla="*/ 3826382 h 6471178"/>
              <a:gd name="connsiteX30" fmla="*/ 11800114 w 11800114"/>
              <a:gd name="connsiteY30" fmla="*/ 4299016 h 6471178"/>
              <a:gd name="connsiteX31" fmla="*/ 11800114 w 11800114"/>
              <a:gd name="connsiteY31" fmla="*/ 4948888 h 6471178"/>
              <a:gd name="connsiteX32" fmla="*/ 11800114 w 11800114"/>
              <a:gd name="connsiteY32" fmla="*/ 5362442 h 6471178"/>
              <a:gd name="connsiteX33" fmla="*/ 11800114 w 11800114"/>
              <a:gd name="connsiteY33" fmla="*/ 6189552 h 6471178"/>
              <a:gd name="connsiteX34" fmla="*/ 11518488 w 11800114"/>
              <a:gd name="connsiteY34" fmla="*/ 6471178 h 6471178"/>
              <a:gd name="connsiteX35" fmla="*/ 11039443 w 11800114"/>
              <a:gd name="connsiteY35" fmla="*/ 6471178 h 6471178"/>
              <a:gd name="connsiteX36" fmla="*/ 10785135 w 11800114"/>
              <a:gd name="connsiteY36" fmla="*/ 6471178 h 6471178"/>
              <a:gd name="connsiteX37" fmla="*/ 10530827 w 11800114"/>
              <a:gd name="connsiteY37" fmla="*/ 6471178 h 6471178"/>
              <a:gd name="connsiteX38" fmla="*/ 10051782 w 11800114"/>
              <a:gd name="connsiteY38" fmla="*/ 6471178 h 6471178"/>
              <a:gd name="connsiteX39" fmla="*/ 9460368 w 11800114"/>
              <a:gd name="connsiteY39" fmla="*/ 6471178 h 6471178"/>
              <a:gd name="connsiteX40" fmla="*/ 8756586 w 11800114"/>
              <a:gd name="connsiteY40" fmla="*/ 6471178 h 6471178"/>
              <a:gd name="connsiteX41" fmla="*/ 8052803 w 11800114"/>
              <a:gd name="connsiteY41" fmla="*/ 6471178 h 6471178"/>
              <a:gd name="connsiteX42" fmla="*/ 7236652 w 11800114"/>
              <a:gd name="connsiteY42" fmla="*/ 6471178 h 6471178"/>
              <a:gd name="connsiteX43" fmla="*/ 6645238 w 11800114"/>
              <a:gd name="connsiteY43" fmla="*/ 6471178 h 6471178"/>
              <a:gd name="connsiteX44" fmla="*/ 6390930 w 11800114"/>
              <a:gd name="connsiteY44" fmla="*/ 6471178 h 6471178"/>
              <a:gd name="connsiteX45" fmla="*/ 5574779 w 11800114"/>
              <a:gd name="connsiteY45" fmla="*/ 6471178 h 6471178"/>
              <a:gd name="connsiteX46" fmla="*/ 4983366 w 11800114"/>
              <a:gd name="connsiteY46" fmla="*/ 6471178 h 6471178"/>
              <a:gd name="connsiteX47" fmla="*/ 4391952 w 11800114"/>
              <a:gd name="connsiteY47" fmla="*/ 6471178 h 6471178"/>
              <a:gd name="connsiteX48" fmla="*/ 4025275 w 11800114"/>
              <a:gd name="connsiteY48" fmla="*/ 6471178 h 6471178"/>
              <a:gd name="connsiteX49" fmla="*/ 3209124 w 11800114"/>
              <a:gd name="connsiteY49" fmla="*/ 6471178 h 6471178"/>
              <a:gd name="connsiteX50" fmla="*/ 2842448 w 11800114"/>
              <a:gd name="connsiteY50" fmla="*/ 6471178 h 6471178"/>
              <a:gd name="connsiteX51" fmla="*/ 2026297 w 11800114"/>
              <a:gd name="connsiteY51" fmla="*/ 6471178 h 6471178"/>
              <a:gd name="connsiteX52" fmla="*/ 1771989 w 11800114"/>
              <a:gd name="connsiteY52" fmla="*/ 6471178 h 6471178"/>
              <a:gd name="connsiteX53" fmla="*/ 1068206 w 11800114"/>
              <a:gd name="connsiteY53" fmla="*/ 6471178 h 6471178"/>
              <a:gd name="connsiteX54" fmla="*/ 281626 w 11800114"/>
              <a:gd name="connsiteY54" fmla="*/ 6471178 h 6471178"/>
              <a:gd name="connsiteX55" fmla="*/ 0 w 11800114"/>
              <a:gd name="connsiteY55" fmla="*/ 6189552 h 6471178"/>
              <a:gd name="connsiteX56" fmla="*/ 0 w 11800114"/>
              <a:gd name="connsiteY56" fmla="*/ 5657839 h 6471178"/>
              <a:gd name="connsiteX57" fmla="*/ 0 w 11800114"/>
              <a:gd name="connsiteY57" fmla="*/ 5185205 h 6471178"/>
              <a:gd name="connsiteX58" fmla="*/ 0 w 11800114"/>
              <a:gd name="connsiteY58" fmla="*/ 4653491 h 6471178"/>
              <a:gd name="connsiteX59" fmla="*/ 0 w 11800114"/>
              <a:gd name="connsiteY59" fmla="*/ 3944540 h 6471178"/>
              <a:gd name="connsiteX60" fmla="*/ 0 w 11800114"/>
              <a:gd name="connsiteY60" fmla="*/ 3294668 h 6471178"/>
              <a:gd name="connsiteX61" fmla="*/ 0 w 11800114"/>
              <a:gd name="connsiteY61" fmla="*/ 2881113 h 6471178"/>
              <a:gd name="connsiteX62" fmla="*/ 0 w 11800114"/>
              <a:gd name="connsiteY62" fmla="*/ 2467559 h 6471178"/>
              <a:gd name="connsiteX63" fmla="*/ 0 w 11800114"/>
              <a:gd name="connsiteY63" fmla="*/ 1758607 h 6471178"/>
              <a:gd name="connsiteX64" fmla="*/ 0 w 11800114"/>
              <a:gd name="connsiteY64" fmla="*/ 1345053 h 6471178"/>
              <a:gd name="connsiteX65" fmla="*/ 0 w 11800114"/>
              <a:gd name="connsiteY65" fmla="*/ 931498 h 6471178"/>
              <a:gd name="connsiteX66" fmla="*/ 0 w 11800114"/>
              <a:gd name="connsiteY66" fmla="*/ 281626 h 647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71178" fill="none" extrusionOk="0">
                <a:moveTo>
                  <a:pt x="0" y="281626"/>
                </a:moveTo>
                <a:cubicBezTo>
                  <a:pt x="38812" y="132067"/>
                  <a:pt x="130706" y="7085"/>
                  <a:pt x="281626" y="0"/>
                </a:cubicBezTo>
                <a:cubicBezTo>
                  <a:pt x="527049" y="-45999"/>
                  <a:pt x="700847" y="42432"/>
                  <a:pt x="985408" y="0"/>
                </a:cubicBezTo>
                <a:cubicBezTo>
                  <a:pt x="1269969" y="-42432"/>
                  <a:pt x="1253077" y="313"/>
                  <a:pt x="1352085" y="0"/>
                </a:cubicBezTo>
                <a:cubicBezTo>
                  <a:pt x="1451093" y="-313"/>
                  <a:pt x="1600950" y="42006"/>
                  <a:pt x="1718762" y="0"/>
                </a:cubicBezTo>
                <a:cubicBezTo>
                  <a:pt x="1836574" y="-42006"/>
                  <a:pt x="2111145" y="27689"/>
                  <a:pt x="2310175" y="0"/>
                </a:cubicBezTo>
                <a:cubicBezTo>
                  <a:pt x="2509205" y="-27689"/>
                  <a:pt x="2740819" y="22471"/>
                  <a:pt x="2901589" y="0"/>
                </a:cubicBezTo>
                <a:cubicBezTo>
                  <a:pt x="3062359" y="-22471"/>
                  <a:pt x="3232361" y="42937"/>
                  <a:pt x="3380634" y="0"/>
                </a:cubicBezTo>
                <a:cubicBezTo>
                  <a:pt x="3528907" y="-42937"/>
                  <a:pt x="3990572" y="76606"/>
                  <a:pt x="4196785" y="0"/>
                </a:cubicBezTo>
                <a:cubicBezTo>
                  <a:pt x="4402998" y="-76606"/>
                  <a:pt x="4407995" y="9856"/>
                  <a:pt x="4563462" y="0"/>
                </a:cubicBezTo>
                <a:cubicBezTo>
                  <a:pt x="4718929" y="-9856"/>
                  <a:pt x="5088797" y="12349"/>
                  <a:pt x="5379613" y="0"/>
                </a:cubicBezTo>
                <a:cubicBezTo>
                  <a:pt x="5670429" y="-12349"/>
                  <a:pt x="5582175" y="16644"/>
                  <a:pt x="5746289" y="0"/>
                </a:cubicBezTo>
                <a:cubicBezTo>
                  <a:pt x="5910403" y="-16644"/>
                  <a:pt x="6233007" y="74292"/>
                  <a:pt x="6450072" y="0"/>
                </a:cubicBezTo>
                <a:cubicBezTo>
                  <a:pt x="6667137" y="-74292"/>
                  <a:pt x="7090396" y="77980"/>
                  <a:pt x="7266223" y="0"/>
                </a:cubicBezTo>
                <a:cubicBezTo>
                  <a:pt x="7442050" y="-77980"/>
                  <a:pt x="7394084" y="19153"/>
                  <a:pt x="7520531" y="0"/>
                </a:cubicBezTo>
                <a:cubicBezTo>
                  <a:pt x="7646978" y="-19153"/>
                  <a:pt x="8058909" y="24159"/>
                  <a:pt x="8336682" y="0"/>
                </a:cubicBezTo>
                <a:cubicBezTo>
                  <a:pt x="8614455" y="-24159"/>
                  <a:pt x="8966745" y="9912"/>
                  <a:pt x="9152833" y="0"/>
                </a:cubicBezTo>
                <a:cubicBezTo>
                  <a:pt x="9338921" y="-9912"/>
                  <a:pt x="9325422" y="29355"/>
                  <a:pt x="9407141" y="0"/>
                </a:cubicBezTo>
                <a:cubicBezTo>
                  <a:pt x="9488860" y="-29355"/>
                  <a:pt x="9819538" y="55282"/>
                  <a:pt x="9998555" y="0"/>
                </a:cubicBezTo>
                <a:cubicBezTo>
                  <a:pt x="10177572" y="-55282"/>
                  <a:pt x="10248818" y="11522"/>
                  <a:pt x="10477600" y="0"/>
                </a:cubicBezTo>
                <a:cubicBezTo>
                  <a:pt x="10706382" y="-11522"/>
                  <a:pt x="10847504" y="21064"/>
                  <a:pt x="10956645" y="0"/>
                </a:cubicBezTo>
                <a:cubicBezTo>
                  <a:pt x="11065786" y="-21064"/>
                  <a:pt x="11342078" y="62872"/>
                  <a:pt x="11518488" y="0"/>
                </a:cubicBezTo>
                <a:cubicBezTo>
                  <a:pt x="11700380" y="9062"/>
                  <a:pt x="11775689" y="146964"/>
                  <a:pt x="11800114" y="281626"/>
                </a:cubicBezTo>
                <a:cubicBezTo>
                  <a:pt x="11845942" y="369144"/>
                  <a:pt x="11761642" y="503653"/>
                  <a:pt x="11800114" y="695181"/>
                </a:cubicBezTo>
                <a:cubicBezTo>
                  <a:pt x="11838586" y="886710"/>
                  <a:pt x="11768939" y="922056"/>
                  <a:pt x="11800114" y="1108736"/>
                </a:cubicBezTo>
                <a:cubicBezTo>
                  <a:pt x="11831289" y="1295417"/>
                  <a:pt x="11788270" y="1401403"/>
                  <a:pt x="11800114" y="1581370"/>
                </a:cubicBezTo>
                <a:cubicBezTo>
                  <a:pt x="11811958" y="1761337"/>
                  <a:pt x="11790162" y="2050251"/>
                  <a:pt x="11800114" y="2172162"/>
                </a:cubicBezTo>
                <a:cubicBezTo>
                  <a:pt x="11810066" y="2294073"/>
                  <a:pt x="11738495" y="2629708"/>
                  <a:pt x="11800114" y="2822034"/>
                </a:cubicBezTo>
                <a:cubicBezTo>
                  <a:pt x="11861733" y="3014360"/>
                  <a:pt x="11745163" y="3191710"/>
                  <a:pt x="11800114" y="3353748"/>
                </a:cubicBezTo>
                <a:cubicBezTo>
                  <a:pt x="11855065" y="3515786"/>
                  <a:pt x="11752146" y="3667076"/>
                  <a:pt x="11800114" y="3826382"/>
                </a:cubicBezTo>
                <a:cubicBezTo>
                  <a:pt x="11848082" y="3985688"/>
                  <a:pt x="11761414" y="4188250"/>
                  <a:pt x="11800114" y="4299016"/>
                </a:cubicBezTo>
                <a:cubicBezTo>
                  <a:pt x="11838814" y="4409782"/>
                  <a:pt x="11788764" y="4731563"/>
                  <a:pt x="11800114" y="4948888"/>
                </a:cubicBezTo>
                <a:cubicBezTo>
                  <a:pt x="11811464" y="5166213"/>
                  <a:pt x="11776665" y="5203867"/>
                  <a:pt x="11800114" y="5362442"/>
                </a:cubicBezTo>
                <a:cubicBezTo>
                  <a:pt x="11823563" y="5521017"/>
                  <a:pt x="11792090" y="5838171"/>
                  <a:pt x="11800114" y="6189552"/>
                </a:cubicBezTo>
                <a:cubicBezTo>
                  <a:pt x="11821524" y="6306523"/>
                  <a:pt x="11710233" y="6479509"/>
                  <a:pt x="11518488" y="6471178"/>
                </a:cubicBezTo>
                <a:cubicBezTo>
                  <a:pt x="11351927" y="6500490"/>
                  <a:pt x="11232257" y="6418590"/>
                  <a:pt x="11039443" y="6471178"/>
                </a:cubicBezTo>
                <a:cubicBezTo>
                  <a:pt x="10846629" y="6523766"/>
                  <a:pt x="10884857" y="6455842"/>
                  <a:pt x="10785135" y="6471178"/>
                </a:cubicBezTo>
                <a:cubicBezTo>
                  <a:pt x="10685413" y="6486514"/>
                  <a:pt x="10606242" y="6446563"/>
                  <a:pt x="10530827" y="6471178"/>
                </a:cubicBezTo>
                <a:cubicBezTo>
                  <a:pt x="10455412" y="6495793"/>
                  <a:pt x="10269038" y="6455773"/>
                  <a:pt x="10051782" y="6471178"/>
                </a:cubicBezTo>
                <a:cubicBezTo>
                  <a:pt x="9834527" y="6486583"/>
                  <a:pt x="9723899" y="6442177"/>
                  <a:pt x="9460368" y="6471178"/>
                </a:cubicBezTo>
                <a:cubicBezTo>
                  <a:pt x="9196837" y="6500179"/>
                  <a:pt x="9066345" y="6390098"/>
                  <a:pt x="8756586" y="6471178"/>
                </a:cubicBezTo>
                <a:cubicBezTo>
                  <a:pt x="8446827" y="6552258"/>
                  <a:pt x="8397934" y="6395440"/>
                  <a:pt x="8052803" y="6471178"/>
                </a:cubicBezTo>
                <a:cubicBezTo>
                  <a:pt x="7707672" y="6546916"/>
                  <a:pt x="7617769" y="6467958"/>
                  <a:pt x="7236652" y="6471178"/>
                </a:cubicBezTo>
                <a:cubicBezTo>
                  <a:pt x="6855535" y="6474398"/>
                  <a:pt x="6902138" y="6415703"/>
                  <a:pt x="6645238" y="6471178"/>
                </a:cubicBezTo>
                <a:cubicBezTo>
                  <a:pt x="6388338" y="6526653"/>
                  <a:pt x="6489813" y="6469883"/>
                  <a:pt x="6390930" y="6471178"/>
                </a:cubicBezTo>
                <a:cubicBezTo>
                  <a:pt x="6292047" y="6472473"/>
                  <a:pt x="5861026" y="6454739"/>
                  <a:pt x="5574779" y="6471178"/>
                </a:cubicBezTo>
                <a:cubicBezTo>
                  <a:pt x="5288532" y="6487617"/>
                  <a:pt x="5271634" y="6456701"/>
                  <a:pt x="4983366" y="6471178"/>
                </a:cubicBezTo>
                <a:cubicBezTo>
                  <a:pt x="4695098" y="6485655"/>
                  <a:pt x="4583409" y="6452922"/>
                  <a:pt x="4391952" y="6471178"/>
                </a:cubicBezTo>
                <a:cubicBezTo>
                  <a:pt x="4200495" y="6489434"/>
                  <a:pt x="4130450" y="6434277"/>
                  <a:pt x="4025275" y="6471178"/>
                </a:cubicBezTo>
                <a:cubicBezTo>
                  <a:pt x="3920100" y="6508079"/>
                  <a:pt x="3456264" y="6435462"/>
                  <a:pt x="3209124" y="6471178"/>
                </a:cubicBezTo>
                <a:cubicBezTo>
                  <a:pt x="2961984" y="6506894"/>
                  <a:pt x="2947102" y="6464089"/>
                  <a:pt x="2842448" y="6471178"/>
                </a:cubicBezTo>
                <a:cubicBezTo>
                  <a:pt x="2737794" y="6478267"/>
                  <a:pt x="2350159" y="6441196"/>
                  <a:pt x="2026297" y="6471178"/>
                </a:cubicBezTo>
                <a:cubicBezTo>
                  <a:pt x="1702435" y="6501160"/>
                  <a:pt x="1849901" y="6461604"/>
                  <a:pt x="1771989" y="6471178"/>
                </a:cubicBezTo>
                <a:cubicBezTo>
                  <a:pt x="1694077" y="6480752"/>
                  <a:pt x="1268006" y="6402018"/>
                  <a:pt x="1068206" y="6471178"/>
                </a:cubicBezTo>
                <a:cubicBezTo>
                  <a:pt x="868406" y="6540338"/>
                  <a:pt x="504104" y="6443211"/>
                  <a:pt x="281626" y="6471178"/>
                </a:cubicBezTo>
                <a:cubicBezTo>
                  <a:pt x="160350" y="6452125"/>
                  <a:pt x="1828" y="6371227"/>
                  <a:pt x="0" y="6189552"/>
                </a:cubicBezTo>
                <a:cubicBezTo>
                  <a:pt x="-21348" y="6024531"/>
                  <a:pt x="46688" y="5896765"/>
                  <a:pt x="0" y="5657839"/>
                </a:cubicBezTo>
                <a:cubicBezTo>
                  <a:pt x="-46688" y="5418913"/>
                  <a:pt x="17962" y="5393506"/>
                  <a:pt x="0" y="5185205"/>
                </a:cubicBezTo>
                <a:cubicBezTo>
                  <a:pt x="-17962" y="4976904"/>
                  <a:pt x="20297" y="4867564"/>
                  <a:pt x="0" y="4653491"/>
                </a:cubicBezTo>
                <a:cubicBezTo>
                  <a:pt x="-20297" y="4439418"/>
                  <a:pt x="40858" y="4167264"/>
                  <a:pt x="0" y="3944540"/>
                </a:cubicBezTo>
                <a:cubicBezTo>
                  <a:pt x="-40858" y="3721816"/>
                  <a:pt x="59321" y="3441675"/>
                  <a:pt x="0" y="3294668"/>
                </a:cubicBezTo>
                <a:cubicBezTo>
                  <a:pt x="-59321" y="3147661"/>
                  <a:pt x="33516" y="2975360"/>
                  <a:pt x="0" y="2881113"/>
                </a:cubicBezTo>
                <a:cubicBezTo>
                  <a:pt x="-33516" y="2786867"/>
                  <a:pt x="35642" y="2570421"/>
                  <a:pt x="0" y="2467559"/>
                </a:cubicBezTo>
                <a:cubicBezTo>
                  <a:pt x="-35642" y="2364697"/>
                  <a:pt x="21209" y="1964025"/>
                  <a:pt x="0" y="1758607"/>
                </a:cubicBezTo>
                <a:cubicBezTo>
                  <a:pt x="-21209" y="1553189"/>
                  <a:pt x="8106" y="1502418"/>
                  <a:pt x="0" y="1345053"/>
                </a:cubicBezTo>
                <a:cubicBezTo>
                  <a:pt x="-8106" y="1187688"/>
                  <a:pt x="39164" y="1077077"/>
                  <a:pt x="0" y="931498"/>
                </a:cubicBezTo>
                <a:cubicBezTo>
                  <a:pt x="-39164" y="785919"/>
                  <a:pt x="14938" y="440577"/>
                  <a:pt x="0" y="281626"/>
                </a:cubicBezTo>
                <a:close/>
              </a:path>
              <a:path w="11800114" h="6471178" stroke="0" extrusionOk="0">
                <a:moveTo>
                  <a:pt x="0" y="281626"/>
                </a:moveTo>
                <a:cubicBezTo>
                  <a:pt x="-17209" y="115473"/>
                  <a:pt x="105046" y="7897"/>
                  <a:pt x="281626" y="0"/>
                </a:cubicBezTo>
                <a:cubicBezTo>
                  <a:pt x="558658" y="-48033"/>
                  <a:pt x="918862" y="92038"/>
                  <a:pt x="1097777" y="0"/>
                </a:cubicBezTo>
                <a:cubicBezTo>
                  <a:pt x="1276692" y="-92038"/>
                  <a:pt x="1473802" y="38900"/>
                  <a:pt x="1576822" y="0"/>
                </a:cubicBezTo>
                <a:cubicBezTo>
                  <a:pt x="1679843" y="-38900"/>
                  <a:pt x="1779576" y="33920"/>
                  <a:pt x="1943499" y="0"/>
                </a:cubicBezTo>
                <a:cubicBezTo>
                  <a:pt x="2107422" y="-33920"/>
                  <a:pt x="2338332" y="71808"/>
                  <a:pt x="2647281" y="0"/>
                </a:cubicBezTo>
                <a:cubicBezTo>
                  <a:pt x="2956230" y="-71808"/>
                  <a:pt x="2977630" y="14057"/>
                  <a:pt x="3126326" y="0"/>
                </a:cubicBezTo>
                <a:cubicBezTo>
                  <a:pt x="3275023" y="-14057"/>
                  <a:pt x="3593903" y="8980"/>
                  <a:pt x="3942477" y="0"/>
                </a:cubicBezTo>
                <a:cubicBezTo>
                  <a:pt x="4291051" y="-8980"/>
                  <a:pt x="4222661" y="18992"/>
                  <a:pt x="4309154" y="0"/>
                </a:cubicBezTo>
                <a:cubicBezTo>
                  <a:pt x="4395647" y="-18992"/>
                  <a:pt x="4862182" y="29846"/>
                  <a:pt x="5125305" y="0"/>
                </a:cubicBezTo>
                <a:cubicBezTo>
                  <a:pt x="5388428" y="-29846"/>
                  <a:pt x="5322859" y="4587"/>
                  <a:pt x="5379613" y="0"/>
                </a:cubicBezTo>
                <a:cubicBezTo>
                  <a:pt x="5436367" y="-4587"/>
                  <a:pt x="5780131" y="37030"/>
                  <a:pt x="5971027" y="0"/>
                </a:cubicBezTo>
                <a:cubicBezTo>
                  <a:pt x="6161923" y="-37030"/>
                  <a:pt x="6268780" y="32392"/>
                  <a:pt x="6562440" y="0"/>
                </a:cubicBezTo>
                <a:cubicBezTo>
                  <a:pt x="6856100" y="-32392"/>
                  <a:pt x="6807381" y="978"/>
                  <a:pt x="7041486" y="0"/>
                </a:cubicBezTo>
                <a:cubicBezTo>
                  <a:pt x="7275591" y="-978"/>
                  <a:pt x="7507442" y="97551"/>
                  <a:pt x="7857637" y="0"/>
                </a:cubicBezTo>
                <a:cubicBezTo>
                  <a:pt x="8207832" y="-97551"/>
                  <a:pt x="8445041" y="88389"/>
                  <a:pt x="8673788" y="0"/>
                </a:cubicBezTo>
                <a:cubicBezTo>
                  <a:pt x="8902535" y="-88389"/>
                  <a:pt x="8913141" y="29395"/>
                  <a:pt x="9040464" y="0"/>
                </a:cubicBezTo>
                <a:cubicBezTo>
                  <a:pt x="9167787" y="-29395"/>
                  <a:pt x="9343305" y="25856"/>
                  <a:pt x="9631878" y="0"/>
                </a:cubicBezTo>
                <a:cubicBezTo>
                  <a:pt x="9920451" y="-25856"/>
                  <a:pt x="10096231" y="1661"/>
                  <a:pt x="10448029" y="0"/>
                </a:cubicBezTo>
                <a:cubicBezTo>
                  <a:pt x="10799827" y="-1661"/>
                  <a:pt x="11187567" y="104300"/>
                  <a:pt x="11518488" y="0"/>
                </a:cubicBezTo>
                <a:cubicBezTo>
                  <a:pt x="11666663" y="13165"/>
                  <a:pt x="11812937" y="135616"/>
                  <a:pt x="11800114" y="281626"/>
                </a:cubicBezTo>
                <a:cubicBezTo>
                  <a:pt x="11800741" y="395544"/>
                  <a:pt x="11763925" y="575135"/>
                  <a:pt x="11800114" y="754260"/>
                </a:cubicBezTo>
                <a:cubicBezTo>
                  <a:pt x="11836303" y="933385"/>
                  <a:pt x="11745848" y="1078030"/>
                  <a:pt x="11800114" y="1345053"/>
                </a:cubicBezTo>
                <a:cubicBezTo>
                  <a:pt x="11854380" y="1612076"/>
                  <a:pt x="11780982" y="1601467"/>
                  <a:pt x="11800114" y="1817687"/>
                </a:cubicBezTo>
                <a:cubicBezTo>
                  <a:pt x="11819246" y="2033907"/>
                  <a:pt x="11760212" y="2254025"/>
                  <a:pt x="11800114" y="2408479"/>
                </a:cubicBezTo>
                <a:cubicBezTo>
                  <a:pt x="11840016" y="2562933"/>
                  <a:pt x="11768152" y="2645904"/>
                  <a:pt x="11800114" y="2822034"/>
                </a:cubicBezTo>
                <a:cubicBezTo>
                  <a:pt x="11832076" y="2998165"/>
                  <a:pt x="11781400" y="3038133"/>
                  <a:pt x="11800114" y="3235589"/>
                </a:cubicBezTo>
                <a:cubicBezTo>
                  <a:pt x="11818828" y="3433045"/>
                  <a:pt x="11798333" y="3643018"/>
                  <a:pt x="11800114" y="3826382"/>
                </a:cubicBezTo>
                <a:cubicBezTo>
                  <a:pt x="11801895" y="4009746"/>
                  <a:pt x="11779365" y="4098077"/>
                  <a:pt x="11800114" y="4299016"/>
                </a:cubicBezTo>
                <a:cubicBezTo>
                  <a:pt x="11820863" y="4499955"/>
                  <a:pt x="11779204" y="4780871"/>
                  <a:pt x="11800114" y="4948888"/>
                </a:cubicBezTo>
                <a:cubicBezTo>
                  <a:pt x="11821024" y="5116905"/>
                  <a:pt x="11761576" y="5219653"/>
                  <a:pt x="11800114" y="5421522"/>
                </a:cubicBezTo>
                <a:cubicBezTo>
                  <a:pt x="11838652" y="5623391"/>
                  <a:pt x="11797547" y="5812430"/>
                  <a:pt x="11800114" y="6189552"/>
                </a:cubicBezTo>
                <a:cubicBezTo>
                  <a:pt x="11786997" y="6358368"/>
                  <a:pt x="11656561" y="6508553"/>
                  <a:pt x="11518488" y="6471178"/>
                </a:cubicBezTo>
                <a:cubicBezTo>
                  <a:pt x="11334061" y="6525784"/>
                  <a:pt x="10981435" y="6405838"/>
                  <a:pt x="10814706" y="6471178"/>
                </a:cubicBezTo>
                <a:cubicBezTo>
                  <a:pt x="10647977" y="6536518"/>
                  <a:pt x="10668192" y="6460881"/>
                  <a:pt x="10560398" y="6471178"/>
                </a:cubicBezTo>
                <a:cubicBezTo>
                  <a:pt x="10452604" y="6481475"/>
                  <a:pt x="10320825" y="6445873"/>
                  <a:pt x="10193721" y="6471178"/>
                </a:cubicBezTo>
                <a:cubicBezTo>
                  <a:pt x="10066617" y="6496483"/>
                  <a:pt x="9707101" y="6464968"/>
                  <a:pt x="9489939" y="6471178"/>
                </a:cubicBezTo>
                <a:cubicBezTo>
                  <a:pt x="9272777" y="6477388"/>
                  <a:pt x="9270123" y="6432400"/>
                  <a:pt x="9123262" y="6471178"/>
                </a:cubicBezTo>
                <a:cubicBezTo>
                  <a:pt x="8976401" y="6509956"/>
                  <a:pt x="8950349" y="6465518"/>
                  <a:pt x="8868954" y="6471178"/>
                </a:cubicBezTo>
                <a:cubicBezTo>
                  <a:pt x="8787559" y="6476838"/>
                  <a:pt x="8676230" y="6435889"/>
                  <a:pt x="8502278" y="6471178"/>
                </a:cubicBezTo>
                <a:cubicBezTo>
                  <a:pt x="8328326" y="6506467"/>
                  <a:pt x="8197874" y="6426373"/>
                  <a:pt x="8023233" y="6471178"/>
                </a:cubicBezTo>
                <a:cubicBezTo>
                  <a:pt x="7848592" y="6515983"/>
                  <a:pt x="7553667" y="6413837"/>
                  <a:pt x="7431819" y="6471178"/>
                </a:cubicBezTo>
                <a:cubicBezTo>
                  <a:pt x="7309971" y="6528519"/>
                  <a:pt x="7201673" y="6464922"/>
                  <a:pt x="7065142" y="6471178"/>
                </a:cubicBezTo>
                <a:cubicBezTo>
                  <a:pt x="6928611" y="6477434"/>
                  <a:pt x="6638573" y="6451707"/>
                  <a:pt x="6248991" y="6471178"/>
                </a:cubicBezTo>
                <a:cubicBezTo>
                  <a:pt x="5859409" y="6490649"/>
                  <a:pt x="5934284" y="6423393"/>
                  <a:pt x="5657577" y="6471178"/>
                </a:cubicBezTo>
                <a:cubicBezTo>
                  <a:pt x="5380870" y="6518963"/>
                  <a:pt x="5150386" y="6465975"/>
                  <a:pt x="4841426" y="6471178"/>
                </a:cubicBezTo>
                <a:cubicBezTo>
                  <a:pt x="4532466" y="6476381"/>
                  <a:pt x="4342563" y="6397170"/>
                  <a:pt x="4137644" y="6471178"/>
                </a:cubicBezTo>
                <a:cubicBezTo>
                  <a:pt x="3932725" y="6545186"/>
                  <a:pt x="3861990" y="6421584"/>
                  <a:pt x="3658599" y="6471178"/>
                </a:cubicBezTo>
                <a:cubicBezTo>
                  <a:pt x="3455208" y="6520772"/>
                  <a:pt x="3176883" y="6399540"/>
                  <a:pt x="2954816" y="6471178"/>
                </a:cubicBezTo>
                <a:cubicBezTo>
                  <a:pt x="2732749" y="6542816"/>
                  <a:pt x="2676978" y="6430629"/>
                  <a:pt x="2588140" y="6471178"/>
                </a:cubicBezTo>
                <a:cubicBezTo>
                  <a:pt x="2499302" y="6511727"/>
                  <a:pt x="2131566" y="6424488"/>
                  <a:pt x="1996726" y="6471178"/>
                </a:cubicBezTo>
                <a:cubicBezTo>
                  <a:pt x="1861886" y="6517868"/>
                  <a:pt x="1854177" y="6467524"/>
                  <a:pt x="1742418" y="6471178"/>
                </a:cubicBezTo>
                <a:cubicBezTo>
                  <a:pt x="1630659" y="6474832"/>
                  <a:pt x="1116258" y="6448009"/>
                  <a:pt x="926267" y="6471178"/>
                </a:cubicBezTo>
                <a:cubicBezTo>
                  <a:pt x="736276" y="6494347"/>
                  <a:pt x="562056" y="6458846"/>
                  <a:pt x="281626" y="6471178"/>
                </a:cubicBezTo>
                <a:cubicBezTo>
                  <a:pt x="128099" y="6463394"/>
                  <a:pt x="7690" y="6316207"/>
                  <a:pt x="0" y="6189552"/>
                </a:cubicBezTo>
                <a:cubicBezTo>
                  <a:pt x="-7751" y="5950419"/>
                  <a:pt x="36223" y="5821117"/>
                  <a:pt x="0" y="5598759"/>
                </a:cubicBezTo>
                <a:cubicBezTo>
                  <a:pt x="-36223" y="5376401"/>
                  <a:pt x="16738" y="5178586"/>
                  <a:pt x="0" y="5007967"/>
                </a:cubicBezTo>
                <a:cubicBezTo>
                  <a:pt x="-16738" y="4837348"/>
                  <a:pt x="63375" y="4556475"/>
                  <a:pt x="0" y="4358095"/>
                </a:cubicBezTo>
                <a:cubicBezTo>
                  <a:pt x="-63375" y="4159715"/>
                  <a:pt x="43806" y="3944873"/>
                  <a:pt x="0" y="3649144"/>
                </a:cubicBezTo>
                <a:cubicBezTo>
                  <a:pt x="-43806" y="3353415"/>
                  <a:pt x="69521" y="3132172"/>
                  <a:pt x="0" y="2999272"/>
                </a:cubicBezTo>
                <a:cubicBezTo>
                  <a:pt x="-69521" y="2866372"/>
                  <a:pt x="20693" y="2639821"/>
                  <a:pt x="0" y="2290321"/>
                </a:cubicBezTo>
                <a:cubicBezTo>
                  <a:pt x="-20693" y="1940821"/>
                  <a:pt x="30176" y="1861303"/>
                  <a:pt x="0" y="1640449"/>
                </a:cubicBezTo>
                <a:cubicBezTo>
                  <a:pt x="-30176" y="1419595"/>
                  <a:pt x="53416" y="1270160"/>
                  <a:pt x="0" y="1167815"/>
                </a:cubicBezTo>
                <a:cubicBezTo>
                  <a:pt x="-53416" y="1065470"/>
                  <a:pt x="68687" y="629092"/>
                  <a:pt x="0" y="281626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419" y="2221"/>
            <a:ext cx="676275" cy="22193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FB876EC-FEAF-4DD2-AE85-E98536BC10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8027" y="2433176"/>
            <a:ext cx="7774174" cy="385700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B4032C19-141A-4730-9B77-344E1F08C687}"/>
              </a:ext>
            </a:extLst>
          </p:cNvPr>
          <p:cNvSpPr/>
          <p:nvPr/>
        </p:nvSpPr>
        <p:spPr>
          <a:xfrm>
            <a:off x="599117" y="49728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AD0D47-920E-4E32-B14B-42C68704BAB4}"/>
              </a:ext>
            </a:extLst>
          </p:cNvPr>
          <p:cNvSpPr txBox="1"/>
          <p:nvPr/>
        </p:nvSpPr>
        <p:spPr>
          <a:xfrm>
            <a:off x="1127703" y="469869"/>
            <a:ext cx="9968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 gà đang ở cạnh đống rơm. Việt cho biết có tất cả 20 cái chân gà. Đố em biết đàn gà đó có bao nhiêu con gà?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337320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7275" y="1116431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 tư ngày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9 tháng 2 năm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7608" y="1715775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Toán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8617" y="2278493"/>
            <a:ext cx="729937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Bảng chia 2</a:t>
            </a:r>
            <a:endParaRPr kumimoji="0" lang="en-US" sz="304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6800" y="2897992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Bài 3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8084" y="3484514"/>
            <a:ext cx="2223921" cy="61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Bài giải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6047" y="4083345"/>
            <a:ext cx="7478646" cy="103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   </a:t>
            </a:r>
            <a:r>
              <a:rPr lang="en-US" sz="3047" b="1" dirty="0" err="1">
                <a:solidFill>
                  <a:prstClr val="black"/>
                </a:solidFill>
                <a:latin typeface="HP001 4 hàng" pitchFamily="34" charset="0"/>
              </a:rPr>
              <a:t>Mỗi</a:t>
            </a: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 con gà có 2 </a:t>
            </a:r>
            <a:r>
              <a:rPr lang="en-US" sz="3047" b="1" dirty="0" err="1">
                <a:solidFill>
                  <a:prstClr val="black"/>
                </a:solidFill>
                <a:latin typeface="HP001 4 hàng" pitchFamily="34" charset="0"/>
              </a:rPr>
              <a:t>cái</a:t>
            </a: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047" b="1" dirty="0" err="1">
                <a:solidFill>
                  <a:prstClr val="black"/>
                </a:solidFill>
                <a:latin typeface="HP001 4 hàng" pitchFamily="34" charset="0"/>
              </a:rPr>
              <a:t>chân</a:t>
            </a: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62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12651"/>
            <a:ext cx="11800114" cy="6471178"/>
          </a:xfrm>
          <a:custGeom>
            <a:avLst/>
            <a:gdLst>
              <a:gd name="connsiteX0" fmla="*/ 0 w 11800114"/>
              <a:gd name="connsiteY0" fmla="*/ 281626 h 6471178"/>
              <a:gd name="connsiteX1" fmla="*/ 281626 w 11800114"/>
              <a:gd name="connsiteY1" fmla="*/ 0 h 6471178"/>
              <a:gd name="connsiteX2" fmla="*/ 985408 w 11800114"/>
              <a:gd name="connsiteY2" fmla="*/ 0 h 6471178"/>
              <a:gd name="connsiteX3" fmla="*/ 1352085 w 11800114"/>
              <a:gd name="connsiteY3" fmla="*/ 0 h 6471178"/>
              <a:gd name="connsiteX4" fmla="*/ 1718762 w 11800114"/>
              <a:gd name="connsiteY4" fmla="*/ 0 h 6471178"/>
              <a:gd name="connsiteX5" fmla="*/ 2310175 w 11800114"/>
              <a:gd name="connsiteY5" fmla="*/ 0 h 6471178"/>
              <a:gd name="connsiteX6" fmla="*/ 2901589 w 11800114"/>
              <a:gd name="connsiteY6" fmla="*/ 0 h 6471178"/>
              <a:gd name="connsiteX7" fmla="*/ 3380634 w 11800114"/>
              <a:gd name="connsiteY7" fmla="*/ 0 h 6471178"/>
              <a:gd name="connsiteX8" fmla="*/ 4196785 w 11800114"/>
              <a:gd name="connsiteY8" fmla="*/ 0 h 6471178"/>
              <a:gd name="connsiteX9" fmla="*/ 4563462 w 11800114"/>
              <a:gd name="connsiteY9" fmla="*/ 0 h 6471178"/>
              <a:gd name="connsiteX10" fmla="*/ 5379613 w 11800114"/>
              <a:gd name="connsiteY10" fmla="*/ 0 h 6471178"/>
              <a:gd name="connsiteX11" fmla="*/ 5746289 w 11800114"/>
              <a:gd name="connsiteY11" fmla="*/ 0 h 6471178"/>
              <a:gd name="connsiteX12" fmla="*/ 6450072 w 11800114"/>
              <a:gd name="connsiteY12" fmla="*/ 0 h 6471178"/>
              <a:gd name="connsiteX13" fmla="*/ 7266223 w 11800114"/>
              <a:gd name="connsiteY13" fmla="*/ 0 h 6471178"/>
              <a:gd name="connsiteX14" fmla="*/ 7520531 w 11800114"/>
              <a:gd name="connsiteY14" fmla="*/ 0 h 6471178"/>
              <a:gd name="connsiteX15" fmla="*/ 8336682 w 11800114"/>
              <a:gd name="connsiteY15" fmla="*/ 0 h 6471178"/>
              <a:gd name="connsiteX16" fmla="*/ 9152833 w 11800114"/>
              <a:gd name="connsiteY16" fmla="*/ 0 h 6471178"/>
              <a:gd name="connsiteX17" fmla="*/ 9407141 w 11800114"/>
              <a:gd name="connsiteY17" fmla="*/ 0 h 6471178"/>
              <a:gd name="connsiteX18" fmla="*/ 9998555 w 11800114"/>
              <a:gd name="connsiteY18" fmla="*/ 0 h 6471178"/>
              <a:gd name="connsiteX19" fmla="*/ 10477600 w 11800114"/>
              <a:gd name="connsiteY19" fmla="*/ 0 h 6471178"/>
              <a:gd name="connsiteX20" fmla="*/ 10956645 w 11800114"/>
              <a:gd name="connsiteY20" fmla="*/ 0 h 6471178"/>
              <a:gd name="connsiteX21" fmla="*/ 11518488 w 11800114"/>
              <a:gd name="connsiteY21" fmla="*/ 0 h 6471178"/>
              <a:gd name="connsiteX22" fmla="*/ 11800114 w 11800114"/>
              <a:gd name="connsiteY22" fmla="*/ 281626 h 6471178"/>
              <a:gd name="connsiteX23" fmla="*/ 11800114 w 11800114"/>
              <a:gd name="connsiteY23" fmla="*/ 695181 h 6471178"/>
              <a:gd name="connsiteX24" fmla="*/ 11800114 w 11800114"/>
              <a:gd name="connsiteY24" fmla="*/ 1108736 h 6471178"/>
              <a:gd name="connsiteX25" fmla="*/ 11800114 w 11800114"/>
              <a:gd name="connsiteY25" fmla="*/ 1581370 h 6471178"/>
              <a:gd name="connsiteX26" fmla="*/ 11800114 w 11800114"/>
              <a:gd name="connsiteY26" fmla="*/ 2172162 h 6471178"/>
              <a:gd name="connsiteX27" fmla="*/ 11800114 w 11800114"/>
              <a:gd name="connsiteY27" fmla="*/ 2822034 h 6471178"/>
              <a:gd name="connsiteX28" fmla="*/ 11800114 w 11800114"/>
              <a:gd name="connsiteY28" fmla="*/ 3353748 h 6471178"/>
              <a:gd name="connsiteX29" fmla="*/ 11800114 w 11800114"/>
              <a:gd name="connsiteY29" fmla="*/ 3826382 h 6471178"/>
              <a:gd name="connsiteX30" fmla="*/ 11800114 w 11800114"/>
              <a:gd name="connsiteY30" fmla="*/ 4299016 h 6471178"/>
              <a:gd name="connsiteX31" fmla="*/ 11800114 w 11800114"/>
              <a:gd name="connsiteY31" fmla="*/ 4948888 h 6471178"/>
              <a:gd name="connsiteX32" fmla="*/ 11800114 w 11800114"/>
              <a:gd name="connsiteY32" fmla="*/ 5362442 h 6471178"/>
              <a:gd name="connsiteX33" fmla="*/ 11800114 w 11800114"/>
              <a:gd name="connsiteY33" fmla="*/ 6189552 h 6471178"/>
              <a:gd name="connsiteX34" fmla="*/ 11518488 w 11800114"/>
              <a:gd name="connsiteY34" fmla="*/ 6471178 h 6471178"/>
              <a:gd name="connsiteX35" fmla="*/ 11039443 w 11800114"/>
              <a:gd name="connsiteY35" fmla="*/ 6471178 h 6471178"/>
              <a:gd name="connsiteX36" fmla="*/ 10785135 w 11800114"/>
              <a:gd name="connsiteY36" fmla="*/ 6471178 h 6471178"/>
              <a:gd name="connsiteX37" fmla="*/ 10530827 w 11800114"/>
              <a:gd name="connsiteY37" fmla="*/ 6471178 h 6471178"/>
              <a:gd name="connsiteX38" fmla="*/ 10051782 w 11800114"/>
              <a:gd name="connsiteY38" fmla="*/ 6471178 h 6471178"/>
              <a:gd name="connsiteX39" fmla="*/ 9460368 w 11800114"/>
              <a:gd name="connsiteY39" fmla="*/ 6471178 h 6471178"/>
              <a:gd name="connsiteX40" fmla="*/ 8756586 w 11800114"/>
              <a:gd name="connsiteY40" fmla="*/ 6471178 h 6471178"/>
              <a:gd name="connsiteX41" fmla="*/ 8052803 w 11800114"/>
              <a:gd name="connsiteY41" fmla="*/ 6471178 h 6471178"/>
              <a:gd name="connsiteX42" fmla="*/ 7236652 w 11800114"/>
              <a:gd name="connsiteY42" fmla="*/ 6471178 h 6471178"/>
              <a:gd name="connsiteX43" fmla="*/ 6645238 w 11800114"/>
              <a:gd name="connsiteY43" fmla="*/ 6471178 h 6471178"/>
              <a:gd name="connsiteX44" fmla="*/ 6390930 w 11800114"/>
              <a:gd name="connsiteY44" fmla="*/ 6471178 h 6471178"/>
              <a:gd name="connsiteX45" fmla="*/ 5574779 w 11800114"/>
              <a:gd name="connsiteY45" fmla="*/ 6471178 h 6471178"/>
              <a:gd name="connsiteX46" fmla="*/ 4983366 w 11800114"/>
              <a:gd name="connsiteY46" fmla="*/ 6471178 h 6471178"/>
              <a:gd name="connsiteX47" fmla="*/ 4391952 w 11800114"/>
              <a:gd name="connsiteY47" fmla="*/ 6471178 h 6471178"/>
              <a:gd name="connsiteX48" fmla="*/ 4025275 w 11800114"/>
              <a:gd name="connsiteY48" fmla="*/ 6471178 h 6471178"/>
              <a:gd name="connsiteX49" fmla="*/ 3209124 w 11800114"/>
              <a:gd name="connsiteY49" fmla="*/ 6471178 h 6471178"/>
              <a:gd name="connsiteX50" fmla="*/ 2842448 w 11800114"/>
              <a:gd name="connsiteY50" fmla="*/ 6471178 h 6471178"/>
              <a:gd name="connsiteX51" fmla="*/ 2026297 w 11800114"/>
              <a:gd name="connsiteY51" fmla="*/ 6471178 h 6471178"/>
              <a:gd name="connsiteX52" fmla="*/ 1771989 w 11800114"/>
              <a:gd name="connsiteY52" fmla="*/ 6471178 h 6471178"/>
              <a:gd name="connsiteX53" fmla="*/ 1068206 w 11800114"/>
              <a:gd name="connsiteY53" fmla="*/ 6471178 h 6471178"/>
              <a:gd name="connsiteX54" fmla="*/ 281626 w 11800114"/>
              <a:gd name="connsiteY54" fmla="*/ 6471178 h 6471178"/>
              <a:gd name="connsiteX55" fmla="*/ 0 w 11800114"/>
              <a:gd name="connsiteY55" fmla="*/ 6189552 h 6471178"/>
              <a:gd name="connsiteX56" fmla="*/ 0 w 11800114"/>
              <a:gd name="connsiteY56" fmla="*/ 5657839 h 6471178"/>
              <a:gd name="connsiteX57" fmla="*/ 0 w 11800114"/>
              <a:gd name="connsiteY57" fmla="*/ 5185205 h 6471178"/>
              <a:gd name="connsiteX58" fmla="*/ 0 w 11800114"/>
              <a:gd name="connsiteY58" fmla="*/ 4653491 h 6471178"/>
              <a:gd name="connsiteX59" fmla="*/ 0 w 11800114"/>
              <a:gd name="connsiteY59" fmla="*/ 3944540 h 6471178"/>
              <a:gd name="connsiteX60" fmla="*/ 0 w 11800114"/>
              <a:gd name="connsiteY60" fmla="*/ 3294668 h 6471178"/>
              <a:gd name="connsiteX61" fmla="*/ 0 w 11800114"/>
              <a:gd name="connsiteY61" fmla="*/ 2881113 h 6471178"/>
              <a:gd name="connsiteX62" fmla="*/ 0 w 11800114"/>
              <a:gd name="connsiteY62" fmla="*/ 2467559 h 6471178"/>
              <a:gd name="connsiteX63" fmla="*/ 0 w 11800114"/>
              <a:gd name="connsiteY63" fmla="*/ 1758607 h 6471178"/>
              <a:gd name="connsiteX64" fmla="*/ 0 w 11800114"/>
              <a:gd name="connsiteY64" fmla="*/ 1345053 h 6471178"/>
              <a:gd name="connsiteX65" fmla="*/ 0 w 11800114"/>
              <a:gd name="connsiteY65" fmla="*/ 931498 h 6471178"/>
              <a:gd name="connsiteX66" fmla="*/ 0 w 11800114"/>
              <a:gd name="connsiteY66" fmla="*/ 281626 h 647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71178" fill="none" extrusionOk="0">
                <a:moveTo>
                  <a:pt x="0" y="281626"/>
                </a:moveTo>
                <a:cubicBezTo>
                  <a:pt x="38812" y="132067"/>
                  <a:pt x="130706" y="7085"/>
                  <a:pt x="281626" y="0"/>
                </a:cubicBezTo>
                <a:cubicBezTo>
                  <a:pt x="527049" y="-45999"/>
                  <a:pt x="700847" y="42432"/>
                  <a:pt x="985408" y="0"/>
                </a:cubicBezTo>
                <a:cubicBezTo>
                  <a:pt x="1269969" y="-42432"/>
                  <a:pt x="1253077" y="313"/>
                  <a:pt x="1352085" y="0"/>
                </a:cubicBezTo>
                <a:cubicBezTo>
                  <a:pt x="1451093" y="-313"/>
                  <a:pt x="1600950" y="42006"/>
                  <a:pt x="1718762" y="0"/>
                </a:cubicBezTo>
                <a:cubicBezTo>
                  <a:pt x="1836574" y="-42006"/>
                  <a:pt x="2111145" y="27689"/>
                  <a:pt x="2310175" y="0"/>
                </a:cubicBezTo>
                <a:cubicBezTo>
                  <a:pt x="2509205" y="-27689"/>
                  <a:pt x="2740819" y="22471"/>
                  <a:pt x="2901589" y="0"/>
                </a:cubicBezTo>
                <a:cubicBezTo>
                  <a:pt x="3062359" y="-22471"/>
                  <a:pt x="3232361" y="42937"/>
                  <a:pt x="3380634" y="0"/>
                </a:cubicBezTo>
                <a:cubicBezTo>
                  <a:pt x="3528907" y="-42937"/>
                  <a:pt x="3990572" y="76606"/>
                  <a:pt x="4196785" y="0"/>
                </a:cubicBezTo>
                <a:cubicBezTo>
                  <a:pt x="4402998" y="-76606"/>
                  <a:pt x="4407995" y="9856"/>
                  <a:pt x="4563462" y="0"/>
                </a:cubicBezTo>
                <a:cubicBezTo>
                  <a:pt x="4718929" y="-9856"/>
                  <a:pt x="5088797" y="12349"/>
                  <a:pt x="5379613" y="0"/>
                </a:cubicBezTo>
                <a:cubicBezTo>
                  <a:pt x="5670429" y="-12349"/>
                  <a:pt x="5582175" y="16644"/>
                  <a:pt x="5746289" y="0"/>
                </a:cubicBezTo>
                <a:cubicBezTo>
                  <a:pt x="5910403" y="-16644"/>
                  <a:pt x="6233007" y="74292"/>
                  <a:pt x="6450072" y="0"/>
                </a:cubicBezTo>
                <a:cubicBezTo>
                  <a:pt x="6667137" y="-74292"/>
                  <a:pt x="7090396" y="77980"/>
                  <a:pt x="7266223" y="0"/>
                </a:cubicBezTo>
                <a:cubicBezTo>
                  <a:pt x="7442050" y="-77980"/>
                  <a:pt x="7394084" y="19153"/>
                  <a:pt x="7520531" y="0"/>
                </a:cubicBezTo>
                <a:cubicBezTo>
                  <a:pt x="7646978" y="-19153"/>
                  <a:pt x="8058909" y="24159"/>
                  <a:pt x="8336682" y="0"/>
                </a:cubicBezTo>
                <a:cubicBezTo>
                  <a:pt x="8614455" y="-24159"/>
                  <a:pt x="8966745" y="9912"/>
                  <a:pt x="9152833" y="0"/>
                </a:cubicBezTo>
                <a:cubicBezTo>
                  <a:pt x="9338921" y="-9912"/>
                  <a:pt x="9325422" y="29355"/>
                  <a:pt x="9407141" y="0"/>
                </a:cubicBezTo>
                <a:cubicBezTo>
                  <a:pt x="9488860" y="-29355"/>
                  <a:pt x="9819538" y="55282"/>
                  <a:pt x="9998555" y="0"/>
                </a:cubicBezTo>
                <a:cubicBezTo>
                  <a:pt x="10177572" y="-55282"/>
                  <a:pt x="10248818" y="11522"/>
                  <a:pt x="10477600" y="0"/>
                </a:cubicBezTo>
                <a:cubicBezTo>
                  <a:pt x="10706382" y="-11522"/>
                  <a:pt x="10847504" y="21064"/>
                  <a:pt x="10956645" y="0"/>
                </a:cubicBezTo>
                <a:cubicBezTo>
                  <a:pt x="11065786" y="-21064"/>
                  <a:pt x="11342078" y="62872"/>
                  <a:pt x="11518488" y="0"/>
                </a:cubicBezTo>
                <a:cubicBezTo>
                  <a:pt x="11700380" y="9062"/>
                  <a:pt x="11775689" y="146964"/>
                  <a:pt x="11800114" y="281626"/>
                </a:cubicBezTo>
                <a:cubicBezTo>
                  <a:pt x="11845942" y="369144"/>
                  <a:pt x="11761642" y="503653"/>
                  <a:pt x="11800114" y="695181"/>
                </a:cubicBezTo>
                <a:cubicBezTo>
                  <a:pt x="11838586" y="886710"/>
                  <a:pt x="11768939" y="922056"/>
                  <a:pt x="11800114" y="1108736"/>
                </a:cubicBezTo>
                <a:cubicBezTo>
                  <a:pt x="11831289" y="1295417"/>
                  <a:pt x="11788270" y="1401403"/>
                  <a:pt x="11800114" y="1581370"/>
                </a:cubicBezTo>
                <a:cubicBezTo>
                  <a:pt x="11811958" y="1761337"/>
                  <a:pt x="11790162" y="2050251"/>
                  <a:pt x="11800114" y="2172162"/>
                </a:cubicBezTo>
                <a:cubicBezTo>
                  <a:pt x="11810066" y="2294073"/>
                  <a:pt x="11738495" y="2629708"/>
                  <a:pt x="11800114" y="2822034"/>
                </a:cubicBezTo>
                <a:cubicBezTo>
                  <a:pt x="11861733" y="3014360"/>
                  <a:pt x="11745163" y="3191710"/>
                  <a:pt x="11800114" y="3353748"/>
                </a:cubicBezTo>
                <a:cubicBezTo>
                  <a:pt x="11855065" y="3515786"/>
                  <a:pt x="11752146" y="3667076"/>
                  <a:pt x="11800114" y="3826382"/>
                </a:cubicBezTo>
                <a:cubicBezTo>
                  <a:pt x="11848082" y="3985688"/>
                  <a:pt x="11761414" y="4188250"/>
                  <a:pt x="11800114" y="4299016"/>
                </a:cubicBezTo>
                <a:cubicBezTo>
                  <a:pt x="11838814" y="4409782"/>
                  <a:pt x="11788764" y="4731563"/>
                  <a:pt x="11800114" y="4948888"/>
                </a:cubicBezTo>
                <a:cubicBezTo>
                  <a:pt x="11811464" y="5166213"/>
                  <a:pt x="11776665" y="5203867"/>
                  <a:pt x="11800114" y="5362442"/>
                </a:cubicBezTo>
                <a:cubicBezTo>
                  <a:pt x="11823563" y="5521017"/>
                  <a:pt x="11792090" y="5838171"/>
                  <a:pt x="11800114" y="6189552"/>
                </a:cubicBezTo>
                <a:cubicBezTo>
                  <a:pt x="11821524" y="6306523"/>
                  <a:pt x="11710233" y="6479509"/>
                  <a:pt x="11518488" y="6471178"/>
                </a:cubicBezTo>
                <a:cubicBezTo>
                  <a:pt x="11351927" y="6500490"/>
                  <a:pt x="11232257" y="6418590"/>
                  <a:pt x="11039443" y="6471178"/>
                </a:cubicBezTo>
                <a:cubicBezTo>
                  <a:pt x="10846629" y="6523766"/>
                  <a:pt x="10884857" y="6455842"/>
                  <a:pt x="10785135" y="6471178"/>
                </a:cubicBezTo>
                <a:cubicBezTo>
                  <a:pt x="10685413" y="6486514"/>
                  <a:pt x="10606242" y="6446563"/>
                  <a:pt x="10530827" y="6471178"/>
                </a:cubicBezTo>
                <a:cubicBezTo>
                  <a:pt x="10455412" y="6495793"/>
                  <a:pt x="10269038" y="6455773"/>
                  <a:pt x="10051782" y="6471178"/>
                </a:cubicBezTo>
                <a:cubicBezTo>
                  <a:pt x="9834527" y="6486583"/>
                  <a:pt x="9723899" y="6442177"/>
                  <a:pt x="9460368" y="6471178"/>
                </a:cubicBezTo>
                <a:cubicBezTo>
                  <a:pt x="9196837" y="6500179"/>
                  <a:pt x="9066345" y="6390098"/>
                  <a:pt x="8756586" y="6471178"/>
                </a:cubicBezTo>
                <a:cubicBezTo>
                  <a:pt x="8446827" y="6552258"/>
                  <a:pt x="8397934" y="6395440"/>
                  <a:pt x="8052803" y="6471178"/>
                </a:cubicBezTo>
                <a:cubicBezTo>
                  <a:pt x="7707672" y="6546916"/>
                  <a:pt x="7617769" y="6467958"/>
                  <a:pt x="7236652" y="6471178"/>
                </a:cubicBezTo>
                <a:cubicBezTo>
                  <a:pt x="6855535" y="6474398"/>
                  <a:pt x="6902138" y="6415703"/>
                  <a:pt x="6645238" y="6471178"/>
                </a:cubicBezTo>
                <a:cubicBezTo>
                  <a:pt x="6388338" y="6526653"/>
                  <a:pt x="6489813" y="6469883"/>
                  <a:pt x="6390930" y="6471178"/>
                </a:cubicBezTo>
                <a:cubicBezTo>
                  <a:pt x="6292047" y="6472473"/>
                  <a:pt x="5861026" y="6454739"/>
                  <a:pt x="5574779" y="6471178"/>
                </a:cubicBezTo>
                <a:cubicBezTo>
                  <a:pt x="5288532" y="6487617"/>
                  <a:pt x="5271634" y="6456701"/>
                  <a:pt x="4983366" y="6471178"/>
                </a:cubicBezTo>
                <a:cubicBezTo>
                  <a:pt x="4695098" y="6485655"/>
                  <a:pt x="4583409" y="6452922"/>
                  <a:pt x="4391952" y="6471178"/>
                </a:cubicBezTo>
                <a:cubicBezTo>
                  <a:pt x="4200495" y="6489434"/>
                  <a:pt x="4130450" y="6434277"/>
                  <a:pt x="4025275" y="6471178"/>
                </a:cubicBezTo>
                <a:cubicBezTo>
                  <a:pt x="3920100" y="6508079"/>
                  <a:pt x="3456264" y="6435462"/>
                  <a:pt x="3209124" y="6471178"/>
                </a:cubicBezTo>
                <a:cubicBezTo>
                  <a:pt x="2961984" y="6506894"/>
                  <a:pt x="2947102" y="6464089"/>
                  <a:pt x="2842448" y="6471178"/>
                </a:cubicBezTo>
                <a:cubicBezTo>
                  <a:pt x="2737794" y="6478267"/>
                  <a:pt x="2350159" y="6441196"/>
                  <a:pt x="2026297" y="6471178"/>
                </a:cubicBezTo>
                <a:cubicBezTo>
                  <a:pt x="1702435" y="6501160"/>
                  <a:pt x="1849901" y="6461604"/>
                  <a:pt x="1771989" y="6471178"/>
                </a:cubicBezTo>
                <a:cubicBezTo>
                  <a:pt x="1694077" y="6480752"/>
                  <a:pt x="1268006" y="6402018"/>
                  <a:pt x="1068206" y="6471178"/>
                </a:cubicBezTo>
                <a:cubicBezTo>
                  <a:pt x="868406" y="6540338"/>
                  <a:pt x="504104" y="6443211"/>
                  <a:pt x="281626" y="6471178"/>
                </a:cubicBezTo>
                <a:cubicBezTo>
                  <a:pt x="160350" y="6452125"/>
                  <a:pt x="1828" y="6371227"/>
                  <a:pt x="0" y="6189552"/>
                </a:cubicBezTo>
                <a:cubicBezTo>
                  <a:pt x="-21348" y="6024531"/>
                  <a:pt x="46688" y="5896765"/>
                  <a:pt x="0" y="5657839"/>
                </a:cubicBezTo>
                <a:cubicBezTo>
                  <a:pt x="-46688" y="5418913"/>
                  <a:pt x="17962" y="5393506"/>
                  <a:pt x="0" y="5185205"/>
                </a:cubicBezTo>
                <a:cubicBezTo>
                  <a:pt x="-17962" y="4976904"/>
                  <a:pt x="20297" y="4867564"/>
                  <a:pt x="0" y="4653491"/>
                </a:cubicBezTo>
                <a:cubicBezTo>
                  <a:pt x="-20297" y="4439418"/>
                  <a:pt x="40858" y="4167264"/>
                  <a:pt x="0" y="3944540"/>
                </a:cubicBezTo>
                <a:cubicBezTo>
                  <a:pt x="-40858" y="3721816"/>
                  <a:pt x="59321" y="3441675"/>
                  <a:pt x="0" y="3294668"/>
                </a:cubicBezTo>
                <a:cubicBezTo>
                  <a:pt x="-59321" y="3147661"/>
                  <a:pt x="33516" y="2975360"/>
                  <a:pt x="0" y="2881113"/>
                </a:cubicBezTo>
                <a:cubicBezTo>
                  <a:pt x="-33516" y="2786867"/>
                  <a:pt x="35642" y="2570421"/>
                  <a:pt x="0" y="2467559"/>
                </a:cubicBezTo>
                <a:cubicBezTo>
                  <a:pt x="-35642" y="2364697"/>
                  <a:pt x="21209" y="1964025"/>
                  <a:pt x="0" y="1758607"/>
                </a:cubicBezTo>
                <a:cubicBezTo>
                  <a:pt x="-21209" y="1553189"/>
                  <a:pt x="8106" y="1502418"/>
                  <a:pt x="0" y="1345053"/>
                </a:cubicBezTo>
                <a:cubicBezTo>
                  <a:pt x="-8106" y="1187688"/>
                  <a:pt x="39164" y="1077077"/>
                  <a:pt x="0" y="931498"/>
                </a:cubicBezTo>
                <a:cubicBezTo>
                  <a:pt x="-39164" y="785919"/>
                  <a:pt x="14938" y="440577"/>
                  <a:pt x="0" y="281626"/>
                </a:cubicBezTo>
                <a:close/>
              </a:path>
              <a:path w="11800114" h="6471178" stroke="0" extrusionOk="0">
                <a:moveTo>
                  <a:pt x="0" y="281626"/>
                </a:moveTo>
                <a:cubicBezTo>
                  <a:pt x="-17209" y="115473"/>
                  <a:pt x="105046" y="7897"/>
                  <a:pt x="281626" y="0"/>
                </a:cubicBezTo>
                <a:cubicBezTo>
                  <a:pt x="558658" y="-48033"/>
                  <a:pt x="918862" y="92038"/>
                  <a:pt x="1097777" y="0"/>
                </a:cubicBezTo>
                <a:cubicBezTo>
                  <a:pt x="1276692" y="-92038"/>
                  <a:pt x="1473802" y="38900"/>
                  <a:pt x="1576822" y="0"/>
                </a:cubicBezTo>
                <a:cubicBezTo>
                  <a:pt x="1679843" y="-38900"/>
                  <a:pt x="1779576" y="33920"/>
                  <a:pt x="1943499" y="0"/>
                </a:cubicBezTo>
                <a:cubicBezTo>
                  <a:pt x="2107422" y="-33920"/>
                  <a:pt x="2338332" y="71808"/>
                  <a:pt x="2647281" y="0"/>
                </a:cubicBezTo>
                <a:cubicBezTo>
                  <a:pt x="2956230" y="-71808"/>
                  <a:pt x="2977630" y="14057"/>
                  <a:pt x="3126326" y="0"/>
                </a:cubicBezTo>
                <a:cubicBezTo>
                  <a:pt x="3275023" y="-14057"/>
                  <a:pt x="3593903" y="8980"/>
                  <a:pt x="3942477" y="0"/>
                </a:cubicBezTo>
                <a:cubicBezTo>
                  <a:pt x="4291051" y="-8980"/>
                  <a:pt x="4222661" y="18992"/>
                  <a:pt x="4309154" y="0"/>
                </a:cubicBezTo>
                <a:cubicBezTo>
                  <a:pt x="4395647" y="-18992"/>
                  <a:pt x="4862182" y="29846"/>
                  <a:pt x="5125305" y="0"/>
                </a:cubicBezTo>
                <a:cubicBezTo>
                  <a:pt x="5388428" y="-29846"/>
                  <a:pt x="5322859" y="4587"/>
                  <a:pt x="5379613" y="0"/>
                </a:cubicBezTo>
                <a:cubicBezTo>
                  <a:pt x="5436367" y="-4587"/>
                  <a:pt x="5780131" y="37030"/>
                  <a:pt x="5971027" y="0"/>
                </a:cubicBezTo>
                <a:cubicBezTo>
                  <a:pt x="6161923" y="-37030"/>
                  <a:pt x="6268780" y="32392"/>
                  <a:pt x="6562440" y="0"/>
                </a:cubicBezTo>
                <a:cubicBezTo>
                  <a:pt x="6856100" y="-32392"/>
                  <a:pt x="6807381" y="978"/>
                  <a:pt x="7041486" y="0"/>
                </a:cubicBezTo>
                <a:cubicBezTo>
                  <a:pt x="7275591" y="-978"/>
                  <a:pt x="7507442" y="97551"/>
                  <a:pt x="7857637" y="0"/>
                </a:cubicBezTo>
                <a:cubicBezTo>
                  <a:pt x="8207832" y="-97551"/>
                  <a:pt x="8445041" y="88389"/>
                  <a:pt x="8673788" y="0"/>
                </a:cubicBezTo>
                <a:cubicBezTo>
                  <a:pt x="8902535" y="-88389"/>
                  <a:pt x="8913141" y="29395"/>
                  <a:pt x="9040464" y="0"/>
                </a:cubicBezTo>
                <a:cubicBezTo>
                  <a:pt x="9167787" y="-29395"/>
                  <a:pt x="9343305" y="25856"/>
                  <a:pt x="9631878" y="0"/>
                </a:cubicBezTo>
                <a:cubicBezTo>
                  <a:pt x="9920451" y="-25856"/>
                  <a:pt x="10096231" y="1661"/>
                  <a:pt x="10448029" y="0"/>
                </a:cubicBezTo>
                <a:cubicBezTo>
                  <a:pt x="10799827" y="-1661"/>
                  <a:pt x="11187567" y="104300"/>
                  <a:pt x="11518488" y="0"/>
                </a:cubicBezTo>
                <a:cubicBezTo>
                  <a:pt x="11666663" y="13165"/>
                  <a:pt x="11812937" y="135616"/>
                  <a:pt x="11800114" y="281626"/>
                </a:cubicBezTo>
                <a:cubicBezTo>
                  <a:pt x="11800741" y="395544"/>
                  <a:pt x="11763925" y="575135"/>
                  <a:pt x="11800114" y="754260"/>
                </a:cubicBezTo>
                <a:cubicBezTo>
                  <a:pt x="11836303" y="933385"/>
                  <a:pt x="11745848" y="1078030"/>
                  <a:pt x="11800114" y="1345053"/>
                </a:cubicBezTo>
                <a:cubicBezTo>
                  <a:pt x="11854380" y="1612076"/>
                  <a:pt x="11780982" y="1601467"/>
                  <a:pt x="11800114" y="1817687"/>
                </a:cubicBezTo>
                <a:cubicBezTo>
                  <a:pt x="11819246" y="2033907"/>
                  <a:pt x="11760212" y="2254025"/>
                  <a:pt x="11800114" y="2408479"/>
                </a:cubicBezTo>
                <a:cubicBezTo>
                  <a:pt x="11840016" y="2562933"/>
                  <a:pt x="11768152" y="2645904"/>
                  <a:pt x="11800114" y="2822034"/>
                </a:cubicBezTo>
                <a:cubicBezTo>
                  <a:pt x="11832076" y="2998165"/>
                  <a:pt x="11781400" y="3038133"/>
                  <a:pt x="11800114" y="3235589"/>
                </a:cubicBezTo>
                <a:cubicBezTo>
                  <a:pt x="11818828" y="3433045"/>
                  <a:pt x="11798333" y="3643018"/>
                  <a:pt x="11800114" y="3826382"/>
                </a:cubicBezTo>
                <a:cubicBezTo>
                  <a:pt x="11801895" y="4009746"/>
                  <a:pt x="11779365" y="4098077"/>
                  <a:pt x="11800114" y="4299016"/>
                </a:cubicBezTo>
                <a:cubicBezTo>
                  <a:pt x="11820863" y="4499955"/>
                  <a:pt x="11779204" y="4780871"/>
                  <a:pt x="11800114" y="4948888"/>
                </a:cubicBezTo>
                <a:cubicBezTo>
                  <a:pt x="11821024" y="5116905"/>
                  <a:pt x="11761576" y="5219653"/>
                  <a:pt x="11800114" y="5421522"/>
                </a:cubicBezTo>
                <a:cubicBezTo>
                  <a:pt x="11838652" y="5623391"/>
                  <a:pt x="11797547" y="5812430"/>
                  <a:pt x="11800114" y="6189552"/>
                </a:cubicBezTo>
                <a:cubicBezTo>
                  <a:pt x="11786997" y="6358368"/>
                  <a:pt x="11656561" y="6508553"/>
                  <a:pt x="11518488" y="6471178"/>
                </a:cubicBezTo>
                <a:cubicBezTo>
                  <a:pt x="11334061" y="6525784"/>
                  <a:pt x="10981435" y="6405838"/>
                  <a:pt x="10814706" y="6471178"/>
                </a:cubicBezTo>
                <a:cubicBezTo>
                  <a:pt x="10647977" y="6536518"/>
                  <a:pt x="10668192" y="6460881"/>
                  <a:pt x="10560398" y="6471178"/>
                </a:cubicBezTo>
                <a:cubicBezTo>
                  <a:pt x="10452604" y="6481475"/>
                  <a:pt x="10320825" y="6445873"/>
                  <a:pt x="10193721" y="6471178"/>
                </a:cubicBezTo>
                <a:cubicBezTo>
                  <a:pt x="10066617" y="6496483"/>
                  <a:pt x="9707101" y="6464968"/>
                  <a:pt x="9489939" y="6471178"/>
                </a:cubicBezTo>
                <a:cubicBezTo>
                  <a:pt x="9272777" y="6477388"/>
                  <a:pt x="9270123" y="6432400"/>
                  <a:pt x="9123262" y="6471178"/>
                </a:cubicBezTo>
                <a:cubicBezTo>
                  <a:pt x="8976401" y="6509956"/>
                  <a:pt x="8950349" y="6465518"/>
                  <a:pt x="8868954" y="6471178"/>
                </a:cubicBezTo>
                <a:cubicBezTo>
                  <a:pt x="8787559" y="6476838"/>
                  <a:pt x="8676230" y="6435889"/>
                  <a:pt x="8502278" y="6471178"/>
                </a:cubicBezTo>
                <a:cubicBezTo>
                  <a:pt x="8328326" y="6506467"/>
                  <a:pt x="8197874" y="6426373"/>
                  <a:pt x="8023233" y="6471178"/>
                </a:cubicBezTo>
                <a:cubicBezTo>
                  <a:pt x="7848592" y="6515983"/>
                  <a:pt x="7553667" y="6413837"/>
                  <a:pt x="7431819" y="6471178"/>
                </a:cubicBezTo>
                <a:cubicBezTo>
                  <a:pt x="7309971" y="6528519"/>
                  <a:pt x="7201673" y="6464922"/>
                  <a:pt x="7065142" y="6471178"/>
                </a:cubicBezTo>
                <a:cubicBezTo>
                  <a:pt x="6928611" y="6477434"/>
                  <a:pt x="6638573" y="6451707"/>
                  <a:pt x="6248991" y="6471178"/>
                </a:cubicBezTo>
                <a:cubicBezTo>
                  <a:pt x="5859409" y="6490649"/>
                  <a:pt x="5934284" y="6423393"/>
                  <a:pt x="5657577" y="6471178"/>
                </a:cubicBezTo>
                <a:cubicBezTo>
                  <a:pt x="5380870" y="6518963"/>
                  <a:pt x="5150386" y="6465975"/>
                  <a:pt x="4841426" y="6471178"/>
                </a:cubicBezTo>
                <a:cubicBezTo>
                  <a:pt x="4532466" y="6476381"/>
                  <a:pt x="4342563" y="6397170"/>
                  <a:pt x="4137644" y="6471178"/>
                </a:cubicBezTo>
                <a:cubicBezTo>
                  <a:pt x="3932725" y="6545186"/>
                  <a:pt x="3861990" y="6421584"/>
                  <a:pt x="3658599" y="6471178"/>
                </a:cubicBezTo>
                <a:cubicBezTo>
                  <a:pt x="3455208" y="6520772"/>
                  <a:pt x="3176883" y="6399540"/>
                  <a:pt x="2954816" y="6471178"/>
                </a:cubicBezTo>
                <a:cubicBezTo>
                  <a:pt x="2732749" y="6542816"/>
                  <a:pt x="2676978" y="6430629"/>
                  <a:pt x="2588140" y="6471178"/>
                </a:cubicBezTo>
                <a:cubicBezTo>
                  <a:pt x="2499302" y="6511727"/>
                  <a:pt x="2131566" y="6424488"/>
                  <a:pt x="1996726" y="6471178"/>
                </a:cubicBezTo>
                <a:cubicBezTo>
                  <a:pt x="1861886" y="6517868"/>
                  <a:pt x="1854177" y="6467524"/>
                  <a:pt x="1742418" y="6471178"/>
                </a:cubicBezTo>
                <a:cubicBezTo>
                  <a:pt x="1630659" y="6474832"/>
                  <a:pt x="1116258" y="6448009"/>
                  <a:pt x="926267" y="6471178"/>
                </a:cubicBezTo>
                <a:cubicBezTo>
                  <a:pt x="736276" y="6494347"/>
                  <a:pt x="562056" y="6458846"/>
                  <a:pt x="281626" y="6471178"/>
                </a:cubicBezTo>
                <a:cubicBezTo>
                  <a:pt x="128099" y="6463394"/>
                  <a:pt x="7690" y="6316207"/>
                  <a:pt x="0" y="6189552"/>
                </a:cubicBezTo>
                <a:cubicBezTo>
                  <a:pt x="-7751" y="5950419"/>
                  <a:pt x="36223" y="5821117"/>
                  <a:pt x="0" y="5598759"/>
                </a:cubicBezTo>
                <a:cubicBezTo>
                  <a:pt x="-36223" y="5376401"/>
                  <a:pt x="16738" y="5178586"/>
                  <a:pt x="0" y="5007967"/>
                </a:cubicBezTo>
                <a:cubicBezTo>
                  <a:pt x="-16738" y="4837348"/>
                  <a:pt x="63375" y="4556475"/>
                  <a:pt x="0" y="4358095"/>
                </a:cubicBezTo>
                <a:cubicBezTo>
                  <a:pt x="-63375" y="4159715"/>
                  <a:pt x="43806" y="3944873"/>
                  <a:pt x="0" y="3649144"/>
                </a:cubicBezTo>
                <a:cubicBezTo>
                  <a:pt x="-43806" y="3353415"/>
                  <a:pt x="69521" y="3132172"/>
                  <a:pt x="0" y="2999272"/>
                </a:cubicBezTo>
                <a:cubicBezTo>
                  <a:pt x="-69521" y="2866372"/>
                  <a:pt x="20693" y="2639821"/>
                  <a:pt x="0" y="2290321"/>
                </a:cubicBezTo>
                <a:cubicBezTo>
                  <a:pt x="-20693" y="1940821"/>
                  <a:pt x="30176" y="1861303"/>
                  <a:pt x="0" y="1640449"/>
                </a:cubicBezTo>
                <a:cubicBezTo>
                  <a:pt x="-30176" y="1419595"/>
                  <a:pt x="53416" y="1270160"/>
                  <a:pt x="0" y="1167815"/>
                </a:cubicBezTo>
                <a:cubicBezTo>
                  <a:pt x="-53416" y="1065470"/>
                  <a:pt x="68687" y="629092"/>
                  <a:pt x="0" y="281626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419" y="2221"/>
            <a:ext cx="676275" cy="22193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FB876EC-FEAF-4DD2-AE85-E98536BC10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409" y="405433"/>
            <a:ext cx="6417412" cy="3183875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B4032C19-141A-4730-9B77-344E1F08C687}"/>
              </a:ext>
            </a:extLst>
          </p:cNvPr>
          <p:cNvSpPr/>
          <p:nvPr/>
        </p:nvSpPr>
        <p:spPr>
          <a:xfrm>
            <a:off x="542236" y="49728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AD0D47-920E-4E32-B14B-42C68704BAB4}"/>
              </a:ext>
            </a:extLst>
          </p:cNvPr>
          <p:cNvSpPr txBox="1"/>
          <p:nvPr/>
        </p:nvSpPr>
        <p:spPr>
          <a:xfrm>
            <a:off x="1114545" y="514049"/>
            <a:ext cx="3572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1A8636-8747-4679-8C12-D2F91B222DE3}"/>
              </a:ext>
            </a:extLst>
          </p:cNvPr>
          <p:cNvSpPr txBox="1"/>
          <p:nvPr/>
        </p:nvSpPr>
        <p:spPr>
          <a:xfrm>
            <a:off x="6784746" y="3593272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508D28-A00B-4668-A74C-B0F0A0B8E3E2}"/>
              </a:ext>
            </a:extLst>
          </p:cNvPr>
          <p:cNvSpPr txBox="1"/>
          <p:nvPr/>
        </p:nvSpPr>
        <p:spPr>
          <a:xfrm>
            <a:off x="4622593" y="4635748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 gà đó có số con gà là: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70BA61-3D81-4D3E-9453-38F81B36D5C0}"/>
              </a:ext>
            </a:extLst>
          </p:cNvPr>
          <p:cNvSpPr txBox="1"/>
          <p:nvPr/>
        </p:nvSpPr>
        <p:spPr>
          <a:xfrm>
            <a:off x="4622593" y="516293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 : 2 = 10 (con)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E5E85BA-E197-4A6E-B4A0-E7A8A8B57640}"/>
              </a:ext>
            </a:extLst>
          </p:cNvPr>
          <p:cNvSpPr txBox="1"/>
          <p:nvPr/>
        </p:nvSpPr>
        <p:spPr>
          <a:xfrm>
            <a:off x="5586601" y="5682188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 số: 10 con gà.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416DB2-3F90-4E08-A931-F9575BDE6966}"/>
              </a:ext>
            </a:extLst>
          </p:cNvPr>
          <p:cNvSpPr txBox="1"/>
          <p:nvPr/>
        </p:nvSpPr>
        <p:spPr>
          <a:xfrm>
            <a:off x="4511282" y="4108564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24193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5513" y="223548"/>
            <a:ext cx="763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- Ôn và học thuộc bảng chia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375891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- Chuẩn bị bài bảng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chia 2 (tiếp theo)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10EAA-938A-48DD-A9DD-CC342EB84643}"/>
              </a:ext>
            </a:extLst>
          </p:cNvPr>
          <p:cNvSpPr/>
          <p:nvPr/>
        </p:nvSpPr>
        <p:spPr>
          <a:xfrm>
            <a:off x="9124950" y="114011"/>
            <a:ext cx="2886075" cy="219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847453" y="1431697"/>
            <a:ext cx="10199331" cy="14338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 BIỆT CÁC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Biết hình thành bảng chia 2 từ bảng nhân 2,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viết đọc được bảng chia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531824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Vận dụng được bảng chia 2 để tính nhẩm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1140500"/>
            <a:chOff x="778314" y="3315253"/>
            <a:chExt cx="10210371" cy="114050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Giải được một số bài tập, bài toán thực tế liên quan đến các phép chia ở bảng chia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88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84575" y="107233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6 = 2.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B.Thương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 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8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lang="en-US" sz="2667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545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3 = 2.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.Số 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B.5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12,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? = 6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0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612629" y="783904"/>
            <a:ext cx="8186857" cy="12997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43: </a:t>
            </a:r>
            <a:r>
              <a:rPr kumimoji="0" lang="en-US" sz="72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2</a:t>
            </a: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E4E2C7-F156-432C-BE02-D237AAF80237}"/>
              </a:ext>
            </a:extLst>
          </p:cNvPr>
          <p:cNvSpPr/>
          <p:nvPr/>
        </p:nvSpPr>
        <p:spPr>
          <a:xfrm>
            <a:off x="7934693" y="2766392"/>
            <a:ext cx="1903764" cy="6626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21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337320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2733" y="112632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 </a:t>
            </a: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tư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 9 tháng 2 n</a:t>
            </a:r>
            <a:r>
              <a:rPr lang="en-US" sz="3047" b="1">
                <a:solidFill>
                  <a:prstClr val="black"/>
                </a:solidFill>
                <a:latin typeface="HP001 4 hàng" pitchFamily="34" charset="0"/>
              </a:rPr>
              <a:t>ăm 2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4546" y="1706987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Toán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9092" y="2278493"/>
            <a:ext cx="729937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Bảng chia 2</a:t>
            </a:r>
            <a:endParaRPr kumimoji="0" lang="en-US" sz="304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 hình thành bảng chia 2 từ bảng nhân 2, </a:t>
              </a:r>
              <a:r>
                <a:rPr lang="vi-VN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 đọc được bảng chia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531824"/>
            <a:ext cx="10056923" cy="714672"/>
            <a:chOff x="752655" y="2065203"/>
            <a:chExt cx="10056923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04498" y="2228960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Vận dụng được bảng chia 2 để tính nhẩm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045934" cy="1114194"/>
            <a:chOff x="778314" y="3315253"/>
            <a:chExt cx="10045934" cy="1114194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1919168" y="347534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 được một số bài tập, bài toán thực tế liên quan đến các phép chia ở bảng chia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790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AC8A629-6CA7-4F43-BAF8-97F79326D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81576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2DF984-28F2-44BE-9985-4B62FEAAB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773049"/>
            <a:ext cx="4945485" cy="46569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9DCF23-6504-4627-AC27-3809B3360C8B}"/>
              </a:ext>
            </a:extLst>
          </p:cNvPr>
          <p:cNvGrpSpPr/>
          <p:nvPr/>
        </p:nvGrpSpPr>
        <p:grpSpPr>
          <a:xfrm>
            <a:off x="846728" y="3452716"/>
            <a:ext cx="7354659" cy="925941"/>
            <a:chOff x="1087785" y="2487203"/>
            <a:chExt cx="7354659" cy="92594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CED5F083-E091-4997-A666-BBB4C0376E7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CA8F74-23A7-46BB-8598-C2B1A02739FD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74EF70-D7DD-41FF-BA4A-34E3C19615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EC94D11-4A50-4C9F-B534-33DE13B7FD54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FCF8230-F9CF-4D7D-94BC-02CA7FE8639C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9DDECB-0AEE-49C5-971A-472CFB10E5E6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8C5C159-0F00-4967-A919-17CEA43F45C2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550E006-18A6-4388-BC93-C6147BDF70AF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B92B558-D67D-405B-9370-DE419754EAEB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1E461E-29D9-4FEC-BC1B-C0701F84EA65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30781F1-CEEA-4F28-A774-6EE9D090B8B5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43604E7-69DA-4F37-B7D5-AED36B7EB593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3D12A98-A210-4051-B7AE-E904013EB1B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F47465F-9B8A-43F0-B891-D91737405724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040E92F-64F5-4A5B-88DA-B95C155BC28F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38AD92D-05DC-462B-A5BA-6E666F41C3A3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4FA564F-C341-4CB6-8756-B17667EE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5" y="344204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4E943DE-3D9E-4100-AE8B-0D19A320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6" y="341954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D871B12-72F2-4BCF-9AC1-318762A9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16" y="34237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F964360-019C-49EE-A17F-26D62DD8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97" y="340414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79D82AA7-4471-4F98-8410-33C43644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04" y="33653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582291BE-685C-4374-AC92-E0699C74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4" y="340414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5DBC11-F080-4320-A454-D12508AC5F4F}"/>
              </a:ext>
            </a:extLst>
          </p:cNvPr>
          <p:cNvSpPr txBox="1"/>
          <p:nvPr/>
        </p:nvSpPr>
        <p:spPr>
          <a:xfrm>
            <a:off x="873810" y="178639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2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D1AC044-F707-4EF9-B379-1E4EBD4DB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64" y="339653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013027A-C768-47CD-AFFF-7F103E98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64" y="340413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C5505C1-2BD2-40F5-9778-01A7C4258BC1}"/>
              </a:ext>
            </a:extLst>
          </p:cNvPr>
          <p:cNvSpPr txBox="1"/>
          <p:nvPr/>
        </p:nvSpPr>
        <p:spPr>
          <a:xfrm>
            <a:off x="6468618" y="1239460"/>
            <a:ext cx="41538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đĩa có 2 quả cam, </a:t>
            </a:r>
          </a:p>
          <a:p>
            <a:pPr algn="ctr"/>
            <a:r>
              <a:rPr lang="vi-VN" sz="23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EB01CCE-87D3-438A-AB81-B8FC81F41028}"/>
                  </a:ext>
                </a:extLst>
              </p:cNvPr>
              <p:cNvSpPr/>
              <p:nvPr/>
            </p:nvSpPr>
            <p:spPr>
              <a:xfrm>
                <a:off x="1286209" y="498387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4 = 8</a:t>
                </a:r>
              </a:p>
            </p:txBody>
          </p:sp>
        </mc:Choice>
        <mc:Fallback xmlns="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EB01CCE-87D3-438A-AB81-B8FC81F41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983879"/>
                <a:ext cx="2520550" cy="746892"/>
              </a:xfrm>
              <a:prstGeom prst="roundRect">
                <a:avLst/>
              </a:prstGeom>
              <a:blipFill>
                <a:blip r:embed="rId7"/>
                <a:stretch>
                  <a:fillRect t="-3125" b="-2031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arallelogram 31">
            <a:extLst>
              <a:ext uri="{FF2B5EF4-FFF2-40B4-BE49-F238E27FC236}">
                <a16:creationId xmlns:a16="http://schemas.microsoft.com/office/drawing/2014/main" id="{6C343EAF-AE03-41C7-BFD5-BECD97B1A3A9}"/>
              </a:ext>
            </a:extLst>
          </p:cNvPr>
          <p:cNvSpPr/>
          <p:nvPr/>
        </p:nvSpPr>
        <p:spPr>
          <a:xfrm>
            <a:off x="873810" y="3452716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D3C356-F18C-4BE1-8E3D-7E9CF9168D27}"/>
              </a:ext>
            </a:extLst>
          </p:cNvPr>
          <p:cNvGrpSpPr/>
          <p:nvPr/>
        </p:nvGrpSpPr>
        <p:grpSpPr>
          <a:xfrm>
            <a:off x="1277354" y="3591836"/>
            <a:ext cx="1450975" cy="647701"/>
            <a:chOff x="4210303" y="5351786"/>
            <a:chExt cx="1450975" cy="64770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BCD6689-B8A4-4D85-A66F-33429279754A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3F63CBA-FE04-460C-9D4A-51D59224B131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89B9D2-C93B-4230-B27D-AC258A6751C0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EFF598-267B-47EF-A001-D62F8B37E407}"/>
              </a:ext>
            </a:extLst>
          </p:cNvPr>
          <p:cNvGrpSpPr/>
          <p:nvPr/>
        </p:nvGrpSpPr>
        <p:grpSpPr>
          <a:xfrm>
            <a:off x="2973062" y="3591880"/>
            <a:ext cx="1450975" cy="647701"/>
            <a:chOff x="5906011" y="5351830"/>
            <a:chExt cx="1450975" cy="64770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028B03-0E06-487A-96BD-093A0901974C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6289E7E-8F5B-4DA7-9FE4-E382B16DDB41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DF2386D-B052-48EC-A01D-2FDBA594E97B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65E004-3B34-4031-9803-1EC5D7E08A90}"/>
              </a:ext>
            </a:extLst>
          </p:cNvPr>
          <p:cNvGrpSpPr/>
          <p:nvPr/>
        </p:nvGrpSpPr>
        <p:grpSpPr>
          <a:xfrm>
            <a:off x="4668770" y="3591924"/>
            <a:ext cx="1450975" cy="647701"/>
            <a:chOff x="7601719" y="5351874"/>
            <a:chExt cx="1450975" cy="64770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AC4BA3B-BE0A-4B34-9721-B1DE8F87D08D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5C94259-106F-4EB0-9396-9026D9C54CC6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7A32FD6-200B-4F47-B747-ADEDE1151FFF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9FA458F-8AEF-4876-90C3-31E1BB69ADEA}"/>
              </a:ext>
            </a:extLst>
          </p:cNvPr>
          <p:cNvGrpSpPr/>
          <p:nvPr/>
        </p:nvGrpSpPr>
        <p:grpSpPr>
          <a:xfrm>
            <a:off x="6365272" y="3591836"/>
            <a:ext cx="1450975" cy="647701"/>
            <a:chOff x="9298221" y="5351786"/>
            <a:chExt cx="1450975" cy="64770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A283DB-AF7B-45EA-B11F-073740E06D2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4E3186-1FE4-4F53-A1C4-5272C85E971F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954DE09-6336-48C7-9399-074997569F9D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7767825-46F6-4F5F-821C-7C5738C2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34" y="252481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E875A8E-185C-4CAF-B686-FDD2A107E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56" y="25323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3CDFA7D-DA68-4AF9-A3BD-52C546917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8" y="253981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0841671-942E-4640-B2B6-0C65E21BF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0" y="254731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77E24F4A-1D38-497E-9D17-8F2D2E5A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22" y="255481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A569489-4E75-498A-A6D3-9DA217197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4" y="25623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8DC3692-E9F3-4142-9463-97DFB126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61" y="253981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C8B0430-BA86-4C5E-A116-DF19417C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83" y="254731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row: Right 56">
            <a:extLst>
              <a:ext uri="{FF2B5EF4-FFF2-40B4-BE49-F238E27FC236}">
                <a16:creationId xmlns:a16="http://schemas.microsoft.com/office/drawing/2014/main" id="{E5356DBF-56BA-487D-8D52-EC74CEBCA2A9}"/>
              </a:ext>
            </a:extLst>
          </p:cNvPr>
          <p:cNvSpPr/>
          <p:nvPr/>
        </p:nvSpPr>
        <p:spPr>
          <a:xfrm>
            <a:off x="4073321" y="5255166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A189E79-7D32-44E6-8C16-C335ABB063E9}"/>
              </a:ext>
            </a:extLst>
          </p:cNvPr>
          <p:cNvSpPr/>
          <p:nvPr/>
        </p:nvSpPr>
        <p:spPr>
          <a:xfrm>
            <a:off x="5077915" y="4983879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: 2 = 4</a:t>
            </a:r>
            <a:endParaRPr lang="vi-VN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D4995B5-1F92-4DB6-9C83-E464FA9F55DF}"/>
              </a:ext>
            </a:extLst>
          </p:cNvPr>
          <p:cNvSpPr/>
          <p:nvPr/>
        </p:nvSpPr>
        <p:spPr>
          <a:xfrm>
            <a:off x="8293462" y="1624921"/>
            <a:ext cx="300251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E23E968-13CC-4CCC-B01E-8459024A92D8}"/>
              </a:ext>
            </a:extLst>
          </p:cNvPr>
          <p:cNvSpPr/>
          <p:nvPr/>
        </p:nvSpPr>
        <p:spPr>
          <a:xfrm>
            <a:off x="8320758" y="1588499"/>
            <a:ext cx="300251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5CDC37-3B01-45F5-B3C0-677E3924CDD5}"/>
              </a:ext>
            </a:extLst>
          </p:cNvPr>
          <p:cNvSpPr/>
          <p:nvPr/>
        </p:nvSpPr>
        <p:spPr>
          <a:xfrm>
            <a:off x="9702923" y="2343278"/>
            <a:ext cx="300251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D352424-3E57-4416-A3AB-49E6F00A9C84}"/>
              </a:ext>
            </a:extLst>
          </p:cNvPr>
          <p:cNvSpPr/>
          <p:nvPr/>
        </p:nvSpPr>
        <p:spPr>
          <a:xfrm>
            <a:off x="9691557" y="2293694"/>
            <a:ext cx="300251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uiExpand="1" build="p"/>
      <p:bldP spid="31" grpId="0" animBg="1"/>
      <p:bldP spid="32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761</Words>
  <Application>Microsoft Office PowerPoint</Application>
  <PresentationFormat>Widescreen</PresentationFormat>
  <Paragraphs>211</Paragraphs>
  <Slides>19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微软雅黑</vt:lpstr>
      <vt:lpstr>Arial</vt:lpstr>
      <vt:lpstr>Arial-Rounded</vt:lpstr>
      <vt:lpstr>Calibri</vt:lpstr>
      <vt:lpstr>Cambria Math</vt:lpstr>
      <vt:lpstr>HP001 4 hàng</vt:lpstr>
      <vt:lpstr>UTM Cookies</vt:lpstr>
      <vt:lpstr>自定义设计方案</vt:lpstr>
      <vt:lpstr>第一PPT，www.1ppt.com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Quyet</cp:lastModifiedBy>
  <cp:revision>21</cp:revision>
  <dcterms:created xsi:type="dcterms:W3CDTF">2021-07-09T06:30:31Z</dcterms:created>
  <dcterms:modified xsi:type="dcterms:W3CDTF">2022-02-09T14:03:38Z</dcterms:modified>
</cp:coreProperties>
</file>