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7"/>
  </p:notesMasterIdLst>
  <p:sldIdLst>
    <p:sldId id="300" r:id="rId2"/>
    <p:sldId id="301" r:id="rId3"/>
    <p:sldId id="302" r:id="rId4"/>
    <p:sldId id="256" r:id="rId5"/>
    <p:sldId id="257" r:id="rId6"/>
    <p:sldId id="280" r:id="rId7"/>
    <p:sldId id="259" r:id="rId8"/>
    <p:sldId id="282" r:id="rId9"/>
    <p:sldId id="290" r:id="rId10"/>
    <p:sldId id="291" r:id="rId11"/>
    <p:sldId id="292" r:id="rId12"/>
    <p:sldId id="303" r:id="rId13"/>
    <p:sldId id="304" r:id="rId14"/>
    <p:sldId id="295" r:id="rId15"/>
    <p:sldId id="294" r:id="rId16"/>
    <p:sldId id="263" r:id="rId17"/>
    <p:sldId id="264" r:id="rId18"/>
    <p:sldId id="305" r:id="rId19"/>
    <p:sldId id="306" r:id="rId20"/>
    <p:sldId id="307" r:id="rId21"/>
    <p:sldId id="265" r:id="rId22"/>
    <p:sldId id="296" r:id="rId23"/>
    <p:sldId id="297" r:id="rId24"/>
    <p:sldId id="298" r:id="rId25"/>
    <p:sldId id="279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7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32" y="300"/>
      </p:cViewPr>
      <p:guideLst>
        <p:guide orient="horz" pos="157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29495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770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8891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2754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721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8422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5427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741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4388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420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375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010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37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017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557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645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08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35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581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293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222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208"/>
          <a:stretch/>
        </p:blipFill>
        <p:spPr>
          <a:xfrm>
            <a:off x="587600" y="86097"/>
            <a:ext cx="7968800" cy="497130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3" y="19840"/>
            <a:ext cx="1209675" cy="4953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378251" y="267490"/>
            <a:ext cx="3603189" cy="156131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Ngày gia đình Việt Nam là ngày nào?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93520" y="2915920"/>
            <a:ext cx="4795520" cy="20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75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98560" y="191793"/>
            <a:ext cx="2618024" cy="5170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6" name="Google Shape;253;p7"/>
          <p:cNvSpPr/>
          <p:nvPr/>
        </p:nvSpPr>
        <p:spPr>
          <a:xfrm>
            <a:off x="1741750" y="814264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53;p7"/>
          <p:cNvSpPr/>
          <p:nvPr/>
        </p:nvSpPr>
        <p:spPr>
          <a:xfrm>
            <a:off x="1741750" y="2180728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vi-VN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53;p7"/>
          <p:cNvSpPr/>
          <p:nvPr/>
        </p:nvSpPr>
        <p:spPr>
          <a:xfrm>
            <a:off x="1741750" y="3547192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vi-VN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6760" y="2095194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Rạ đầy sân phơi.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0887" y="3504166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Bốn mùa chim ca.</a:t>
            </a:r>
          </a:p>
        </p:txBody>
      </p:sp>
    </p:spTree>
    <p:extLst>
      <p:ext uri="{BB962C8B-B14F-4D97-AF65-F5344CB8AC3E}">
        <p14:creationId xmlns:p14="http://schemas.microsoft.com/office/powerpoint/2010/main" val="243055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016758" y="57041"/>
            <a:ext cx="2618024" cy="5170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6" name="Google Shape;253;p7"/>
          <p:cNvSpPr/>
          <p:nvPr/>
        </p:nvSpPr>
        <p:spPr>
          <a:xfrm>
            <a:off x="1741750" y="814264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53;p7"/>
          <p:cNvSpPr/>
          <p:nvPr/>
        </p:nvSpPr>
        <p:spPr>
          <a:xfrm>
            <a:off x="1741750" y="2180728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vi-VN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53;p7"/>
          <p:cNvSpPr/>
          <p:nvPr/>
        </p:nvSpPr>
        <p:spPr>
          <a:xfrm>
            <a:off x="1741750" y="3547192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vi-VN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6758" y="2115396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Rạ đầy sân phơi.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5436" y="3485650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Bốn mùa chim ca.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6389" y="1180276"/>
            <a:ext cx="17780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xao xuyến </a:t>
            </a: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4375" y="2436785"/>
            <a:ext cx="23400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Đầu hồi </a:t>
            </a:r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lảnh lót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12880" y="2757434"/>
            <a:ext cx="26180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Mái vàng </a:t>
            </a:r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thơm phức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34380" y="3091939"/>
            <a:ext cx="23400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Rạ </a:t>
            </a:r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đầy sân phơi</a:t>
            </a:r>
          </a:p>
        </p:txBody>
      </p:sp>
      <p:sp>
        <p:nvSpPr>
          <p:cNvPr id="3" name="Rectangle 2"/>
          <p:cNvSpPr/>
          <p:nvPr/>
        </p:nvSpPr>
        <p:spPr>
          <a:xfrm>
            <a:off x="5377249" y="209213"/>
            <a:ext cx="3149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Xao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xuyến</a:t>
            </a:r>
            <a:r>
              <a:rPr lang="en-GB" sz="1600" dirty="0" smtClean="0">
                <a:solidFill>
                  <a:srgbClr val="4D5156"/>
                </a:solidFill>
                <a:latin typeface="arial" panose="020B0604020202020204" pitchFamily="34" charset="0"/>
              </a:rPr>
              <a:t>: </a:t>
            </a:r>
            <a:r>
              <a:rPr lang="en-GB" sz="1600" dirty="0" err="1" smtClean="0">
                <a:solidFill>
                  <a:srgbClr val="00B050"/>
                </a:solidFill>
                <a:latin typeface="arial" panose="020B0604020202020204" pitchFamily="34" charset="0"/>
              </a:rPr>
              <a:t>Có</a:t>
            </a:r>
            <a:r>
              <a:rPr lang="en-GB" sz="1600" dirty="0" smtClean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những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tình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cảm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</a:rPr>
              <a:t> rung </a:t>
            </a:r>
            <a:r>
              <a:rPr lang="en-GB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động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mạnh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và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kéo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dài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không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dứt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B050"/>
                </a:solidFill>
                <a:latin typeface="arial" panose="020B0604020202020204" pitchFamily="34" charset="0"/>
              </a:rPr>
              <a:t>trong</a:t>
            </a:r>
            <a:r>
              <a:rPr lang="en-GB" sz="16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srgbClr val="00B050"/>
                </a:solidFill>
                <a:latin typeface="arial" panose="020B0604020202020204" pitchFamily="34" charset="0"/>
              </a:rPr>
              <a:t>long.</a:t>
            </a:r>
            <a:endParaRPr lang="en-GB" sz="1600" dirty="0">
              <a:solidFill>
                <a:srgbClr val="00B05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190535" y="1580386"/>
            <a:ext cx="3463908" cy="2772510"/>
            <a:chOff x="520181" y="455472"/>
            <a:chExt cx="6373779" cy="468802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81" y="455472"/>
              <a:ext cx="3016768" cy="214044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68" y="2895881"/>
              <a:ext cx="2952381" cy="224761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4489807" y="2188394"/>
              <a:ext cx="2404153" cy="1120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dirty="0">
                  <a:solidFill>
                    <a:srgbClr val="FF0000"/>
                  </a:solidFill>
                </a:rPr>
                <a:t>đầu hồi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 flipV="1">
              <a:off x="3113070" y="1931542"/>
              <a:ext cx="1448656" cy="5137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2925602" y="2691829"/>
              <a:ext cx="1564205" cy="15616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38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900" y="450832"/>
            <a:ext cx="1980941" cy="1980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058" y="2715366"/>
            <a:ext cx="3872220" cy="2173340"/>
          </a:xfrm>
          <a:prstGeom prst="rect">
            <a:avLst/>
          </a:prstGeom>
        </p:spPr>
      </p:pic>
      <p:sp>
        <p:nvSpPr>
          <p:cNvPr id="7" name="Google Shape;253;p7"/>
          <p:cNvSpPr/>
          <p:nvPr/>
        </p:nvSpPr>
        <p:spPr>
          <a:xfrm>
            <a:off x="1264672" y="3366798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vi-VN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9680" y="3301466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Rạ đầy sân phơi.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7297" y="3622855"/>
            <a:ext cx="23400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Đầu hồi </a:t>
            </a:r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lảnh lót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35802" y="3943504"/>
            <a:ext cx="26180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Mái vàng </a:t>
            </a:r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thơm phức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7302" y="4278009"/>
            <a:ext cx="23400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Rạ </a:t>
            </a:r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đầy sân phơi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449" y="-568570"/>
            <a:ext cx="4398105" cy="439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98560" y="191793"/>
            <a:ext cx="2618024" cy="5170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"/>
              <a:cs typeface="Arial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"/>
                <a:cs typeface="Arial"/>
                <a:sym typeface="Arial Rounded"/>
              </a:rPr>
              <a:t>Em yêu nhà 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"/>
                <a:cs typeface="Arial"/>
                <a:sym typeface="Arial Rounded"/>
              </a:rPr>
              <a:t>Hàng xoan trước ngõ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"/>
                <a:cs typeface="Arial"/>
                <a:sym typeface="Arial Rounded"/>
              </a:rPr>
              <a:t>Hoa xao xuyến nở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"/>
                <a:cs typeface="Arial"/>
                <a:sym typeface="Arial Rounded"/>
              </a:rPr>
              <a:t>Như mây từng chùm.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"/>
              <a:cs typeface="Arial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"/>
              <a:cs typeface="Arial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"/>
              <a:cs typeface="Arial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"/>
              <a:cs typeface="Arial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"/>
              <a:cs typeface="Arial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"/>
              <a:cs typeface="Arial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"/>
              <a:cs typeface="Arial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"/>
              <a:cs typeface="Arial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"/>
              <a:cs typeface="Arial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"/>
              <a:cs typeface="Arial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"/>
              <a:cs typeface="Arial"/>
              <a:sym typeface="Arial Rounde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"/>
                <a:cs typeface="Arial"/>
                <a:sym typeface="Arial Rounded"/>
              </a:rPr>
              <a:t>                            (Tô Hà)</a:t>
            </a:r>
            <a:endParaRPr kumimoji="0" lang="vi-VN" sz="16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253;p7"/>
          <p:cNvSpPr/>
          <p:nvPr/>
        </p:nvSpPr>
        <p:spPr>
          <a:xfrm>
            <a:off x="1741750" y="814264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53;p7"/>
          <p:cNvSpPr/>
          <p:nvPr/>
        </p:nvSpPr>
        <p:spPr>
          <a:xfrm>
            <a:off x="1741750" y="2180728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53;p7"/>
          <p:cNvSpPr/>
          <p:nvPr/>
        </p:nvSpPr>
        <p:spPr>
          <a:xfrm>
            <a:off x="1741750" y="3547192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6760" y="2095194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"/>
                <a:cs typeface="Arial"/>
                <a:sym typeface="Arial Rounded"/>
              </a:rPr>
              <a:t>Em yêu tiếng chim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"/>
                <a:cs typeface="Arial"/>
                <a:sym typeface="Arial Rounded"/>
              </a:rPr>
              <a:t>Đầu hồi lảnh lót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"/>
                <a:cs typeface="Arial"/>
                <a:sym typeface="Arial Rounded"/>
              </a:rPr>
              <a:t>Mái vàng thơm phức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"/>
                <a:cs typeface="Arial"/>
                <a:sym typeface="Arial Rounded"/>
              </a:rPr>
              <a:t>Rạ đầy sân phơi.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0887" y="3504166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"/>
                <a:cs typeface="Arial"/>
                <a:sym typeface="Arial Rounded"/>
              </a:rPr>
              <a:t>Em yêu ngôi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"/>
                <a:cs typeface="Arial"/>
                <a:sym typeface="Arial Rounded"/>
              </a:rPr>
              <a:t>Gỗ, tre mộc mạc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"/>
                <a:cs typeface="Arial"/>
                <a:sym typeface="Arial Rounded"/>
              </a:rPr>
              <a:t>Như yêu đất nước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"/>
                <a:cs typeface="Arial"/>
                <a:sym typeface="Arial Rounded"/>
              </a:rPr>
              <a:t>Bốn mùa chim ca.</a:t>
            </a:r>
          </a:p>
        </p:txBody>
      </p:sp>
    </p:spTree>
    <p:extLst>
      <p:ext uri="{BB962C8B-B14F-4D97-AF65-F5344CB8AC3E}">
        <p14:creationId xmlns:p14="http://schemas.microsoft.com/office/powerpoint/2010/main" val="13770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255698" y="1848401"/>
            <a:ext cx="358840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 tiếng cùng vần</a:t>
            </a:r>
            <a:endParaRPr sz="40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3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59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8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10765" y="191793"/>
            <a:ext cx="2618024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Rạ đầy sân phơi.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Bốn mùa chim ca.</a:t>
            </a: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6816" y="1623317"/>
            <a:ext cx="88197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chùm.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1245" y="2995276"/>
            <a:ext cx="7665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phơi.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2823" y="4060817"/>
            <a:ext cx="7954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nước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 lời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 hỏi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4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296300" y="1162078"/>
            <a:ext cx="535575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a) Trước ngôi nhà của bạn nhỏ có gì?</a:t>
            </a:r>
            <a:endParaRPr sz="24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298962" y="1740794"/>
            <a:ext cx="59693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24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) Tiếng chim hót ở đầu hồi như thế nào?</a:t>
            </a:r>
            <a:endParaRPr sz="24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296300" y="2319510"/>
            <a:ext cx="535575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24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) Câu thơ nào nói về hình ảnh mái nhà?</a:t>
            </a:r>
            <a:endParaRPr sz="24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7" y="259190"/>
            <a:ext cx="2726246" cy="6388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66" b="100000" l="35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07" y="676183"/>
            <a:ext cx="3280893" cy="4274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064299"/>
            <a:ext cx="1945638" cy="3042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562" y="0"/>
            <a:ext cx="3237257" cy="5218628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009861" y="503584"/>
            <a:ext cx="2961861" cy="1384852"/>
          </a:xfrm>
          <a:prstGeom prst="wedgeEllipseCallout">
            <a:avLst>
              <a:gd name="adj1" fmla="val -52153"/>
              <a:gd name="adj2" fmla="val 461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0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a) Trước ngôi nhà của bạn nhỏ có gì?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996829" y="1214750"/>
            <a:ext cx="2382780" cy="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17903" y="2302686"/>
            <a:ext cx="11913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22800" y="2903386"/>
            <a:ext cx="23568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09814" y="3250457"/>
            <a:ext cx="19226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77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064299"/>
            <a:ext cx="1945638" cy="3042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562" y="0"/>
            <a:ext cx="3237257" cy="5218628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009862" y="503584"/>
            <a:ext cx="2458278" cy="1384852"/>
          </a:xfrm>
          <a:prstGeom prst="wedgeEllipseCallout">
            <a:avLst>
              <a:gd name="adj1" fmla="val -52153"/>
              <a:gd name="adj2" fmla="val 461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0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b) Tiếng chim hót ở đầu hồi như thế nào?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957223" y="2623059"/>
            <a:ext cx="835034" cy="66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12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208"/>
          <a:stretch/>
        </p:blipFill>
        <p:spPr>
          <a:xfrm>
            <a:off x="587600" y="86097"/>
            <a:ext cx="7968800" cy="497130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3" y="19840"/>
            <a:ext cx="1209675" cy="4953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378251" y="267490"/>
            <a:ext cx="3603189" cy="156131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Vào ngày này, gia đình Chi làm gì?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84320" y="3341501"/>
            <a:ext cx="3017520" cy="304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69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064299"/>
            <a:ext cx="1945638" cy="3042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562" y="0"/>
            <a:ext cx="3237257" cy="5218628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009861" y="503584"/>
            <a:ext cx="2961861" cy="1384852"/>
          </a:xfrm>
          <a:prstGeom prst="wedgeEllipseCallout">
            <a:avLst>
              <a:gd name="adj1" fmla="val -52153"/>
              <a:gd name="adj2" fmla="val 461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0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c) Câu thơ nào nói về hình ảnh </a:t>
            </a:r>
            <a:r>
              <a:rPr lang="en-GB" sz="20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</a:t>
            </a:r>
            <a:r>
              <a:rPr lang="vi-VN" sz="20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20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22800" y="4004671"/>
            <a:ext cx="1829527" cy="266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41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182783" y="2113681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Học thuộc lòng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5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81878" y="191793"/>
            <a:ext cx="2618024" cy="54014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pPr>
              <a:spcBef>
                <a:spcPts val="600"/>
              </a:spcBef>
            </a:pPr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121" y="2659926"/>
            <a:ext cx="289731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Đầu hồi lảnh lót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Rạ đầy sân phơi.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482" y="945222"/>
            <a:ext cx="1340592" cy="47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07572" y="1225805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626438" y="1625915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047334" y="2026025"/>
            <a:ext cx="11068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954215" y="2655041"/>
            <a:ext cx="12310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989965" y="3036952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154878" y="3413978"/>
            <a:ext cx="12732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019820" y="3791004"/>
            <a:ext cx="8832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053863" y="837237"/>
            <a:ext cx="9361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056186" y="1225805"/>
            <a:ext cx="12679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466915" y="1625915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181961" y="2002941"/>
            <a:ext cx="12751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047212" y="2671469"/>
            <a:ext cx="12897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053862" y="3036952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061318" y="3390894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2914564" y="814153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061318" y="1605203"/>
            <a:ext cx="6671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2914559" y="3791004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583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82783" y="2113681"/>
            <a:ext cx="358840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Vẽ ngôi nhà</a:t>
            </a:r>
            <a:endParaRPr sz="40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9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70553B-39E5-4021-B310-7C57F364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1" t="77850" r="8250" b="14360"/>
          <a:stretch/>
        </p:blipFill>
        <p:spPr>
          <a:xfrm>
            <a:off x="731778" y="304800"/>
            <a:ext cx="4764148" cy="1207217"/>
          </a:xfrm>
          <a:prstGeom prst="rect">
            <a:avLst/>
          </a:prstGeom>
        </p:spPr>
      </p:pic>
      <p:pic>
        <p:nvPicPr>
          <p:cNvPr id="1026" name="Picture 2" descr="Thỏa sức sáng tạo, lan tỏa yêu thương cùng cuộc thi vẽ &quot;Đất Xanh ...">
            <a:extLst>
              <a:ext uri="{FF2B5EF4-FFF2-40B4-BE49-F238E27FC236}">
                <a16:creationId xmlns:a16="http://schemas.microsoft.com/office/drawing/2014/main" id="{A55C7A33-B9CC-4FD9-8801-37B7C2FCD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242478"/>
            <a:ext cx="4076700" cy="27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ộc thi vẽ tranh NGÔI NHÀ MƠ ƯỚC">
            <a:extLst>
              <a:ext uri="{FF2B5EF4-FFF2-40B4-BE49-F238E27FC236}">
                <a16:creationId xmlns:a16="http://schemas.microsoft.com/office/drawing/2014/main" id="{711189C2-0C02-4444-ACA8-469C420EB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0" y="2197312"/>
            <a:ext cx="4076700" cy="288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5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 cố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10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7208"/>
          <a:stretch/>
        </p:blipFill>
        <p:spPr>
          <a:xfrm>
            <a:off x="587600" y="86097"/>
            <a:ext cx="7968800" cy="497130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3" y="19840"/>
            <a:ext cx="1209675" cy="4953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5266491" y="515140"/>
            <a:ext cx="3603189" cy="132763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Theo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em, vì sao Chi rất vui</a:t>
            </a:r>
            <a:r>
              <a:rPr kumimoji="0" lang="vi-V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158640" y="4257040"/>
            <a:ext cx="2192880" cy="304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94160" y="4632960"/>
            <a:ext cx="1156560" cy="10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55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500651" y="1463020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3075226" y="4073598"/>
            <a:ext cx="2895344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viên:</a:t>
            </a: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2520" y="2110085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 6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843" y="2917860"/>
            <a:ext cx="2628571" cy="1073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 động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20" y="96370"/>
            <a:ext cx="2706378" cy="611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67" y="976185"/>
            <a:ext cx="5655060" cy="1596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" y="2963165"/>
            <a:ext cx="1963526" cy="1494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92" y="3084724"/>
            <a:ext cx="1647905" cy="1373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68" y="2963165"/>
            <a:ext cx="1526261" cy="1613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00" y="3026749"/>
            <a:ext cx="1874443" cy="15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29166 0.0077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603137" y="121453"/>
            <a:ext cx="2618024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Rạ đầy sân phơi.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Bốn mua chim ca.</a:t>
            </a: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10765" y="191793"/>
            <a:ext cx="2618024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Rạ đầy sân phơi.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Bốn mua chim ca.</a:t>
            </a:r>
          </a:p>
          <a:p>
            <a:r>
              <a:rPr lang="vi-VN" sz="1600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</a:t>
            </a:r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</TotalTime>
  <Words>630</Words>
  <Application>Microsoft Office PowerPoint</Application>
  <PresentationFormat>On-screen Show (16:9)</PresentationFormat>
  <Paragraphs>229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</vt:lpstr>
      <vt:lpstr>Arial 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ADMIN</cp:lastModifiedBy>
  <cp:revision>40</cp:revision>
  <dcterms:created xsi:type="dcterms:W3CDTF">2020-08-13T09:19:08Z</dcterms:created>
  <dcterms:modified xsi:type="dcterms:W3CDTF">2023-02-16T02:29:22Z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