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49" r:id="rId2"/>
    <p:sldId id="277" r:id="rId3"/>
    <p:sldId id="256" r:id="rId4"/>
    <p:sldId id="346" r:id="rId5"/>
    <p:sldId id="309" r:id="rId6"/>
    <p:sldId id="308" r:id="rId7"/>
    <p:sldId id="310" r:id="rId8"/>
    <p:sldId id="311" r:id="rId9"/>
    <p:sldId id="258" r:id="rId10"/>
    <p:sldId id="25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5ECE"/>
    <a:srgbClr val="F5B093"/>
    <a:srgbClr val="FFA7A7"/>
    <a:srgbClr val="632B8D"/>
    <a:srgbClr val="CFAFE7"/>
    <a:srgbClr val="C39BE1"/>
    <a:srgbClr val="8D42C6"/>
    <a:srgbClr val="8C3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27" autoAdjust="0"/>
    <p:restoredTop sz="94660"/>
  </p:normalViewPr>
  <p:slideViewPr>
    <p:cSldViewPr snapToGrid="0">
      <p:cViewPr varScale="1">
        <p:scale>
          <a:sx n="66" d="100"/>
          <a:sy n="66" d="100"/>
        </p:scale>
        <p:origin x="628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FC679-F673-4E48-8086-6BEB333D5521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F5176-BB70-4AD4-838D-8C39FF55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41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9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81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417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42C6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43840" y="228600"/>
            <a:ext cx="11704320" cy="6400800"/>
          </a:xfrm>
          <a:prstGeom prst="roundRect">
            <a:avLst>
              <a:gd name="adj" fmla="val 41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30381" y="5979678"/>
            <a:ext cx="878322" cy="878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622253" y="6190729"/>
            <a:ext cx="491566" cy="577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2247" y="163206"/>
            <a:ext cx="739615" cy="515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7866" y="1917700"/>
            <a:ext cx="424142" cy="635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9"/>
          <a:srcRect t="-5256" b="1"/>
          <a:stretch/>
        </p:blipFill>
        <p:spPr>
          <a:xfrm>
            <a:off x="11682545" y="4838700"/>
            <a:ext cx="503102" cy="828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0"/>
          <a:srcRect l="45317" t="-7071" r="8232" b="7071"/>
          <a:stretch/>
        </p:blipFill>
        <p:spPr>
          <a:xfrm>
            <a:off x="11685504" y="-29817"/>
            <a:ext cx="498630" cy="7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002" y="1364969"/>
            <a:ext cx="12528884" cy="1720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Unit 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15: What would you like to be in the future?</a:t>
            </a:r>
            <a:endParaRPr lang="en-US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Period </a:t>
            </a:r>
            <a:r>
              <a:rPr lang="en-US" sz="4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50_Lesson</a:t>
            </a: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(page 32+33)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83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23651" y="1998722"/>
            <a:ext cx="1001418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A: What would you like to be in the future?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B: I'd like to be a (1)  __________.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A: Why?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B: Because I'd like to (2) __________ patients.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A: Where would you like to work?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B: In a (3)  __________  in the countryside.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A: What would you like to (4)  _____  in your free time?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B: I'd like to (5)  </a:t>
            </a:r>
            <a:r>
              <a:rPr lang="en-US" sz="2000" b="1" dirty="0">
                <a:solidFill>
                  <a:srgbClr val="002060"/>
                </a:solidFill>
                <a:latin typeface="Helvetica Neue"/>
              </a:rPr>
              <a:t>__________</a:t>
            </a: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  comic stories.</a:t>
            </a:r>
            <a:endParaRPr lang="en-US" sz="24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5473" y="258652"/>
            <a:ext cx="4079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5. 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Read and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complete</a:t>
            </a: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4964255" y="3782867"/>
            <a:ext cx="3361227" cy="55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look after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4495064" y="2694798"/>
            <a:ext cx="1064816" cy="55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nurse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2959320" y="4931447"/>
            <a:ext cx="3361227" cy="55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hospital </a:t>
            </a:r>
          </a:p>
        </p:txBody>
      </p:sp>
      <p:sp>
        <p:nvSpPr>
          <p:cNvPr id="40" name="Rectangle 1"/>
          <p:cNvSpPr>
            <a:spLocks noChangeArrowheads="1"/>
          </p:cNvSpPr>
          <p:nvPr/>
        </p:nvSpPr>
        <p:spPr bwMode="auto">
          <a:xfrm flipH="1">
            <a:off x="5793991" y="5438651"/>
            <a:ext cx="1053112" cy="55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do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3910495" y="5989065"/>
            <a:ext cx="3361227" cy="55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write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47058" y="1026155"/>
            <a:ext cx="9176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latin typeface="Helvetica Neue"/>
              </a:rPr>
              <a:t>do	 nurse 	 look after 	 write         hospital</a:t>
            </a:r>
            <a:endParaRPr lang="en-US" altLang="en-US" sz="2400" b="1" dirty="0">
              <a:latin typeface="Helvetica Neue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665289" y="1166372"/>
            <a:ext cx="588062" cy="20531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497405" y="1132091"/>
            <a:ext cx="1466671" cy="29646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94833" y="1184585"/>
            <a:ext cx="551087" cy="18709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245984" y="1132091"/>
            <a:ext cx="771345" cy="20531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620337" y="1132091"/>
            <a:ext cx="1274777" cy="14604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87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  <p:bldP spid="39" grpId="0"/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Vocabulary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5849" y="1624807"/>
            <a:ext cx="5009279" cy="15690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6633" y="4226035"/>
            <a:ext cx="3181039" cy="239643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7011" y="824206"/>
            <a:ext cx="2938453" cy="26027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993" y="234700"/>
            <a:ext cx="2127740" cy="22567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370" y="3232244"/>
            <a:ext cx="2354872" cy="198758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249993" y="3015024"/>
            <a:ext cx="5265220" cy="7285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42233" y="4589937"/>
            <a:ext cx="3223567" cy="35539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bay)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035105" y="6060239"/>
            <a:ext cx="3771617" cy="28644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tòa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Tiếng Anh 5 Tập 2 - Unit 15 What would you like to be in the futur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19" end="532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25655" y="6041169"/>
            <a:ext cx="360000" cy="360000"/>
          </a:xfrm>
          <a:prstGeom prst="rect">
            <a:avLst/>
          </a:prstGeom>
        </p:spPr>
      </p:pic>
      <p:pic>
        <p:nvPicPr>
          <p:cNvPr id="13" name="Tiếng Anh 5 Tập 2 - Unit 15 What would you like to be in the futur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97" end="8514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0718" y="4407632"/>
            <a:ext cx="360000" cy="360000"/>
          </a:xfrm>
          <a:prstGeom prst="rect">
            <a:avLst/>
          </a:prstGeom>
        </p:spPr>
      </p:pic>
      <p:pic>
        <p:nvPicPr>
          <p:cNvPr id="14" name="Tiếng Anh 5 Tập 2 - Unit 15 What would you like to be in the futur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36" end="23428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81173" y="1837675"/>
            <a:ext cx="360000" cy="360000"/>
          </a:xfrm>
          <a:prstGeom prst="rect">
            <a:avLst/>
          </a:prstGeom>
        </p:spPr>
      </p:pic>
      <p:pic>
        <p:nvPicPr>
          <p:cNvPr id="15" name="Tiếng Anh 5 Tập 2 - Unit 15 What would you like to be in the futur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06" end="15882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7231" y="2520764"/>
            <a:ext cx="360000" cy="36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94105" y="529682"/>
            <a:ext cx="375936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look after patients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72221" y="1837675"/>
            <a:ext cx="484299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write stories for children</a:t>
            </a:r>
          </a:p>
        </p:txBody>
      </p:sp>
      <p:sp>
        <p:nvSpPr>
          <p:cNvPr id="4" name="Rectangle 3"/>
          <p:cNvSpPr/>
          <p:nvPr/>
        </p:nvSpPr>
        <p:spPr>
          <a:xfrm>
            <a:off x="3094105" y="3280952"/>
            <a:ext cx="228780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fly a plane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87256" y="4717730"/>
            <a:ext cx="34115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design buildings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Octagon 5"/>
          <p:cNvSpPr/>
          <p:nvPr/>
        </p:nvSpPr>
        <p:spPr>
          <a:xfrm>
            <a:off x="954735" y="2280976"/>
            <a:ext cx="434665" cy="416413"/>
          </a:xfrm>
          <a:prstGeom prst="octagon">
            <a:avLst/>
          </a:prstGeom>
          <a:solidFill>
            <a:srgbClr val="9E5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/>
              <a:t>1</a:t>
            </a:r>
            <a:endParaRPr lang="vi-VN" sz="3200" b="1"/>
          </a:p>
        </p:txBody>
      </p:sp>
      <p:sp>
        <p:nvSpPr>
          <p:cNvPr id="21" name="Octagon 20"/>
          <p:cNvSpPr/>
          <p:nvPr/>
        </p:nvSpPr>
        <p:spPr>
          <a:xfrm>
            <a:off x="9967965" y="2994410"/>
            <a:ext cx="440834" cy="404444"/>
          </a:xfrm>
          <a:prstGeom prst="octagon">
            <a:avLst/>
          </a:prstGeom>
          <a:solidFill>
            <a:srgbClr val="9E5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2</a:t>
            </a:r>
            <a:endParaRPr lang="vi-VN" sz="3200" b="1"/>
          </a:p>
        </p:txBody>
      </p:sp>
      <p:sp>
        <p:nvSpPr>
          <p:cNvPr id="22" name="Octagon 21"/>
          <p:cNvSpPr/>
          <p:nvPr/>
        </p:nvSpPr>
        <p:spPr>
          <a:xfrm>
            <a:off x="602900" y="5044273"/>
            <a:ext cx="455855" cy="424640"/>
          </a:xfrm>
          <a:prstGeom prst="octagon">
            <a:avLst/>
          </a:prstGeom>
          <a:solidFill>
            <a:srgbClr val="9E5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/>
              <a:t>3</a:t>
            </a:r>
            <a:endParaRPr lang="vi-VN" sz="3200" b="1"/>
          </a:p>
        </p:txBody>
      </p:sp>
      <p:sp>
        <p:nvSpPr>
          <p:cNvPr id="23" name="Octagon 22"/>
          <p:cNvSpPr/>
          <p:nvPr/>
        </p:nvSpPr>
        <p:spPr>
          <a:xfrm>
            <a:off x="9967965" y="6199833"/>
            <a:ext cx="440834" cy="428792"/>
          </a:xfrm>
          <a:prstGeom prst="octagon">
            <a:avLst/>
          </a:prstGeom>
          <a:solidFill>
            <a:srgbClr val="9E5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4</a:t>
            </a:r>
            <a:endParaRPr lang="vi-VN" sz="3200" b="1"/>
          </a:p>
        </p:txBody>
      </p:sp>
    </p:spTree>
    <p:extLst>
      <p:ext uri="{BB962C8B-B14F-4D97-AF65-F5344CB8AC3E}">
        <p14:creationId xmlns:p14="http://schemas.microsoft.com/office/powerpoint/2010/main" val="396327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1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63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5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6" grpId="0" animBg="1"/>
      <p:bldP spid="33" grpId="0" animBg="1"/>
      <p:bldP spid="34" grpId="0" animBg="1"/>
      <p:bldP spid="35" grpId="0" animBg="1"/>
      <p:bldP spid="2" grpId="0"/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525734" y="381486"/>
            <a:ext cx="9594789" cy="6217920"/>
            <a:chOff x="-293226" y="971550"/>
            <a:chExt cx="18261823" cy="11658089"/>
          </a:xfrm>
        </p:grpSpPr>
        <p:pic>
          <p:nvPicPr>
            <p:cNvPr id="1037" name="Picture 13" descr="https://s.sachmem.vn/public/images/v2/TA5T2SHS/U15-L2-1-a_59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226" y="971550"/>
              <a:ext cx="10591131" cy="5886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https://s.sachmem.vn/public/images/v2/TA5T2SHS/U15-L2-1-b_41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7790" y="971550"/>
              <a:ext cx="7164932" cy="5886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https://s.sachmem.vn/public/images/v2/TA5T2SHS/U15-L2-1-d_54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6273" y="7067037"/>
              <a:ext cx="10032324" cy="5562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3" name="Picture 19" descr="https://s.sachmem.vn/public/images/v2/TA5T2SHS/U15-L2-1-c_46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226" y="7067037"/>
              <a:ext cx="8603921" cy="556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611142" y="190178"/>
            <a:ext cx="45993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 Look, listen and </a:t>
            </a:r>
            <a:r>
              <a:rPr lang="en-US" sz="28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repeat.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50230" y="784424"/>
            <a:ext cx="31877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would you like to be in the future, Mai?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388990" y="2157377"/>
            <a:ext cx="17803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 like to be a writer.</a:t>
            </a:r>
            <a:endParaRPr lang="en-US" sz="22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840704" y="397171"/>
            <a:ext cx="25444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 would you like to be a writer?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325548" y="2767308"/>
            <a:ext cx="32283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 I'd like to write stories for children.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070953" y="3632554"/>
            <a:ext cx="27518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 you like to be a writer too, Tony?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224379" y="6066750"/>
            <a:ext cx="31452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No. I'd like to be a pilot.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299166" y="4156373"/>
            <a:ext cx="20738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 pilot? Why?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937930" y="6146262"/>
            <a:ext cx="39084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 I'd like to fly a plane.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0046" y="1166612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845" y="4036235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60839" y="800852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7308" y="4006056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882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5 What would you like to be in the future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5 What would you like to be in the future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5 What would you like to be in the future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5 What would you like to be in the future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>
            <a:endCxn id="47" idx="0"/>
          </p:cNvCxnSpPr>
          <p:nvPr/>
        </p:nvCxnSpPr>
        <p:spPr>
          <a:xfrm flipH="1">
            <a:off x="2794068" y="2416805"/>
            <a:ext cx="2985508" cy="29943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46" idx="10"/>
          </p:cNvCxnSpPr>
          <p:nvPr/>
        </p:nvCxnSpPr>
        <p:spPr>
          <a:xfrm flipH="1">
            <a:off x="4381558" y="2416805"/>
            <a:ext cx="1432600" cy="90084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48" idx="9"/>
          </p:cNvCxnSpPr>
          <p:nvPr/>
        </p:nvCxnSpPr>
        <p:spPr>
          <a:xfrm>
            <a:off x="5814158" y="2451374"/>
            <a:ext cx="780108" cy="124682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775676" y="2416805"/>
            <a:ext cx="3206442" cy="99359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452605" y="590890"/>
            <a:ext cx="7543734" cy="1836996"/>
            <a:chOff x="2247885" y="595840"/>
            <a:chExt cx="7543734" cy="2580581"/>
          </a:xfrm>
        </p:grpSpPr>
        <p:sp>
          <p:nvSpPr>
            <p:cNvPr id="4" name="Freeform 3"/>
            <p:cNvSpPr/>
            <p:nvPr/>
          </p:nvSpPr>
          <p:spPr>
            <a:xfrm>
              <a:off x="2247885" y="595840"/>
              <a:ext cx="7543734" cy="2580581"/>
            </a:xfrm>
            <a:custGeom>
              <a:avLst/>
              <a:gdLst>
                <a:gd name="connsiteX0" fmla="*/ 4640965 w 7529772"/>
                <a:gd name="connsiteY0" fmla="*/ 642 h 2580581"/>
                <a:gd name="connsiteX1" fmla="*/ 5056316 w 7529772"/>
                <a:gd name="connsiteY1" fmla="*/ 72803 h 2580581"/>
                <a:gd name="connsiteX2" fmla="*/ 5190538 w 7529772"/>
                <a:gd name="connsiteY2" fmla="*/ 135547 h 2580581"/>
                <a:gd name="connsiteX3" fmla="*/ 5197200 w 7529772"/>
                <a:gd name="connsiteY3" fmla="*/ 131300 h 2580581"/>
                <a:gd name="connsiteX4" fmla="*/ 5191129 w 7529772"/>
                <a:gd name="connsiteY4" fmla="*/ 135824 h 2580581"/>
                <a:gd name="connsiteX5" fmla="*/ 5199463 w 7529772"/>
                <a:gd name="connsiteY5" fmla="*/ 139719 h 2580581"/>
                <a:gd name="connsiteX6" fmla="*/ 5782747 w 7529772"/>
                <a:gd name="connsiteY6" fmla="*/ 1585 h 2580581"/>
                <a:gd name="connsiteX7" fmla="*/ 6179489 w 7529772"/>
                <a:gd name="connsiteY7" fmla="*/ 32781 h 2580581"/>
                <a:gd name="connsiteX8" fmla="*/ 6676465 w 7529772"/>
                <a:gd name="connsiteY8" fmla="*/ 324519 h 2580581"/>
                <a:gd name="connsiteX9" fmla="*/ 6679170 w 7529772"/>
                <a:gd name="connsiteY9" fmla="*/ 325039 h 2580581"/>
                <a:gd name="connsiteX10" fmla="*/ 6889311 w 7529772"/>
                <a:gd name="connsiteY10" fmla="*/ 365451 h 2580581"/>
                <a:gd name="connsiteX11" fmla="*/ 7314265 w 7529772"/>
                <a:gd name="connsiteY11" fmla="*/ 607658 h 2580581"/>
                <a:gd name="connsiteX12" fmla="*/ 7285717 w 7529772"/>
                <a:gd name="connsiteY12" fmla="*/ 914682 h 2580581"/>
                <a:gd name="connsiteX13" fmla="*/ 7494255 w 7529772"/>
                <a:gd name="connsiteY13" fmla="*/ 1384114 h 2580581"/>
                <a:gd name="connsiteX14" fmla="*/ 6517363 w 7529772"/>
                <a:gd name="connsiteY14" fmla="*/ 1795031 h 2580581"/>
                <a:gd name="connsiteX15" fmla="*/ 6167652 w 7529772"/>
                <a:gd name="connsiteY15" fmla="*/ 2147134 h 2580581"/>
                <a:gd name="connsiteX16" fmla="*/ 4976999 w 7529772"/>
                <a:gd name="connsiteY16" fmla="*/ 2189766 h 2580581"/>
                <a:gd name="connsiteX17" fmla="*/ 4126134 w 7529772"/>
                <a:gd name="connsiteY17" fmla="*/ 2565395 h 2580581"/>
                <a:gd name="connsiteX18" fmla="*/ 2875078 w 7529772"/>
                <a:gd name="connsiteY18" fmla="*/ 2336113 h 2580581"/>
                <a:gd name="connsiteX19" fmla="*/ 1016684 w 7529772"/>
                <a:gd name="connsiteY19" fmla="*/ 2109577 h 2580581"/>
                <a:gd name="connsiteX20" fmla="*/ 199589 w 7529772"/>
                <a:gd name="connsiteY20" fmla="*/ 1857487 h 2580581"/>
                <a:gd name="connsiteX21" fmla="*/ 374183 w 7529772"/>
                <a:gd name="connsiteY21" fmla="*/ 1517205 h 2580581"/>
                <a:gd name="connsiteX22" fmla="*/ 5498 w 7529772"/>
                <a:gd name="connsiteY22" fmla="*/ 1168087 h 2580581"/>
                <a:gd name="connsiteX23" fmla="*/ 678809 w 7529772"/>
                <a:gd name="connsiteY23" fmla="*/ 857779 h 2580581"/>
                <a:gd name="connsiteX24" fmla="*/ 685250 w 7529772"/>
                <a:gd name="connsiteY24" fmla="*/ 849599 h 2580581"/>
                <a:gd name="connsiteX25" fmla="*/ 685250 w 7529772"/>
                <a:gd name="connsiteY25" fmla="*/ 849599 h 2580581"/>
                <a:gd name="connsiteX26" fmla="*/ 985176 w 7529772"/>
                <a:gd name="connsiteY26" fmla="*/ 403991 h 2580581"/>
                <a:gd name="connsiteX27" fmla="*/ 2444249 w 7529772"/>
                <a:gd name="connsiteY27" fmla="*/ 302187 h 2580581"/>
                <a:gd name="connsiteX28" fmla="*/ 2444529 w 7529772"/>
                <a:gd name="connsiteY28" fmla="*/ 301999 h 2580581"/>
                <a:gd name="connsiteX29" fmla="*/ 2443378 w 7529772"/>
                <a:gd name="connsiteY29" fmla="*/ 301590 h 2580581"/>
                <a:gd name="connsiteX30" fmla="*/ 2444579 w 7529772"/>
                <a:gd name="connsiteY30" fmla="*/ 301966 h 2580581"/>
                <a:gd name="connsiteX31" fmla="*/ 2572923 w 7529772"/>
                <a:gd name="connsiteY31" fmla="*/ 215700 h 2580581"/>
                <a:gd name="connsiteX32" fmla="*/ 3915332 w 7529772"/>
                <a:gd name="connsiteY32" fmla="*/ 196503 h 2580581"/>
                <a:gd name="connsiteX33" fmla="*/ 3921279 w 7529772"/>
                <a:gd name="connsiteY33" fmla="*/ 192304 h 2580581"/>
                <a:gd name="connsiteX34" fmla="*/ 3922992 w 7529772"/>
                <a:gd name="connsiteY34" fmla="*/ 190412 h 2580581"/>
                <a:gd name="connsiteX35" fmla="*/ 3921894 w 7529772"/>
                <a:gd name="connsiteY35" fmla="*/ 191870 h 2580581"/>
                <a:gd name="connsiteX36" fmla="*/ 4017186 w 7529772"/>
                <a:gd name="connsiteY36" fmla="*/ 124593 h 2580581"/>
                <a:gd name="connsiteX37" fmla="*/ 4488552 w 7529772"/>
                <a:gd name="connsiteY37" fmla="*/ 3523 h 2580581"/>
                <a:gd name="connsiteX38" fmla="*/ 4640965 w 7529772"/>
                <a:gd name="connsiteY38" fmla="*/ 642 h 258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529772" h="2580581">
                  <a:moveTo>
                    <a:pt x="4640965" y="642"/>
                  </a:moveTo>
                  <a:cubicBezTo>
                    <a:pt x="4791959" y="4889"/>
                    <a:pt x="4936626" y="30130"/>
                    <a:pt x="5056316" y="72803"/>
                  </a:cubicBezTo>
                  <a:lnTo>
                    <a:pt x="5190538" y="135547"/>
                  </a:lnTo>
                  <a:lnTo>
                    <a:pt x="5197200" y="131300"/>
                  </a:lnTo>
                  <a:lnTo>
                    <a:pt x="5191129" y="135824"/>
                  </a:lnTo>
                  <a:lnTo>
                    <a:pt x="5199463" y="139719"/>
                  </a:lnTo>
                  <a:cubicBezTo>
                    <a:pt x="5349817" y="57097"/>
                    <a:pt x="5561641" y="9157"/>
                    <a:pt x="5782747" y="1585"/>
                  </a:cubicBezTo>
                  <a:cubicBezTo>
                    <a:pt x="5915411" y="-2958"/>
                    <a:pt x="6051416" y="7031"/>
                    <a:pt x="6179489" y="32781"/>
                  </a:cubicBezTo>
                  <a:cubicBezTo>
                    <a:pt x="6439727" y="85086"/>
                    <a:pt x="6626332" y="194592"/>
                    <a:pt x="6676465" y="324519"/>
                  </a:cubicBezTo>
                  <a:lnTo>
                    <a:pt x="6679170" y="325039"/>
                  </a:lnTo>
                  <a:lnTo>
                    <a:pt x="6889311" y="365451"/>
                  </a:lnTo>
                  <a:cubicBezTo>
                    <a:pt x="7088145" y="418008"/>
                    <a:pt x="7241155" y="503765"/>
                    <a:pt x="7314265" y="607658"/>
                  </a:cubicBezTo>
                  <a:cubicBezTo>
                    <a:pt x="7385113" y="708208"/>
                    <a:pt x="7375017" y="817416"/>
                    <a:pt x="7285717" y="914682"/>
                  </a:cubicBezTo>
                  <a:cubicBezTo>
                    <a:pt x="7505223" y="1048072"/>
                    <a:pt x="7581988" y="1220989"/>
                    <a:pt x="7494255" y="1384114"/>
                  </a:cubicBezTo>
                  <a:cubicBezTo>
                    <a:pt x="7377627" y="1600977"/>
                    <a:pt x="6991535" y="1763385"/>
                    <a:pt x="6517363" y="1795031"/>
                  </a:cubicBezTo>
                  <a:cubicBezTo>
                    <a:pt x="6515100" y="1930391"/>
                    <a:pt x="6387505" y="2058765"/>
                    <a:pt x="6167652" y="2147134"/>
                  </a:cubicBezTo>
                  <a:cubicBezTo>
                    <a:pt x="5833608" y="2281420"/>
                    <a:pt x="5351080" y="2298676"/>
                    <a:pt x="4976999" y="2189766"/>
                  </a:cubicBezTo>
                  <a:cubicBezTo>
                    <a:pt x="4856018" y="2376835"/>
                    <a:pt x="4532070" y="2519838"/>
                    <a:pt x="4126134" y="2565395"/>
                  </a:cubicBezTo>
                  <a:cubicBezTo>
                    <a:pt x="3647784" y="2619074"/>
                    <a:pt x="3148545" y="2527600"/>
                    <a:pt x="2875078" y="2336113"/>
                  </a:cubicBezTo>
                  <a:cubicBezTo>
                    <a:pt x="2229618" y="2517867"/>
                    <a:pt x="1391287" y="2415705"/>
                    <a:pt x="1016684" y="2109577"/>
                  </a:cubicBezTo>
                  <a:cubicBezTo>
                    <a:pt x="648695" y="2129699"/>
                    <a:pt x="303162" y="2023119"/>
                    <a:pt x="199589" y="1857487"/>
                  </a:cubicBezTo>
                  <a:cubicBezTo>
                    <a:pt x="124564" y="1737651"/>
                    <a:pt x="190885" y="1608321"/>
                    <a:pt x="374183" y="1517205"/>
                  </a:cubicBezTo>
                  <a:cubicBezTo>
                    <a:pt x="114119" y="1445734"/>
                    <a:pt x="-30709" y="1308582"/>
                    <a:pt x="5498" y="1168087"/>
                  </a:cubicBezTo>
                  <a:cubicBezTo>
                    <a:pt x="47972" y="1003589"/>
                    <a:pt x="327532" y="874737"/>
                    <a:pt x="678809" y="857779"/>
                  </a:cubicBezTo>
                  <a:lnTo>
                    <a:pt x="685250" y="849599"/>
                  </a:lnTo>
                  <a:lnTo>
                    <a:pt x="685250" y="849599"/>
                  </a:lnTo>
                  <a:cubicBezTo>
                    <a:pt x="638077" y="687609"/>
                    <a:pt x="748090" y="524245"/>
                    <a:pt x="985176" y="403991"/>
                  </a:cubicBezTo>
                  <a:cubicBezTo>
                    <a:pt x="1359780" y="214057"/>
                    <a:pt x="1967117" y="171723"/>
                    <a:pt x="2444249" y="302187"/>
                  </a:cubicBezTo>
                  <a:lnTo>
                    <a:pt x="2444529" y="301999"/>
                  </a:lnTo>
                  <a:lnTo>
                    <a:pt x="2443378" y="301590"/>
                  </a:lnTo>
                  <a:lnTo>
                    <a:pt x="2444579" y="301966"/>
                  </a:lnTo>
                  <a:lnTo>
                    <a:pt x="2572923" y="215700"/>
                  </a:lnTo>
                  <a:cubicBezTo>
                    <a:pt x="2915207" y="36625"/>
                    <a:pt x="3528152" y="18346"/>
                    <a:pt x="3915332" y="196503"/>
                  </a:cubicBezTo>
                  <a:lnTo>
                    <a:pt x="3921279" y="192304"/>
                  </a:lnTo>
                  <a:lnTo>
                    <a:pt x="3922992" y="190412"/>
                  </a:lnTo>
                  <a:lnTo>
                    <a:pt x="3921894" y="191870"/>
                  </a:lnTo>
                  <a:lnTo>
                    <a:pt x="4017186" y="124593"/>
                  </a:lnTo>
                  <a:cubicBezTo>
                    <a:pt x="4136121" y="59467"/>
                    <a:pt x="4303035" y="15793"/>
                    <a:pt x="4488552" y="3523"/>
                  </a:cubicBezTo>
                  <a:cubicBezTo>
                    <a:pt x="4539599" y="142"/>
                    <a:pt x="4590633" y="-774"/>
                    <a:pt x="4640965" y="642"/>
                  </a:cubicBezTo>
                  <a:close/>
                </a:path>
              </a:pathLst>
            </a:custGeom>
            <a:solidFill>
              <a:srgbClr val="F5B093">
                <a:alpha val="73725"/>
              </a:srgbClr>
            </a:solidFill>
            <a:ln>
              <a:solidFill>
                <a:srgbClr val="632B8D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971501" y="1175913"/>
              <a:ext cx="6474849" cy="7350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Century Gothic" panose="020B0502020202020204" pitchFamily="34" charset="0"/>
                </a:rPr>
                <a:t>Why would you like to be _________?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143003" y="1800878"/>
              <a:ext cx="6074099" cy="7350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Century Gothic" panose="020B0502020202020204" pitchFamily="34" charset="0"/>
                </a:rPr>
                <a:t>Because I'd like to </a:t>
              </a:r>
              <a:r>
                <a:rPr lang="en-US" sz="2800" dirty="0">
                  <a:latin typeface="Century Gothic" panose="020B0502020202020204" pitchFamily="34" charset="0"/>
                </a:rPr>
                <a:t>_____________</a:t>
              </a:r>
              <a:r>
                <a:rPr lang="en-US" sz="2800" b="1" dirty="0">
                  <a:latin typeface="Century Gothic" panose="020B0502020202020204" pitchFamily="34" charset="0"/>
                </a:rPr>
                <a:t>.</a:t>
              </a:r>
            </a:p>
          </p:txBody>
        </p:sp>
      </p:grp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785166" y="4370709"/>
            <a:ext cx="2263244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look after patients</a:t>
            </a: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487212" y="5454654"/>
            <a:ext cx="2263244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write stories for children</a:t>
            </a: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312124" y="5550109"/>
            <a:ext cx="252542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fly a plane</a:t>
            </a: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9262746" y="4518537"/>
            <a:ext cx="1752427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design buildings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/>
          <a:srcRect r="17015"/>
          <a:stretch/>
        </p:blipFill>
        <p:spPr>
          <a:xfrm>
            <a:off x="9384292" y="2466701"/>
            <a:ext cx="2251710" cy="2107348"/>
          </a:xfrm>
          <a:prstGeom prst="star12">
            <a:avLst>
              <a:gd name="adj" fmla="val 43502"/>
            </a:avLst>
          </a:prstGeom>
          <a:ln w="28575">
            <a:solidFill>
              <a:srgbClr val="FFA7A7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/>
          <a:srcRect l="-8195" t="-5727" r="-6770" b="-13333"/>
          <a:stretch/>
        </p:blipFill>
        <p:spPr>
          <a:xfrm>
            <a:off x="3235368" y="3317654"/>
            <a:ext cx="2292379" cy="2195531"/>
          </a:xfrm>
          <a:prstGeom prst="star12">
            <a:avLst>
              <a:gd name="adj" fmla="val 42380"/>
            </a:avLst>
          </a:prstGeom>
          <a:ln w="28575">
            <a:solidFill>
              <a:srgbClr val="FFA7A7"/>
            </a:solidFill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/>
          <a:srcRect l="-29382" t="-7862" r="-27156" b="-7185"/>
          <a:stretch/>
        </p:blipFill>
        <p:spPr>
          <a:xfrm>
            <a:off x="724288" y="2175004"/>
            <a:ext cx="2218383" cy="2164927"/>
          </a:xfrm>
          <a:prstGeom prst="star12">
            <a:avLst>
              <a:gd name="adj" fmla="val 41160"/>
            </a:avLst>
          </a:prstGeom>
          <a:ln w="28575">
            <a:solidFill>
              <a:srgbClr val="FFA7A7"/>
            </a:solidFill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8528" y="3562709"/>
            <a:ext cx="2662952" cy="2022680"/>
          </a:xfrm>
          <a:prstGeom prst="star12">
            <a:avLst/>
          </a:prstGeom>
          <a:ln w="28575">
            <a:solidFill>
              <a:srgbClr val="FFA7A7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724288" y="327065"/>
            <a:ext cx="3456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Model sentences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68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26500" y="5054101"/>
            <a:ext cx="8328363" cy="1377218"/>
            <a:chOff x="2742013" y="5041222"/>
            <a:chExt cx="8328363" cy="1377218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39523" y="5833665"/>
              <a:ext cx="733085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I'd like to ________________.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73805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would you like to be 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Point and </a:t>
            </a:r>
            <a:r>
              <a:rPr lang="en-US" sz="28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say.</a:t>
            </a:r>
            <a:endParaRPr lang="en-US" sz="28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685251" y="5882341"/>
            <a:ext cx="36984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look after patients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40" y="5817803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73700" y="5079613"/>
            <a:ext cx="14558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nurse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5431" y="756600"/>
            <a:ext cx="2973160" cy="394796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932607" y="6029011"/>
            <a:ext cx="512466" cy="5325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86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26500" y="5054101"/>
            <a:ext cx="9236930" cy="1421570"/>
            <a:chOff x="2742013" y="5041222"/>
            <a:chExt cx="9236930" cy="1421570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622168" y="5878017"/>
              <a:ext cx="835677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I'd like to _____________________.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73805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would you like to be 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Point and </a:t>
            </a:r>
            <a:r>
              <a:rPr lang="en-US" sz="28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say.</a:t>
            </a:r>
            <a:endParaRPr lang="en-US" sz="28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644251" y="5854532"/>
            <a:ext cx="45191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write stories for children</a:t>
            </a:r>
            <a:endParaRPr lang="en-US" altLang="en-US" sz="28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73" y="5826164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73700" y="5079613"/>
            <a:ext cx="14558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writer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690" y="900818"/>
            <a:ext cx="4212642" cy="373132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1163430" y="6118965"/>
            <a:ext cx="492370" cy="492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2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26500" y="5054101"/>
            <a:ext cx="8328363" cy="1377218"/>
            <a:chOff x="2742013" y="5041222"/>
            <a:chExt cx="8328363" cy="1377218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39523" y="5833665"/>
              <a:ext cx="733085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I'd like to ________________.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73805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would you like to be 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Point and </a:t>
            </a:r>
            <a:r>
              <a:rPr lang="en-US" sz="28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say.</a:t>
            </a:r>
            <a:endParaRPr lang="en-US" sz="28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952403" y="5877321"/>
            <a:ext cx="36984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fly a plane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40" y="5817803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73700" y="5079613"/>
            <a:ext cx="14558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pilot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622" y="797368"/>
            <a:ext cx="5400777" cy="410223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912510" y="6149591"/>
            <a:ext cx="532563" cy="4823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31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26500" y="5054101"/>
            <a:ext cx="8596153" cy="1377218"/>
            <a:chOff x="2742013" y="5041222"/>
            <a:chExt cx="8596153" cy="1377218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39523" y="5833665"/>
              <a:ext cx="733085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I'd like to ________________.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779091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would you like to be 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Point and </a:t>
            </a:r>
            <a:r>
              <a:rPr lang="en-US" sz="28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say.</a:t>
            </a:r>
            <a:endParaRPr lang="en-US" sz="28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768376" y="5882341"/>
            <a:ext cx="36984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design buildings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40" y="5817803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850353" y="5112863"/>
            <a:ext cx="25333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an architect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8776" y="1330403"/>
            <a:ext cx="5341527" cy="332158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Oval 2"/>
          <p:cNvSpPr/>
          <p:nvPr/>
        </p:nvSpPr>
        <p:spPr>
          <a:xfrm>
            <a:off x="10932607" y="6129495"/>
            <a:ext cx="462224" cy="492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70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48705" y="321229"/>
            <a:ext cx="50962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 Listen and circle a, b or 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3905" y="965775"/>
            <a:ext cx="10490662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Trung would like to be ___________.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 an engineer 	b.  an artist 	c.  an architect 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Mai would like to be ___________.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 a nurse 		 b.  a teacher 	c.  a singer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Tony would like to ___________.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 drive a car 		b.  fly a plane 	c.  work in a factory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Tom would like to ___________.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 grow vegetables 	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look after flowers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work on a farm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479716" y="1675458"/>
            <a:ext cx="548640" cy="54864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244963" y="2851440"/>
            <a:ext cx="548640" cy="54864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672824" y="4041069"/>
            <a:ext cx="548640" cy="54864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364274" y="5204072"/>
            <a:ext cx="492855" cy="54864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9236" y="356472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452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5 What would you like to be in the future- - Lesson 2 - 4 Listen and circle a, b or c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196</Words>
  <Application>Microsoft Office PowerPoint</Application>
  <PresentationFormat>Widescreen</PresentationFormat>
  <Paragraphs>79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Century Gothic</vt:lpstr>
      <vt:lpstr>Helvetica Neue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243</cp:revision>
  <dcterms:created xsi:type="dcterms:W3CDTF">2021-01-08T04:22:29Z</dcterms:created>
  <dcterms:modified xsi:type="dcterms:W3CDTF">2023-03-14T14:02:43Z</dcterms:modified>
</cp:coreProperties>
</file>