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84" r:id="rId4"/>
    <p:sldId id="295" r:id="rId5"/>
    <p:sldId id="280" r:id="rId6"/>
    <p:sldId id="289" r:id="rId7"/>
    <p:sldId id="296" r:id="rId8"/>
    <p:sldId id="290" r:id="rId9"/>
    <p:sldId id="293" r:id="rId10"/>
    <p:sldId id="297" r:id="rId11"/>
    <p:sldId id="298" r:id="rId12"/>
    <p:sldId id="291" r:id="rId13"/>
    <p:sldId id="264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0319-729F-4C7F-92F5-5C61F0D1486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71A35-C3EC-4B29-8247-F099F96D1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6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41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4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9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8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8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00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5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260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3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4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51BA50D6-AC50-874D-F95F-4C3D5EB4739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238125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6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369693" y="-3312069"/>
            <a:ext cx="5332216" cy="1178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6FCA9A-A647-4160-3FDF-D675F5D3B1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8692" y="357360"/>
            <a:ext cx="4730906" cy="1871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A1FF2-6E49-2A37-8892-BDD2B7A42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737" y="2351488"/>
            <a:ext cx="943742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78943-84D9-97CC-BE10-43F4C30F4DDB}"/>
              </a:ext>
            </a:extLst>
          </p:cNvPr>
          <p:cNvSpPr txBox="1"/>
          <p:nvPr/>
        </p:nvSpPr>
        <p:spPr>
          <a:xfrm>
            <a:off x="2229320" y="10879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24 132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92402-26A8-989B-C9E0-3EA07E6B4FA6}"/>
              </a:ext>
            </a:extLst>
          </p:cNvPr>
          <p:cNvSpPr txBox="1"/>
          <p:nvPr/>
        </p:nvSpPr>
        <p:spPr>
          <a:xfrm>
            <a:off x="4332633" y="20641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F3D25B-32CB-2788-9048-666D62E67617}"/>
              </a:ext>
            </a:extLst>
          </p:cNvPr>
          <p:cNvSpPr/>
          <p:nvPr/>
        </p:nvSpPr>
        <p:spPr>
          <a:xfrm>
            <a:off x="2190750" y="31527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60CC22-DA68-7207-ED57-C15E3DF9A3D4}"/>
              </a:ext>
            </a:extLst>
          </p:cNvPr>
          <p:cNvSpPr txBox="1"/>
          <p:nvPr/>
        </p:nvSpPr>
        <p:spPr>
          <a:xfrm>
            <a:off x="4640180" y="31223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EC924-CA1F-4376-37A2-A222C0968025}"/>
              </a:ext>
            </a:extLst>
          </p:cNvPr>
          <p:cNvSpPr txBox="1"/>
          <p:nvPr/>
        </p:nvSpPr>
        <p:spPr>
          <a:xfrm>
            <a:off x="4143226" y="31250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F91418-23CE-5957-9789-58FABB80902C}"/>
              </a:ext>
            </a:extLst>
          </p:cNvPr>
          <p:cNvSpPr txBox="1"/>
          <p:nvPr/>
        </p:nvSpPr>
        <p:spPr>
          <a:xfrm>
            <a:off x="1828150" y="19292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A9DB94-AAEE-F3FB-7439-CD891C2B85C0}"/>
              </a:ext>
            </a:extLst>
          </p:cNvPr>
          <p:cNvSpPr txBox="1"/>
          <p:nvPr/>
        </p:nvSpPr>
        <p:spPr>
          <a:xfrm>
            <a:off x="7619999" y="1097495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7 148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CE8A48-4892-CD4F-A019-C18EAD905467}"/>
              </a:ext>
            </a:extLst>
          </p:cNvPr>
          <p:cNvSpPr txBox="1"/>
          <p:nvPr/>
        </p:nvSpPr>
        <p:spPr>
          <a:xfrm>
            <a:off x="9218958" y="2073690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3B6F07-4EBF-5023-CCC7-B4893222C940}"/>
              </a:ext>
            </a:extLst>
          </p:cNvPr>
          <p:cNvSpPr/>
          <p:nvPr/>
        </p:nvSpPr>
        <p:spPr>
          <a:xfrm>
            <a:off x="7077075" y="316230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BE5884-1A7B-577A-8758-C25DF25A6E1B}"/>
              </a:ext>
            </a:extLst>
          </p:cNvPr>
          <p:cNvSpPr txBox="1"/>
          <p:nvPr/>
        </p:nvSpPr>
        <p:spPr>
          <a:xfrm>
            <a:off x="7276450" y="19197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EEEAC-42BA-E213-3358-DE90629E014F}"/>
              </a:ext>
            </a:extLst>
          </p:cNvPr>
          <p:cNvSpPr/>
          <p:nvPr/>
        </p:nvSpPr>
        <p:spPr>
          <a:xfrm>
            <a:off x="3790536" y="21037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F70182-7248-D57B-585F-F230B9D8B4FC}"/>
              </a:ext>
            </a:extLst>
          </p:cNvPr>
          <p:cNvSpPr txBox="1"/>
          <p:nvPr/>
        </p:nvSpPr>
        <p:spPr>
          <a:xfrm>
            <a:off x="36193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Calibri"/>
              </a:rPr>
              <a:t>5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50EC61-9FCB-E99C-3473-D4E813A7D46C}"/>
              </a:ext>
            </a:extLst>
          </p:cNvPr>
          <p:cNvSpPr txBox="1"/>
          <p:nvPr/>
        </p:nvSpPr>
        <p:spPr>
          <a:xfrm>
            <a:off x="2895451" y="31535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3D1005-6A96-1C95-74F4-4BEB2CDC2DDD}"/>
              </a:ext>
            </a:extLst>
          </p:cNvPr>
          <p:cNvSpPr/>
          <p:nvPr/>
        </p:nvSpPr>
        <p:spPr>
          <a:xfrm>
            <a:off x="2399886" y="20561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D218CD-A6B1-4945-D87A-9FCD1E753478}"/>
              </a:ext>
            </a:extLst>
          </p:cNvPr>
          <p:cNvSpPr txBox="1"/>
          <p:nvPr/>
        </p:nvSpPr>
        <p:spPr>
          <a:xfrm>
            <a:off x="22858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2D4C18-A9B8-4927-5B6D-3254A57DDD90}"/>
              </a:ext>
            </a:extLst>
          </p:cNvPr>
          <p:cNvSpPr txBox="1"/>
          <p:nvPr/>
        </p:nvSpPr>
        <p:spPr>
          <a:xfrm>
            <a:off x="9602705" y="31032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43DFA-C53A-29D0-4548-BBF5BDBF0E5D}"/>
              </a:ext>
            </a:extLst>
          </p:cNvPr>
          <p:cNvSpPr txBox="1"/>
          <p:nvPr/>
        </p:nvSpPr>
        <p:spPr>
          <a:xfrm>
            <a:off x="9107405" y="30937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082BF1-3A1B-EC9B-1BD0-B5A22B760FCE}"/>
              </a:ext>
            </a:extLst>
          </p:cNvPr>
          <p:cNvSpPr/>
          <p:nvPr/>
        </p:nvSpPr>
        <p:spPr>
          <a:xfrm>
            <a:off x="9219786" y="20847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E7F32F-4511-9B33-B0D9-921F376FA88C}"/>
              </a:ext>
            </a:extLst>
          </p:cNvPr>
          <p:cNvSpPr txBox="1"/>
          <p:nvPr/>
        </p:nvSpPr>
        <p:spPr>
          <a:xfrm>
            <a:off x="8583530" y="30842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DE6043-1B6D-11F3-773C-FF390364B49D}"/>
              </a:ext>
            </a:extLst>
          </p:cNvPr>
          <p:cNvSpPr txBox="1"/>
          <p:nvPr/>
        </p:nvSpPr>
        <p:spPr>
          <a:xfrm>
            <a:off x="7419975" y="3084240"/>
            <a:ext cx="13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83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2" grpId="1" animBg="1"/>
      <p:bldP spid="33" grpId="0"/>
      <p:bldP spid="34" grpId="0"/>
      <p:bldP spid="35" grpId="0" animBg="1"/>
      <p:bldP spid="35" grpId="1" animBg="1"/>
      <p:bldP spid="36" grpId="0"/>
      <p:bldP spid="37" grpId="0"/>
      <p:bldP spid="38" grpId="0"/>
      <p:bldP spid="39" grpId="0" animBg="1"/>
      <p:bldP spid="39" grpId="1" animBg="1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2D484-8FA7-81B9-4D38-4F12A999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89" y="1325065"/>
            <a:ext cx="4370949" cy="38108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0B245E-E101-4374-9474-93717B296B95}"/>
              </a:ext>
            </a:extLst>
          </p:cNvPr>
          <p:cNvGrpSpPr/>
          <p:nvPr/>
        </p:nvGrpSpPr>
        <p:grpSpPr>
          <a:xfrm>
            <a:off x="2602797" y="2128274"/>
            <a:ext cx="2865108" cy="1631502"/>
            <a:chOff x="189403" y="1441024"/>
            <a:chExt cx="2192024" cy="1631502"/>
          </a:xfrm>
        </p:grpSpPr>
        <p:sp>
          <p:nvSpPr>
            <p:cNvPr id="6" name="TextBox 43">
              <a:extLst>
                <a:ext uri="{FF2B5EF4-FFF2-40B4-BE49-F238E27FC236}">
                  <a16:creationId xmlns:a16="http://schemas.microsoft.com/office/drawing/2014/main" id="{126A9B1B-9AAD-12E6-323F-23076DF0E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" name="TextBox 49">
              <a:extLst>
                <a:ext uri="{FF2B5EF4-FFF2-40B4-BE49-F238E27FC236}">
                  <a16:creationId xmlns:a16="http://schemas.microsoft.com/office/drawing/2014/main" id="{474DE97D-DF3C-DE72-3642-BAE5A62D2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63 854</a:t>
              </a:r>
            </a:p>
          </p:txBody>
        </p:sp>
        <p:grpSp>
          <p:nvGrpSpPr>
            <p:cNvPr id="8" name="Group 66">
              <a:extLst>
                <a:ext uri="{FF2B5EF4-FFF2-40B4-BE49-F238E27FC236}">
                  <a16:creationId xmlns:a16="http://schemas.microsoft.com/office/drawing/2014/main" id="{D56CEA2D-3994-7ECC-5C34-7C521C2FD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B028FAD-592B-5959-67C9-5D9666350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D0BD7E6-B1EC-CB80-F72D-21404B981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4A3E21-4689-B882-4144-409E073D8A2B}"/>
              </a:ext>
            </a:extLst>
          </p:cNvPr>
          <p:cNvSpPr txBox="1"/>
          <p:nvPr/>
        </p:nvSpPr>
        <p:spPr>
          <a:xfrm>
            <a:off x="4188251" y="27805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A3B5D-656F-FFDC-432A-FFC6B2BDE3A1}"/>
              </a:ext>
            </a:extLst>
          </p:cNvPr>
          <p:cNvSpPr txBox="1"/>
          <p:nvPr/>
        </p:nvSpPr>
        <p:spPr>
          <a:xfrm>
            <a:off x="2940731" y="25222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4C1BB3-87AA-B149-40D6-24BEA82F52F8}"/>
              </a:ext>
            </a:extLst>
          </p:cNvPr>
          <p:cNvSpPr txBox="1"/>
          <p:nvPr/>
        </p:nvSpPr>
        <p:spPr>
          <a:xfrm>
            <a:off x="3253599" y="25236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C5B8F-9434-F641-62DD-CEF2B45019A6}"/>
              </a:ext>
            </a:extLst>
          </p:cNvPr>
          <p:cNvSpPr txBox="1"/>
          <p:nvPr/>
        </p:nvSpPr>
        <p:spPr>
          <a:xfrm>
            <a:off x="4453749" y="27715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AD53E-A23E-CCEC-72B0-EDA5CFB0CD1A}"/>
              </a:ext>
            </a:extLst>
          </p:cNvPr>
          <p:cNvSpPr txBox="1"/>
          <p:nvPr/>
        </p:nvSpPr>
        <p:spPr>
          <a:xfrm>
            <a:off x="3253599" y="299445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BCA4E-C847-D95F-D31C-1292BF5BB07C}"/>
              </a:ext>
            </a:extLst>
          </p:cNvPr>
          <p:cNvSpPr txBox="1"/>
          <p:nvPr/>
        </p:nvSpPr>
        <p:spPr>
          <a:xfrm>
            <a:off x="4725892" y="2775127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4C478-1E4D-6AB1-84E0-4D83EBC0D5EA}"/>
              </a:ext>
            </a:extLst>
          </p:cNvPr>
          <p:cNvSpPr txBox="1"/>
          <p:nvPr/>
        </p:nvSpPr>
        <p:spPr>
          <a:xfrm>
            <a:off x="3509413" y="29903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F3BC0-3B5A-6610-30B5-D2B22DB409DF}"/>
              </a:ext>
            </a:extLst>
          </p:cNvPr>
          <p:cNvSpPr txBox="1"/>
          <p:nvPr/>
        </p:nvSpPr>
        <p:spPr>
          <a:xfrm>
            <a:off x="3503970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326E7-B34E-849B-900F-D45C3EB4695D}"/>
              </a:ext>
            </a:extLst>
          </p:cNvPr>
          <p:cNvSpPr txBox="1"/>
          <p:nvPr/>
        </p:nvSpPr>
        <p:spPr>
          <a:xfrm>
            <a:off x="3780195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6217D3-5F9D-193B-4FB3-DFBDFFA9012F}"/>
              </a:ext>
            </a:extLst>
          </p:cNvPr>
          <p:cNvSpPr txBox="1"/>
          <p:nvPr/>
        </p:nvSpPr>
        <p:spPr>
          <a:xfrm>
            <a:off x="5005440" y="2782213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22CF-C53C-7D07-583C-1D2777BA98FB}"/>
              </a:ext>
            </a:extLst>
          </p:cNvPr>
          <p:cNvSpPr txBox="1"/>
          <p:nvPr/>
        </p:nvSpPr>
        <p:spPr>
          <a:xfrm>
            <a:off x="3799245" y="3952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57A0BE-DFC2-AA16-CB67-CD5E1CFD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753" y="1306777"/>
            <a:ext cx="4370949" cy="38108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3F00A3A-BE7B-6A97-9CF8-2D19BCA98F3B}"/>
              </a:ext>
            </a:extLst>
          </p:cNvPr>
          <p:cNvGrpSpPr/>
          <p:nvPr/>
        </p:nvGrpSpPr>
        <p:grpSpPr>
          <a:xfrm>
            <a:off x="6543861" y="2109986"/>
            <a:ext cx="2865108" cy="1631502"/>
            <a:chOff x="189403" y="1441024"/>
            <a:chExt cx="2192024" cy="1631502"/>
          </a:xfrm>
        </p:grpSpPr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9636F64-E6D6-59AB-714A-838DCEA53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7C664094-8296-75CC-0284-7DB35EB69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46 519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1AC96C46-DCBE-C087-14BB-9415593A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A5D3F2A-457F-F21A-4895-D2FC03FD6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3461E99-685C-1001-456D-D96771E6C9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EDDF129-2639-FECD-B376-0E6A9D5814FA}"/>
              </a:ext>
            </a:extLst>
          </p:cNvPr>
          <p:cNvSpPr txBox="1"/>
          <p:nvPr/>
        </p:nvSpPr>
        <p:spPr>
          <a:xfrm>
            <a:off x="8129315" y="2762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C06D8C-42C6-F57F-8860-E52E2A9A05BD}"/>
              </a:ext>
            </a:extLst>
          </p:cNvPr>
          <p:cNvSpPr txBox="1"/>
          <p:nvPr/>
        </p:nvSpPr>
        <p:spPr>
          <a:xfrm>
            <a:off x="6881795" y="25039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973DE5-5AAF-587C-A932-C2CCCB9FCA71}"/>
              </a:ext>
            </a:extLst>
          </p:cNvPr>
          <p:cNvSpPr txBox="1"/>
          <p:nvPr/>
        </p:nvSpPr>
        <p:spPr>
          <a:xfrm>
            <a:off x="7194663" y="25053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64ABF7-DE00-634C-BCAF-784FEB1B18D0}"/>
              </a:ext>
            </a:extLst>
          </p:cNvPr>
          <p:cNvSpPr txBox="1"/>
          <p:nvPr/>
        </p:nvSpPr>
        <p:spPr>
          <a:xfrm>
            <a:off x="8413863" y="2772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7FC6C3-05D6-87D2-73DC-70AF0D9732FF}"/>
              </a:ext>
            </a:extLst>
          </p:cNvPr>
          <p:cNvSpPr txBox="1"/>
          <p:nvPr/>
        </p:nvSpPr>
        <p:spPr>
          <a:xfrm>
            <a:off x="7194663" y="2976166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DD5E22-B6F4-F2FA-15AC-BAC9ECB78BA0}"/>
              </a:ext>
            </a:extLst>
          </p:cNvPr>
          <p:cNvSpPr txBox="1"/>
          <p:nvPr/>
        </p:nvSpPr>
        <p:spPr>
          <a:xfrm>
            <a:off x="8666956" y="275683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653C6F-C0BB-2DB8-4FD3-B8A8CE26D992}"/>
              </a:ext>
            </a:extLst>
          </p:cNvPr>
          <p:cNvSpPr txBox="1"/>
          <p:nvPr/>
        </p:nvSpPr>
        <p:spPr>
          <a:xfrm>
            <a:off x="7450477" y="297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95E474-91DA-40F3-CD0D-7011EBB4B30C}"/>
              </a:ext>
            </a:extLst>
          </p:cNvPr>
          <p:cNvSpPr txBox="1"/>
          <p:nvPr/>
        </p:nvSpPr>
        <p:spPr>
          <a:xfrm>
            <a:off x="7445034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D7EC30-3B46-90D7-DA92-52CCDB489DE4}"/>
              </a:ext>
            </a:extLst>
          </p:cNvPr>
          <p:cNvSpPr txBox="1"/>
          <p:nvPr/>
        </p:nvSpPr>
        <p:spPr>
          <a:xfrm>
            <a:off x="7721259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C2FFB6-1083-6F4E-91F7-162D91903C9A}"/>
              </a:ext>
            </a:extLst>
          </p:cNvPr>
          <p:cNvSpPr txBox="1"/>
          <p:nvPr/>
        </p:nvSpPr>
        <p:spPr>
          <a:xfrm>
            <a:off x="8946504" y="2763925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4FB458-81B2-4313-683D-62B2A026C7DB}"/>
              </a:ext>
            </a:extLst>
          </p:cNvPr>
          <p:cNvSpPr txBox="1"/>
          <p:nvPr/>
        </p:nvSpPr>
        <p:spPr>
          <a:xfrm>
            <a:off x="7740309" y="39341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03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758621" y="859234"/>
            <a:ext cx="8675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Nam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tờ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20 000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vừa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đủ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mua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98D677-6770-5B2E-1686-06F71C7C83CA}"/>
              </a:ext>
            </a:extLst>
          </p:cNvPr>
          <p:cNvGrpSpPr/>
          <p:nvPr/>
        </p:nvGrpSpPr>
        <p:grpSpPr>
          <a:xfrm>
            <a:off x="833855" y="902873"/>
            <a:ext cx="880645" cy="764003"/>
            <a:chOff x="621568" y="835857"/>
            <a:chExt cx="625813" cy="5950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32BFAC-7191-57B7-C4E9-A8D0D08B6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524E1-49E9-89FF-A2C9-21A6ED8034C0}"/>
                </a:ext>
              </a:extLst>
            </p:cNvPr>
            <p:cNvSpPr txBox="1"/>
            <p:nvPr/>
          </p:nvSpPr>
          <p:spPr>
            <a:xfrm>
              <a:off x="691865" y="846152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0218A9-5BDC-170E-11E1-2A3367EE6EE3}"/>
              </a:ext>
            </a:extLst>
          </p:cNvPr>
          <p:cNvSpPr txBox="1"/>
          <p:nvPr/>
        </p:nvSpPr>
        <p:spPr>
          <a:xfrm>
            <a:off x="2028825" y="2524125"/>
            <a:ext cx="8801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x 2 = 40 000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: 8 = 5 000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381376" y="2914378"/>
            <a:ext cx="62349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57605" y="3987486"/>
            <a:ext cx="5707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2E9321-E4C2-EA43-1197-EF23FC400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6" t="68652" r="2751"/>
          <a:stretch/>
        </p:blipFill>
        <p:spPr>
          <a:xfrm flipH="1">
            <a:off x="2072674" y="2827489"/>
            <a:ext cx="3628417" cy="4017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2C1A8-DDE8-6AF1-B861-0B87FC5E5C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 flipH="1">
            <a:off x="258027" y="2827489"/>
            <a:ext cx="2509737" cy="2946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6224E-9CDB-682D-1D29-4CB3F41F2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9779" y="-760899"/>
            <a:ext cx="7003339" cy="29426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FF89AC-EE96-9450-915D-430521C816C0}"/>
              </a:ext>
            </a:extLst>
          </p:cNvPr>
          <p:cNvGrpSpPr/>
          <p:nvPr/>
        </p:nvGrpSpPr>
        <p:grpSpPr>
          <a:xfrm>
            <a:off x="1771076" y="932681"/>
            <a:ext cx="2682472" cy="2421754"/>
            <a:chOff x="1771076" y="932681"/>
            <a:chExt cx="2682472" cy="2421754"/>
          </a:xfrm>
        </p:grpSpPr>
        <p:sp>
          <p:nvSpPr>
            <p:cNvPr id="5" name="椭圆 4"/>
            <p:cNvSpPr/>
            <p:nvPr/>
          </p:nvSpPr>
          <p:spPr>
            <a:xfrm>
              <a:off x="1901435" y="932681"/>
              <a:ext cx="2421754" cy="2421754"/>
            </a:xfrm>
            <a:prstGeom prst="ellipse">
              <a:avLst/>
            </a:prstGeom>
            <a:solidFill>
              <a:srgbClr val="61ADFB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4F8BBE-0FC7-0D9F-771F-D33C23DA3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1076" y="1285444"/>
              <a:ext cx="2682472" cy="184724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85F112-1060-A3B8-F86A-E9261307A086}"/>
              </a:ext>
            </a:extLst>
          </p:cNvPr>
          <p:cNvSpPr txBox="1"/>
          <p:nvPr/>
        </p:nvSpPr>
        <p:spPr>
          <a:xfrm>
            <a:off x="5100268" y="1130489"/>
            <a:ext cx="5705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- Thực hiện phép nhân, chia trong phạm vi 100 000.</a:t>
            </a:r>
          </a:p>
          <a:p>
            <a:pPr lvl="0" algn="just"/>
            <a:r>
              <a:rPr lang="vi-VN" sz="24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- Tính nhẩm các phép tính có liên quan đến các số tròn nghìn, tròn chục nghìn trong phạm vi 100 000.</a:t>
            </a:r>
          </a:p>
          <a:p>
            <a:pPr lvl="0" algn="just"/>
            <a:r>
              <a:rPr lang="vi-VN" sz="24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- Tính được giá trị biểu thức trong phạm vi 100 000.</a:t>
            </a:r>
          </a:p>
          <a:p>
            <a:pPr lvl="0" algn="just"/>
            <a:r>
              <a:rPr lang="vi-VN" sz="24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- Giải được bài toán thực tế liên quan đến  các phép nhân, phép chia trong phạm vi 100 000.</a:t>
            </a:r>
          </a:p>
        </p:txBody>
      </p:sp>
    </p:spTree>
    <p:extLst>
      <p:ext uri="{BB962C8B-B14F-4D97-AF65-F5344CB8AC3E}">
        <p14:creationId xmlns:p14="http://schemas.microsoft.com/office/powerpoint/2010/main" val="7164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5" y="4495454"/>
            <a:ext cx="2524029" cy="23625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7179398-0840-CBF3-9BF9-D70428B74BD5}"/>
              </a:ext>
            </a:extLst>
          </p:cNvPr>
          <p:cNvGrpSpPr/>
          <p:nvPr/>
        </p:nvGrpSpPr>
        <p:grpSpPr>
          <a:xfrm>
            <a:off x="662405" y="704336"/>
            <a:ext cx="3338095" cy="1200329"/>
            <a:chOff x="1214855" y="370961"/>
            <a:chExt cx="2479443" cy="12003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EC1D47-59D5-FB96-E4B4-771E4CDA290C}"/>
                </a:ext>
              </a:extLst>
            </p:cNvPr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EDFF51B-478B-3F69-C299-801B99D09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8A030A-8B14-8AC8-F782-BA62BEEAA2A5}"/>
                  </a:ext>
                </a:extLst>
              </p:cNvPr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3C52A-3199-12E2-D213-DE21323E5942}"/>
                </a:ext>
              </a:extLst>
            </p:cNvPr>
            <p:cNvSpPr txBox="1"/>
            <p:nvPr/>
          </p:nvSpPr>
          <p:spPr>
            <a:xfrm>
              <a:off x="1627005" y="370961"/>
              <a:ext cx="2067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nhẩm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37BA745-7F49-DB46-0A69-ADC8E5CA2BA9}"/>
              </a:ext>
            </a:extLst>
          </p:cNvPr>
          <p:cNvSpPr txBox="1"/>
          <p:nvPr/>
        </p:nvSpPr>
        <p:spPr>
          <a:xfrm>
            <a:off x="790575" y="2000250"/>
            <a:ext cx="407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2000 x 4 x 5</a:t>
            </a:r>
          </a:p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36 000 : 6 : 2</a:t>
            </a:r>
          </a:p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30 000 : 3 x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FC4A4-7522-8624-D46A-CD4F69227B3B}"/>
              </a:ext>
            </a:extLst>
          </p:cNvPr>
          <p:cNvSpPr txBox="1"/>
          <p:nvPr/>
        </p:nvSpPr>
        <p:spPr>
          <a:xfrm>
            <a:off x="6124574" y="2057400"/>
            <a:ext cx="522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20 000 x (10 : 5)</a:t>
            </a:r>
          </a:p>
          <a:p>
            <a:pPr algn="just"/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80 000 : (2 x 4)</a:t>
            </a:r>
          </a:p>
          <a:p>
            <a:pPr algn="just"/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15 000 : (27 : 9)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88AEC-F6BA-B26B-66D3-5AFBB25CBB40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25913D-EB17-EFF0-877A-BF0F01A40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A90B61-E676-3621-0713-D1FD9EDFE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AF68EF-FAA2-9438-087D-A492955A0DD8}"/>
              </a:ext>
            </a:extLst>
          </p:cNvPr>
          <p:cNvSpPr txBox="1"/>
          <p:nvPr/>
        </p:nvSpPr>
        <p:spPr>
          <a:xfrm>
            <a:off x="809625" y="13144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2000 x 4 x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E5C4-FD99-3EAD-CC19-1F039DD005B2}"/>
              </a:ext>
            </a:extLst>
          </p:cNvPr>
          <p:cNvSpPr txBox="1"/>
          <p:nvPr/>
        </p:nvSpPr>
        <p:spPr>
          <a:xfrm>
            <a:off x="6457950" y="13239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36 000 : 6 :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28BC5-A837-2917-20A8-DF31205E9305}"/>
              </a:ext>
            </a:extLst>
          </p:cNvPr>
          <p:cNvSpPr txBox="1"/>
          <p:nvPr/>
        </p:nvSpPr>
        <p:spPr>
          <a:xfrm>
            <a:off x="4095750" y="36195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30 000 : 3 x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0089E-12D3-F5CF-FD59-49ECC167D95E}"/>
              </a:ext>
            </a:extLst>
          </p:cNvPr>
          <p:cNvSpPr txBox="1"/>
          <p:nvPr/>
        </p:nvSpPr>
        <p:spPr>
          <a:xfrm>
            <a:off x="914400" y="20574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8 000 x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2ADF1-A99C-B8C1-77F4-CF8EC9A1C8A1}"/>
              </a:ext>
            </a:extLst>
          </p:cNvPr>
          <p:cNvSpPr txBox="1"/>
          <p:nvPr/>
        </p:nvSpPr>
        <p:spPr>
          <a:xfrm>
            <a:off x="933450" y="27908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7360C-A469-0DC0-273E-6F07C1C85D32}"/>
              </a:ext>
            </a:extLst>
          </p:cNvPr>
          <p:cNvSpPr txBox="1"/>
          <p:nvPr/>
        </p:nvSpPr>
        <p:spPr>
          <a:xfrm>
            <a:off x="6296025" y="18954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 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A8487-3C26-480B-6251-7D5F3027E32D}"/>
              </a:ext>
            </a:extLst>
          </p:cNvPr>
          <p:cNvSpPr txBox="1"/>
          <p:nvPr/>
        </p:nvSpPr>
        <p:spPr>
          <a:xfrm>
            <a:off x="6315075" y="26289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D6DCE-9392-A976-247B-7131DC3FC7C1}"/>
              </a:ext>
            </a:extLst>
          </p:cNvPr>
          <p:cNvSpPr txBox="1"/>
          <p:nvPr/>
        </p:nvSpPr>
        <p:spPr>
          <a:xfrm>
            <a:off x="4000500" y="42195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10 000 x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2319A-D90C-F933-7C5F-240FF115D8FA}"/>
              </a:ext>
            </a:extLst>
          </p:cNvPr>
          <p:cNvSpPr txBox="1"/>
          <p:nvPr/>
        </p:nvSpPr>
        <p:spPr>
          <a:xfrm>
            <a:off x="4019550" y="49530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20 000</a:t>
            </a:r>
          </a:p>
        </p:txBody>
      </p:sp>
    </p:spTree>
    <p:extLst>
      <p:ext uri="{BB962C8B-B14F-4D97-AF65-F5344CB8AC3E}">
        <p14:creationId xmlns:p14="http://schemas.microsoft.com/office/powerpoint/2010/main" val="2843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88AEC-F6BA-B26B-66D3-5AFBB25CBB40}"/>
              </a:ext>
            </a:extLst>
          </p:cNvPr>
          <p:cNvGrpSpPr/>
          <p:nvPr/>
        </p:nvGrpSpPr>
        <p:grpSpPr>
          <a:xfrm>
            <a:off x="10201275" y="28773"/>
            <a:ext cx="1990725" cy="1133277"/>
            <a:chOff x="9041702" y="52390"/>
            <a:chExt cx="3241053" cy="17627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25913D-EB17-EFF0-877A-BF0F01A40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A90B61-E676-3621-0713-D1FD9EDFE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AF68EF-FAA2-9438-087D-A492955A0DD8}"/>
              </a:ext>
            </a:extLst>
          </p:cNvPr>
          <p:cNvSpPr txBox="1"/>
          <p:nvPr/>
        </p:nvSpPr>
        <p:spPr>
          <a:xfrm>
            <a:off x="809625" y="1314450"/>
            <a:ext cx="501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20 000 x (10 : 5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E5C4-FD99-3EAD-CC19-1F039DD005B2}"/>
              </a:ext>
            </a:extLst>
          </p:cNvPr>
          <p:cNvSpPr txBox="1"/>
          <p:nvPr/>
        </p:nvSpPr>
        <p:spPr>
          <a:xfrm>
            <a:off x="7010400" y="11811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: (2 x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28BC5-A837-2917-20A8-DF31205E9305}"/>
              </a:ext>
            </a:extLst>
          </p:cNvPr>
          <p:cNvSpPr txBox="1"/>
          <p:nvPr/>
        </p:nvSpPr>
        <p:spPr>
          <a:xfrm>
            <a:off x="4305300" y="35623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(27 : 9)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0089E-12D3-F5CF-FD59-49ECC167D95E}"/>
              </a:ext>
            </a:extLst>
          </p:cNvPr>
          <p:cNvSpPr txBox="1"/>
          <p:nvPr/>
        </p:nvSpPr>
        <p:spPr>
          <a:xfrm>
            <a:off x="914400" y="20574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20 000 x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2ADF1-A99C-B8C1-77F4-CF8EC9A1C8A1}"/>
              </a:ext>
            </a:extLst>
          </p:cNvPr>
          <p:cNvSpPr txBox="1"/>
          <p:nvPr/>
        </p:nvSpPr>
        <p:spPr>
          <a:xfrm>
            <a:off x="933450" y="27908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40 000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7360C-A469-0DC0-273E-6F07C1C85D32}"/>
              </a:ext>
            </a:extLst>
          </p:cNvPr>
          <p:cNvSpPr txBox="1"/>
          <p:nvPr/>
        </p:nvSpPr>
        <p:spPr>
          <a:xfrm>
            <a:off x="6848475" y="17526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80 000 :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A8487-3C26-480B-6251-7D5F3027E32D}"/>
              </a:ext>
            </a:extLst>
          </p:cNvPr>
          <p:cNvSpPr txBox="1"/>
          <p:nvPr/>
        </p:nvSpPr>
        <p:spPr>
          <a:xfrm>
            <a:off x="6867525" y="24860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D6DCE-9392-A976-247B-7131DC3FC7C1}"/>
              </a:ext>
            </a:extLst>
          </p:cNvPr>
          <p:cNvSpPr txBox="1"/>
          <p:nvPr/>
        </p:nvSpPr>
        <p:spPr>
          <a:xfrm>
            <a:off x="4210050" y="41624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15 000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2319A-D90C-F933-7C5F-240FF115D8FA}"/>
              </a:ext>
            </a:extLst>
          </p:cNvPr>
          <p:cNvSpPr txBox="1"/>
          <p:nvPr/>
        </p:nvSpPr>
        <p:spPr>
          <a:xfrm>
            <a:off x="4229100" y="48958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5 000</a:t>
            </a:r>
          </a:p>
        </p:txBody>
      </p:sp>
    </p:spTree>
    <p:extLst>
      <p:ext uri="{BB962C8B-B14F-4D97-AF65-F5344CB8AC3E}">
        <p14:creationId xmlns:p14="http://schemas.microsoft.com/office/powerpoint/2010/main" val="6611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89CE8-112B-98BE-8816-7858820D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5" t="26329" r="-1209" b="53080"/>
          <a:stretch/>
        </p:blipFill>
        <p:spPr>
          <a:xfrm>
            <a:off x="-296935" y="4657700"/>
            <a:ext cx="2748541" cy="235655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44C6C65-CCE6-A05F-14FC-48EDCF2BD3F7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972C7F6-AA20-F220-BBFD-7B6D2B72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3CC0FF-7235-083C-377E-785768EB9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210BB3-C32E-1A96-FBBB-A750CA97F17D}"/>
              </a:ext>
            </a:extLst>
          </p:cNvPr>
          <p:cNvGrpSpPr/>
          <p:nvPr/>
        </p:nvGrpSpPr>
        <p:grpSpPr>
          <a:xfrm>
            <a:off x="662405" y="704336"/>
            <a:ext cx="3338095" cy="646331"/>
            <a:chOff x="1214855" y="370961"/>
            <a:chExt cx="2479443" cy="6463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CF3369-B09E-F04E-6451-5E72331C872D}"/>
                </a:ext>
              </a:extLst>
            </p:cNvPr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5BFE2A3-68F7-3C6C-A71C-572714444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7FAE07-12F6-AFB6-36FF-1C1BF022AC7D}"/>
                  </a:ext>
                </a:extLst>
              </p:cNvPr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3BD70F-4EFC-706E-2179-E2B887230FB6}"/>
                </a:ext>
              </a:extLst>
            </p:cNvPr>
            <p:cNvSpPr txBox="1"/>
            <p:nvPr/>
          </p:nvSpPr>
          <p:spPr>
            <a:xfrm>
              <a:off x="1627005" y="370961"/>
              <a:ext cx="2067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Đ, S?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EDC110-56B7-A2F2-14A0-3EF86241BB16}"/>
              </a:ext>
            </a:extLst>
          </p:cNvPr>
          <p:cNvGrpSpPr/>
          <p:nvPr/>
        </p:nvGrpSpPr>
        <p:grpSpPr>
          <a:xfrm>
            <a:off x="742951" y="1705755"/>
            <a:ext cx="2828923" cy="1820712"/>
            <a:chOff x="742951" y="1705755"/>
            <a:chExt cx="2828923" cy="18207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5619D8-7259-DDC8-78BD-CA3E8231B4E9}"/>
                </a:ext>
              </a:extLst>
            </p:cNvPr>
            <p:cNvGrpSpPr/>
            <p:nvPr/>
          </p:nvGrpSpPr>
          <p:grpSpPr>
            <a:xfrm>
              <a:off x="742951" y="1705755"/>
              <a:ext cx="2233294" cy="1229172"/>
              <a:chOff x="3545050" y="4496580"/>
              <a:chExt cx="1666422" cy="122917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575BA8-34A5-BDDE-2C9C-9C517AD6B499}"/>
                  </a:ext>
                </a:extLst>
              </p:cNvPr>
              <p:cNvSpPr txBox="1"/>
              <p:nvPr/>
            </p:nvSpPr>
            <p:spPr>
              <a:xfrm>
                <a:off x="3772483" y="4496580"/>
                <a:ext cx="12281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26 325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B05B44-B7F8-4DA9-ECE4-8EE5507AEBC1}"/>
                  </a:ext>
                </a:extLst>
              </p:cNvPr>
              <p:cNvSpPr txBox="1"/>
              <p:nvPr/>
            </p:nvSpPr>
            <p:spPr>
              <a:xfrm>
                <a:off x="4604036" y="5017866"/>
                <a:ext cx="607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4FFD2E9-3E21-EB6A-E402-E015883E0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2240" y="5593375"/>
                <a:ext cx="93608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CD00AC-266F-B694-557C-658B674C5791}"/>
                  </a:ext>
                </a:extLst>
              </p:cNvPr>
              <p:cNvSpPr txBox="1"/>
              <p:nvPr/>
            </p:nvSpPr>
            <p:spPr>
              <a:xfrm>
                <a:off x="3545050" y="4887950"/>
                <a:ext cx="33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x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ADE467-DA5B-C113-52FA-C83C540249D4}"/>
                </a:ext>
              </a:extLst>
            </p:cNvPr>
            <p:cNvSpPr txBox="1"/>
            <p:nvPr/>
          </p:nvSpPr>
          <p:spPr>
            <a:xfrm>
              <a:off x="1162049" y="2818581"/>
              <a:ext cx="2409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78 975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D4670F-209A-9A88-3E3A-F5098AFB08A1}"/>
              </a:ext>
            </a:extLst>
          </p:cNvPr>
          <p:cNvGrpSpPr/>
          <p:nvPr/>
        </p:nvGrpSpPr>
        <p:grpSpPr>
          <a:xfrm>
            <a:off x="4171951" y="1667655"/>
            <a:ext cx="2828923" cy="1820712"/>
            <a:chOff x="742951" y="1705755"/>
            <a:chExt cx="2828923" cy="182071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CFA12DC-FBB6-48EE-057F-C80524E3884A}"/>
                </a:ext>
              </a:extLst>
            </p:cNvPr>
            <p:cNvGrpSpPr/>
            <p:nvPr/>
          </p:nvGrpSpPr>
          <p:grpSpPr>
            <a:xfrm>
              <a:off x="742951" y="1705755"/>
              <a:ext cx="2233294" cy="1229172"/>
              <a:chOff x="3545050" y="4496580"/>
              <a:chExt cx="1666422" cy="122917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CEB4ED-15C0-5CDB-BBC4-FD5456B89441}"/>
                  </a:ext>
                </a:extLst>
              </p:cNvPr>
              <p:cNvSpPr txBox="1"/>
              <p:nvPr/>
            </p:nvSpPr>
            <p:spPr>
              <a:xfrm>
                <a:off x="3772483" y="4496580"/>
                <a:ext cx="12281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43 547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D76256-6C29-E44D-00EE-4CFFFBA73AE3}"/>
                  </a:ext>
                </a:extLst>
              </p:cNvPr>
              <p:cNvSpPr txBox="1"/>
              <p:nvPr/>
            </p:nvSpPr>
            <p:spPr>
              <a:xfrm>
                <a:off x="4604036" y="5017866"/>
                <a:ext cx="607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3B0BE01-2864-5DA3-9901-A652E9064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2240" y="5593375"/>
                <a:ext cx="93608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6F8414-96F0-3CD2-A4DA-ED2116910622}"/>
                  </a:ext>
                </a:extLst>
              </p:cNvPr>
              <p:cNvSpPr txBox="1"/>
              <p:nvPr/>
            </p:nvSpPr>
            <p:spPr>
              <a:xfrm>
                <a:off x="3545050" y="4887950"/>
                <a:ext cx="33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x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12CC20-0C61-1AD6-FDCE-8C2869E75DD9}"/>
                </a:ext>
              </a:extLst>
            </p:cNvPr>
            <p:cNvSpPr txBox="1"/>
            <p:nvPr/>
          </p:nvSpPr>
          <p:spPr>
            <a:xfrm>
              <a:off x="1162049" y="2818581"/>
              <a:ext cx="2409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86 094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FB93DDB-062B-125A-D6EA-2AC75F66DAAA}"/>
              </a:ext>
            </a:extLst>
          </p:cNvPr>
          <p:cNvGrpSpPr/>
          <p:nvPr/>
        </p:nvGrpSpPr>
        <p:grpSpPr>
          <a:xfrm>
            <a:off x="7230804" y="1586873"/>
            <a:ext cx="2865696" cy="2065285"/>
            <a:chOff x="7030779" y="2091698"/>
            <a:chExt cx="2865696" cy="20652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A41D1E-7DF1-0D87-73E9-60E7C4EDF9ED}"/>
                </a:ext>
              </a:extLst>
            </p:cNvPr>
            <p:cNvGrpSpPr/>
            <p:nvPr/>
          </p:nvGrpSpPr>
          <p:grpSpPr>
            <a:xfrm>
              <a:off x="7030779" y="2091698"/>
              <a:ext cx="2865108" cy="1631502"/>
              <a:chOff x="189403" y="1441024"/>
              <a:chExt cx="2192024" cy="1631502"/>
            </a:xfrm>
          </p:grpSpPr>
          <p:sp>
            <p:nvSpPr>
              <p:cNvPr id="49" name="TextBox 43">
                <a:extLst>
                  <a:ext uri="{FF2B5EF4-FFF2-40B4-BE49-F238E27FC236}">
                    <a16:creationId xmlns:a16="http://schemas.microsoft.com/office/drawing/2014/main" id="{94B03CD7-BD16-1DCF-43F1-D118925037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235" y="1441024"/>
                <a:ext cx="381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4000" b="1" kern="0" dirty="0">
                    <a:solidFill>
                      <a:srgbClr val="00206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8A003E-9F90-F937-0798-659460D60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403" y="1445824"/>
                <a:ext cx="135910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4000" b="1" kern="0" dirty="0">
                    <a:solidFill>
                      <a:srgbClr val="00206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62 408</a:t>
                </a:r>
              </a:p>
            </p:txBody>
          </p:sp>
          <p:grpSp>
            <p:nvGrpSpPr>
              <p:cNvPr id="51" name="Group 66">
                <a:extLst>
                  <a:ext uri="{FF2B5EF4-FFF2-40B4-BE49-F238E27FC236}">
                    <a16:creationId xmlns:a16="http://schemas.microsoft.com/office/drawing/2014/main" id="{056230FE-EF00-2B49-D6E4-A9936354B8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414" y="1586678"/>
                <a:ext cx="989013" cy="1485848"/>
                <a:chOff x="2299" y="1296"/>
                <a:chExt cx="623" cy="681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B3D7F83-7184-C65C-703F-BF0018D05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9" y="1537"/>
                  <a:ext cx="623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5EE717E-6CD7-AFC3-F398-5888B06765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4" y="1296"/>
                  <a:ext cx="0" cy="68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C734CD-563B-2EB4-6DF6-7A53181675C6}"/>
                </a:ext>
              </a:extLst>
            </p:cNvPr>
            <p:cNvSpPr txBox="1"/>
            <p:nvPr/>
          </p:nvSpPr>
          <p:spPr>
            <a:xfrm>
              <a:off x="8616233" y="2744023"/>
              <a:ext cx="12802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781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A75B04E-ED63-CB7D-55A8-4B263DA9948E}"/>
                </a:ext>
              </a:extLst>
            </p:cNvPr>
            <p:cNvSpPr txBox="1"/>
            <p:nvPr/>
          </p:nvSpPr>
          <p:spPr>
            <a:xfrm>
              <a:off x="7368713" y="2485711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7E178B-CF9B-AFDB-49CE-C9A98D6B5B68}"/>
                </a:ext>
              </a:extLst>
            </p:cNvPr>
            <p:cNvSpPr txBox="1"/>
            <p:nvPr/>
          </p:nvSpPr>
          <p:spPr>
            <a:xfrm>
              <a:off x="7681581" y="2487072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7AC8852-27FD-F2EF-8F5E-53960C03CB11}"/>
                </a:ext>
              </a:extLst>
            </p:cNvPr>
            <p:cNvSpPr txBox="1"/>
            <p:nvPr/>
          </p:nvSpPr>
          <p:spPr>
            <a:xfrm>
              <a:off x="7681581" y="2957878"/>
              <a:ext cx="424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460964C-DDF5-ED35-CD12-B5A2ACB56773}"/>
                </a:ext>
              </a:extLst>
            </p:cNvPr>
            <p:cNvSpPr txBox="1"/>
            <p:nvPr/>
          </p:nvSpPr>
          <p:spPr>
            <a:xfrm>
              <a:off x="7937395" y="2953797"/>
              <a:ext cx="911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08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C4116A-530A-6B2E-1E92-69A5C83274C0}"/>
                </a:ext>
              </a:extLst>
            </p:cNvPr>
            <p:cNvSpPr txBox="1"/>
            <p:nvPr/>
          </p:nvSpPr>
          <p:spPr>
            <a:xfrm>
              <a:off x="8217702" y="3449097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微软雅黑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189EFCD-BCEE-56CD-00C9-85D7C7A28E7B}"/>
              </a:ext>
            </a:extLst>
          </p:cNvPr>
          <p:cNvSpPr/>
          <p:nvPr/>
        </p:nvSpPr>
        <p:spPr>
          <a:xfrm>
            <a:off x="2771775" y="288607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013DCFA-D115-3676-1530-96548E9470FE}"/>
              </a:ext>
            </a:extLst>
          </p:cNvPr>
          <p:cNvSpPr/>
          <p:nvPr/>
        </p:nvSpPr>
        <p:spPr>
          <a:xfrm>
            <a:off x="6200775" y="283845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77B211-1C11-5943-7DA3-85D803A9933C}"/>
              </a:ext>
            </a:extLst>
          </p:cNvPr>
          <p:cNvSpPr/>
          <p:nvPr/>
        </p:nvSpPr>
        <p:spPr>
          <a:xfrm>
            <a:off x="9848850" y="289560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D0F2595-8628-62D8-6875-5499F6642862}"/>
              </a:ext>
            </a:extLst>
          </p:cNvPr>
          <p:cNvSpPr/>
          <p:nvPr/>
        </p:nvSpPr>
        <p:spPr>
          <a:xfrm>
            <a:off x="2781300" y="288607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9FFCF47-0DD8-638D-DD85-081562C89764}"/>
              </a:ext>
            </a:extLst>
          </p:cNvPr>
          <p:cNvSpPr/>
          <p:nvPr/>
        </p:nvSpPr>
        <p:spPr>
          <a:xfrm>
            <a:off x="6191250" y="282892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16BCBC2-8E7C-18FD-5F09-78833B159517}"/>
              </a:ext>
            </a:extLst>
          </p:cNvPr>
          <p:cNvSpPr/>
          <p:nvPr/>
        </p:nvSpPr>
        <p:spPr>
          <a:xfrm>
            <a:off x="4953001" y="2867025"/>
            <a:ext cx="28575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46D4E82-9632-1E8D-7D4E-37E40641E77B}"/>
              </a:ext>
            </a:extLst>
          </p:cNvPr>
          <p:cNvSpPr/>
          <p:nvPr/>
        </p:nvSpPr>
        <p:spPr>
          <a:xfrm>
            <a:off x="4953000" y="2895600"/>
            <a:ext cx="276225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D99CFE8-A71C-3C66-251C-2DB29339E0BB}"/>
              </a:ext>
            </a:extLst>
          </p:cNvPr>
          <p:cNvSpPr/>
          <p:nvPr/>
        </p:nvSpPr>
        <p:spPr>
          <a:xfrm>
            <a:off x="9839325" y="289560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4589363-B34F-26E5-4FE7-0916A064951C}"/>
              </a:ext>
            </a:extLst>
          </p:cNvPr>
          <p:cNvSpPr/>
          <p:nvPr/>
        </p:nvSpPr>
        <p:spPr>
          <a:xfrm>
            <a:off x="8534399" y="2628900"/>
            <a:ext cx="238125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C95FC2D-E4FD-3D37-9060-A892829C4BA1}"/>
              </a:ext>
            </a:extLst>
          </p:cNvPr>
          <p:cNvSpPr/>
          <p:nvPr/>
        </p:nvSpPr>
        <p:spPr>
          <a:xfrm>
            <a:off x="9458325" y="2305050"/>
            <a:ext cx="361949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350AB86-B84F-71D3-CA04-6F5937E8DA73}"/>
              </a:ext>
            </a:extLst>
          </p:cNvPr>
          <p:cNvSpPr/>
          <p:nvPr/>
        </p:nvSpPr>
        <p:spPr>
          <a:xfrm>
            <a:off x="7867650" y="3019425"/>
            <a:ext cx="895349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9396470-1070-7C4D-8C50-D2C790B9BA91}"/>
              </a:ext>
            </a:extLst>
          </p:cNvPr>
          <p:cNvSpPr/>
          <p:nvPr/>
        </p:nvSpPr>
        <p:spPr>
          <a:xfrm>
            <a:off x="9782175" y="2295525"/>
            <a:ext cx="295275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2AB8E2C-2AB8-BF94-83B3-93E24D74AA2C}"/>
              </a:ext>
            </a:extLst>
          </p:cNvPr>
          <p:cNvSpPr/>
          <p:nvPr/>
        </p:nvSpPr>
        <p:spPr>
          <a:xfrm>
            <a:off x="8458201" y="3019425"/>
            <a:ext cx="304800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8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50A0272-D93A-D693-47EA-BDFCF8E52668}"/>
              </a:ext>
            </a:extLst>
          </p:cNvPr>
          <p:cNvSpPr/>
          <p:nvPr/>
        </p:nvSpPr>
        <p:spPr>
          <a:xfrm>
            <a:off x="8515350" y="3533775"/>
            <a:ext cx="295275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051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C20725-6D71-439E-03C1-45B76AC261C5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6E6382-5D07-0621-B1CC-5B1EE9ED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BAECB2-BBB1-042A-A872-FF9A527414C8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890EC5-55F1-291F-A9FE-0FBB5FE0E126}"/>
              </a:ext>
            </a:extLst>
          </p:cNvPr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19C6FB-0A66-DA4C-9323-976F9A8B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699" y="1833562"/>
            <a:ext cx="8756551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410</Words>
  <Application>Microsoft Office PowerPoint</Application>
  <PresentationFormat>Widescreen</PresentationFormat>
  <Paragraphs>117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Tahoma</vt:lpstr>
      <vt:lpstr>字魂105号-简雅黑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21</cp:revision>
  <dcterms:created xsi:type="dcterms:W3CDTF">2023-02-06T08:20:59Z</dcterms:created>
  <dcterms:modified xsi:type="dcterms:W3CDTF">2023-04-11T06:09:30Z</dcterms:modified>
</cp:coreProperties>
</file>