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90" r:id="rId4"/>
    <p:sldId id="291" r:id="rId5"/>
    <p:sldId id="266" r:id="rId6"/>
    <p:sldId id="267" r:id="rId7"/>
    <p:sldId id="292" r:id="rId8"/>
    <p:sldId id="293" r:id="rId9"/>
    <p:sldId id="294" r:id="rId10"/>
    <p:sldId id="268" r:id="rId11"/>
    <p:sldId id="269" r:id="rId12"/>
    <p:sldId id="270" r:id="rId13"/>
    <p:sldId id="345" r:id="rId14"/>
  </p:sldIdLst>
  <p:sldSz cx="12192000" cy="6858000"/>
  <p:notesSz cx="6858000" cy="9144000"/>
  <p:embeddedFontLst>
    <p:embeddedFont>
      <p:font typeface="黑体" panose="020B0604020202020204" charset="-122"/>
      <p:regular r:id="rId16"/>
    </p:embeddedFont>
    <p:embeddedFont>
      <p:font typeface="宋体" panose="02010600030101010101" pitchFamily="2" charset="-122"/>
      <p:regular r:id="rId17"/>
    </p:embeddedFont>
    <p:embeddedFont>
      <p:font typeface="Britannic Bold" panose="020B090306070302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roadway" panose="04040905080B02020502" pitchFamily="82" charset="0"/>
      <p:regular r:id="rId23"/>
    </p:embeddedFont>
    <p:embeddedFont>
      <p:font typeface="Cooper Black" panose="0208090404030B0204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41"/>
    <a:srgbClr val="C12032"/>
    <a:srgbClr val="065C75"/>
    <a:srgbClr val="02A5E3"/>
    <a:srgbClr val="00ADEF"/>
    <a:srgbClr val="008E40"/>
    <a:srgbClr val="00B050"/>
    <a:srgbClr val="00EA6A"/>
    <a:srgbClr val="FD7BDB"/>
    <a:srgbClr val="FB2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0947-0E5C-44CA-AA63-DA0DD853C54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9B01-C56F-44E0-AE2A-A512A24DF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5"/>
          <p:cNvSpPr txBox="1"/>
          <p:nvPr/>
        </p:nvSpPr>
        <p:spPr>
          <a:xfrm>
            <a:off x="778016" y="2581094"/>
            <a:ext cx="10530571" cy="21131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What's your </a:t>
            </a:r>
          </a:p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phone number?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20798" y="1052066"/>
            <a:ext cx="4206240" cy="1027844"/>
            <a:chOff x="1190170" y="1497313"/>
            <a:chExt cx="4481503" cy="1278079"/>
          </a:xfrm>
        </p:grpSpPr>
        <p:sp>
          <p:nvSpPr>
            <p:cNvPr id="10" name="Rectangle 9"/>
            <p:cNvSpPr/>
            <p:nvPr/>
          </p:nvSpPr>
          <p:spPr>
            <a:xfrm>
              <a:off x="1806784" y="1617550"/>
              <a:ext cx="3864889" cy="9096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 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UNIT 18</a:t>
              </a:r>
              <a:endParaRPr lang="en-US" sz="4000" spc="300" dirty="0">
                <a:solidFill>
                  <a:srgbClr val="065C75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170" y="1497313"/>
              <a:ext cx="1420675" cy="12780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69069" y="4986438"/>
            <a:ext cx="4438407" cy="1005840"/>
            <a:chOff x="4685142" y="4522824"/>
            <a:chExt cx="5176199" cy="1275533"/>
          </a:xfrm>
        </p:grpSpPr>
        <p:sp>
          <p:nvSpPr>
            <p:cNvPr id="13" name="Rectangle 12"/>
            <p:cNvSpPr/>
            <p:nvPr/>
          </p:nvSpPr>
          <p:spPr>
            <a:xfrm>
              <a:off x="4685142" y="4637753"/>
              <a:ext cx="4420553" cy="927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1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C1203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Lesson1</a:t>
              </a:r>
              <a:endParaRPr lang="en-US" sz="4000" spc="300" dirty="0">
                <a:solidFill>
                  <a:srgbClr val="C12032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048" y="4522824"/>
              <a:ext cx="1511293" cy="1275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862" y="1328672"/>
            <a:ext cx="8260796" cy="5096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6228" y="418007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3. 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tick.</a:t>
            </a:r>
            <a:endParaRPr lang="en-US" sz="24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27276" y="880267"/>
            <a:ext cx="468851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  What's Tom's phone number?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627276" y="2991218"/>
            <a:ext cx="460958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  What's Mai's phone number?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79219" y="4888541"/>
            <a:ext cx="505361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  What's Mr Loc's phone number?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altLang="en-US" sz="15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6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altLang="en-US" sz="156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altLang="en-US" sz="15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7520019" y="2072827"/>
            <a:ext cx="754610" cy="724751"/>
          </a:xfrm>
          <a:prstGeom prst="rect">
            <a:avLst/>
          </a:prstGeom>
        </p:spPr>
      </p:pic>
      <p:pic>
        <p:nvPicPr>
          <p:cNvPr id="5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3807826" y="421579"/>
            <a:ext cx="365759" cy="365760"/>
          </a:xfrm>
          <a:prstGeom prst="ellipse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210350" y="1280347"/>
            <a:ext cx="365759" cy="36576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210350" y="3417938"/>
            <a:ext cx="365759" cy="365760"/>
          </a:xfrm>
          <a:prstGeom prst="ellipse">
            <a:avLst/>
          </a:prstGeom>
        </p:spPr>
      </p:pic>
      <p:pic>
        <p:nvPicPr>
          <p:cNvPr id="61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261517" y="5285049"/>
            <a:ext cx="365759" cy="365760"/>
          </a:xfrm>
          <a:prstGeom prst="ellipse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9844119" y="3924668"/>
            <a:ext cx="754610" cy="72475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4173585" y="5715947"/>
            <a:ext cx="754610" cy="7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8 What's your phone number- - Lesson 1 - 3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8 What's your phone number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8 What's your phone number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8 What's your phone number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s://s.sachmem.vn/public/images/TA4T2SHS/U18-L1-4-1-llcsyijbrraiqo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1" y="964739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s://s.sachmem.vn/public/images/TA4T2SHS/U18-L1-4-2-gpsfszaxtdzhsg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2710402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.sachmem.vn/public/images/TA4T2SHS/U18-L1-4-3-ltkhqruogrrxfmb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397518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7861" y="38683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4. Look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write.</a:t>
            </a:r>
            <a:endParaRPr lang="en-US" sz="2400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86300" y="679966"/>
            <a:ext cx="62103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Joe's phone number? 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Ann's phone number?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Ben's phone number?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4757504" y="1584635"/>
            <a:ext cx="6375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oh-nine-seven-six, two-nine-one, one-nine-six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7504" y="3286736"/>
            <a:ext cx="65206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oh-nine-eight-five, oh-nine-seven, oh-nine-nine.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6300" y="4988838"/>
            <a:ext cx="6519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oh-nine-one-two, two-eight-three, eight-oh-four.</a:t>
            </a:r>
            <a:endParaRPr lang="en-US" alt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031" t="24219" r="13398" b="29687"/>
          <a:stretch/>
        </p:blipFill>
        <p:spPr>
          <a:xfrm>
            <a:off x="361949" y="1181100"/>
            <a:ext cx="11296651" cy="453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787" y="443984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5. Let's sing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1483" y="628650"/>
            <a:ext cx="637032" cy="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5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787" y="443984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5. Let's sing</a:t>
            </a:r>
            <a:endParaRPr lang="en-US" sz="2400" dirty="0"/>
          </a:p>
        </p:txBody>
      </p:sp>
      <p:pic>
        <p:nvPicPr>
          <p:cNvPr id="3" name="Tiếng Anh 4 - Unit 18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226" y="1191403"/>
            <a:ext cx="9481277" cy="50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4146" y="2327564"/>
            <a:ext cx="4225369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44146" y="2994631"/>
            <a:ext cx="3754581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məʊb</a:t>
            </a: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aɪ</a:t>
            </a:r>
            <a:r>
              <a:rPr 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ˈfəʊn/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9293" r="48688" b="14141"/>
          <a:stretch/>
        </p:blipFill>
        <p:spPr>
          <a:xfrm>
            <a:off x="2119747" y="1194954"/>
            <a:ext cx="2674000" cy="45650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9981" y="3930134"/>
            <a:ext cx="3826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 di động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obile ph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58" y="6200775"/>
            <a:ext cx="355917" cy="361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311" y="477299"/>
            <a:ext cx="208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/>
              <a:t>Vocabulary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768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9592" y="2236297"/>
            <a:ext cx="4702018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2474" y="2930237"/>
            <a:ext cx="3976254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/ˈfəʊn nʌmbər/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27" y="2540097"/>
            <a:ext cx="5883065" cy="12463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7127" y="3842211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hone num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21" y="6200774"/>
            <a:ext cx="346550" cy="352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311" y="477299"/>
            <a:ext cx="208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/>
              <a:t>Vocabulary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2263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2SHS/U18-L1-1-a_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0" y="797623"/>
            <a:ext cx="5339803" cy="25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2SHS/U18-L1-1-b_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43" y="838324"/>
            <a:ext cx="4068421" cy="26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v2/TA4T2SHS/U18-L1-1-c_4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0" y="3605337"/>
            <a:ext cx="4251500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4T2SHS/U18-L1-1-d_5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99" y="3536683"/>
            <a:ext cx="4826165" cy="291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17411" y="315374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90347" y="886630"/>
            <a:ext cx="421384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Wow! You have a mobile phone.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47979" y="1280966"/>
            <a:ext cx="145482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 do.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827801" y="905665"/>
            <a:ext cx="197041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very nice!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994755" y="1306934"/>
            <a:ext cx="1403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87927" y="3632908"/>
            <a:ext cx="309661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a birthday present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 my father.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02805" y="5977012"/>
            <a:ext cx="188545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That's great!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5749" y="3615457"/>
            <a:ext cx="386421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your phone number?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85877" y="6069200"/>
            <a:ext cx="453684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0912 158 657.</a:t>
            </a:r>
          </a:p>
        </p:txBody>
      </p:sp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17411" y="1000727"/>
            <a:ext cx="365759" cy="36576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37046" y="3749688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75964" y="995627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95599" y="374458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65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8 What's your phone number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8 What's your phone number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8 What's your phone number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8 What's your phone number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2587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 Lily's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It's 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67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0982 074 511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5" name="Picture 1" descr="https://s.sachmem.vn/public/images/v2/TA4T2SHS/U18-L1-2-2-uwttgvmftroissd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2"/>
          <a:stretch/>
        </p:blipFill>
        <p:spPr bwMode="auto">
          <a:xfrm>
            <a:off x="3906981" y="1257044"/>
            <a:ext cx="4094891" cy="31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2587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John's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It's 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7282" y="5335757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0915 099 995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.sachmem.vn/public/images/TA4T2SHS/U18-L1-2-3-ldauoxdzcbmuxoh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8" b="10324"/>
          <a:stretch/>
        </p:blipFill>
        <p:spPr bwMode="auto">
          <a:xfrm>
            <a:off x="3737616" y="1149926"/>
            <a:ext cx="4937106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2587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smtClean="0">
                <a:solidFill>
                  <a:srgbClr val="002060"/>
                </a:solidFill>
                <a:latin typeface="Helvetica Neue"/>
              </a:rPr>
              <a:t>What's</a:t>
            </a:r>
            <a:r>
              <a:rPr lang="en-US" sz="3200" b="1">
                <a:solidFill>
                  <a:srgbClr val="C00000"/>
                </a:solidFill>
                <a:latin typeface="Helvetica Neue"/>
              </a:rPr>
              <a:t> Saly's </a:t>
            </a:r>
            <a:r>
              <a:rPr lang="en-US" sz="3200" b="1" smtClean="0">
                <a:solidFill>
                  <a:srgbClr val="002060"/>
                </a:solidFill>
                <a:latin typeface="Helvetica Neue"/>
              </a:rPr>
              <a:t>phone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number?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It's 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0985 343 399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284"/>
          <a:stretch/>
        </p:blipFill>
        <p:spPr>
          <a:xfrm>
            <a:off x="4259061" y="1029737"/>
            <a:ext cx="4112734" cy="36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2587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</a:t>
            </a:r>
            <a:r>
              <a:rPr lang="en-US" sz="3200" b="1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3200" b="1">
                <a:solidFill>
                  <a:srgbClr val="C00000"/>
                </a:solidFill>
                <a:latin typeface="Helvetica Neue"/>
              </a:rPr>
              <a:t> Sam's</a:t>
            </a:r>
            <a:r>
              <a:rPr lang="en-US" sz="3200" b="1" smtClean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It's 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0912 144 665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s.sachmem.vn/public/images/TA4T2SHS/U18-L1-2-5-wvipdloithqsnf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45" y="883076"/>
            <a:ext cx="32861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135</Words>
  <Application>Microsoft Office PowerPoint</Application>
  <PresentationFormat>Widescreen</PresentationFormat>
  <Paragraphs>59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黑体</vt:lpstr>
      <vt:lpstr>宋体</vt:lpstr>
      <vt:lpstr>Britannic Bold</vt:lpstr>
      <vt:lpstr>Helvetica Neue</vt:lpstr>
      <vt:lpstr>Calibri</vt:lpstr>
      <vt:lpstr>Broadway</vt:lpstr>
      <vt:lpstr>方正正准黑简体</vt:lpstr>
      <vt:lpstr>Cooper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167</cp:revision>
  <dcterms:created xsi:type="dcterms:W3CDTF">2021-01-15T02:54:44Z</dcterms:created>
  <dcterms:modified xsi:type="dcterms:W3CDTF">2023-04-20T15:07:48Z</dcterms:modified>
</cp:coreProperties>
</file>