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  <p:sldMasterId id="2147483687" r:id="rId2"/>
    <p:sldMasterId id="2147483712" r:id="rId3"/>
    <p:sldMasterId id="2147483727" r:id="rId4"/>
    <p:sldMasterId id="2147483740" r:id="rId5"/>
    <p:sldMasterId id="2147483753" r:id="rId6"/>
    <p:sldMasterId id="2147483766" r:id="rId7"/>
    <p:sldMasterId id="2147483779" r:id="rId8"/>
    <p:sldMasterId id="2147483792" r:id="rId9"/>
    <p:sldMasterId id="2147483805" r:id="rId10"/>
    <p:sldMasterId id="2147483818" r:id="rId11"/>
  </p:sldMasterIdLst>
  <p:notesMasterIdLst>
    <p:notesMasterId r:id="rId54"/>
  </p:notesMasterIdLst>
  <p:sldIdLst>
    <p:sldId id="296" r:id="rId12"/>
    <p:sldId id="307" r:id="rId13"/>
    <p:sldId id="308" r:id="rId14"/>
    <p:sldId id="256" r:id="rId15"/>
    <p:sldId id="329" r:id="rId16"/>
    <p:sldId id="257" r:id="rId17"/>
    <p:sldId id="309" r:id="rId18"/>
    <p:sldId id="258" r:id="rId19"/>
    <p:sldId id="259" r:id="rId20"/>
    <p:sldId id="260" r:id="rId21"/>
    <p:sldId id="311" r:id="rId22"/>
    <p:sldId id="312" r:id="rId23"/>
    <p:sldId id="310" r:id="rId24"/>
    <p:sldId id="314" r:id="rId25"/>
    <p:sldId id="315" r:id="rId26"/>
    <p:sldId id="316" r:id="rId27"/>
    <p:sldId id="317" r:id="rId28"/>
    <p:sldId id="330" r:id="rId29"/>
    <p:sldId id="286" r:id="rId30"/>
    <p:sldId id="287" r:id="rId31"/>
    <p:sldId id="325" r:id="rId32"/>
    <p:sldId id="324" r:id="rId33"/>
    <p:sldId id="331" r:id="rId34"/>
    <p:sldId id="332" r:id="rId35"/>
    <p:sldId id="263" r:id="rId36"/>
    <p:sldId id="264" r:id="rId37"/>
    <p:sldId id="319" r:id="rId38"/>
    <p:sldId id="320" r:id="rId39"/>
    <p:sldId id="321" r:id="rId40"/>
    <p:sldId id="333" r:id="rId41"/>
    <p:sldId id="265" r:id="rId42"/>
    <p:sldId id="327" r:id="rId43"/>
    <p:sldId id="328" r:id="rId44"/>
    <p:sldId id="334" r:id="rId45"/>
    <p:sldId id="268" r:id="rId46"/>
    <p:sldId id="290" r:id="rId47"/>
    <p:sldId id="335" r:id="rId48"/>
    <p:sldId id="279" r:id="rId49"/>
    <p:sldId id="336" r:id="rId50"/>
    <p:sldId id="305" r:id="rId51"/>
    <p:sldId id="322" r:id="rId52"/>
    <p:sldId id="323" r:id="rId5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7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>
      <p:cViewPr varScale="1">
        <p:scale>
          <a:sx n="116" d="100"/>
          <a:sy n="116" d="100"/>
        </p:scale>
        <p:origin x="38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viewProps" Target="view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customschemas.google.com/relationships/presentationmetadata" Target="meta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12145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3E29CC-E00D-4B10-BAEF-1CA425845E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592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5647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4193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0779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21515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5145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40367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2545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1097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859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412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2445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350239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31646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447779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5713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24574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620252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2888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02877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7176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32609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699904"/>
      </p:ext>
    </p:extLst>
  </p:cSld>
  <p:clrMapOvr>
    <a:masterClrMapping/>
  </p:clrMapOvr>
  <p:transition spd="med" advClick="0" advTm="0">
    <p:pull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68720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56562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160220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69758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23439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88112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688526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623747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9892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924482"/>
      </p:ext>
    </p:extLst>
  </p:cSld>
  <p:clrMapOvr>
    <a:masterClrMapping/>
  </p:clrMapOvr>
  <p:transition spd="med" advClick="0" advTm="0">
    <p:pull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618591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545726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804676"/>
      </p:ext>
    </p:extLst>
  </p:cSld>
  <p:clrMapOvr>
    <a:masterClrMapping/>
  </p:clrMapOvr>
  <p:transition spd="med" advClick="0" advTm="0">
    <p:pull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567373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857112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98477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872065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077145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64222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1205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6537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840261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734483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376680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585227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431908"/>
      </p:ext>
    </p:extLst>
  </p:cSld>
  <p:clrMapOvr>
    <a:masterClrMapping/>
  </p:clrMapOvr>
  <p:transition spd="med" advClick="0" advTm="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117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644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521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393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885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86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172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867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553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606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9337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379944"/>
      </p:ext>
    </p:extLst>
  </p:cSld>
  <p:clrMapOvr>
    <a:masterClrMapping/>
  </p:clrMapOvr>
  <p:transition spd="med" advClick="0" advTm="0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7066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2294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02642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32497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9786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590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67004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97118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75744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26891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568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56029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02844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8487065"/>
      </p:ext>
    </p:extLst>
  </p:cSld>
  <p:clrMapOvr>
    <a:masterClrMapping/>
  </p:clrMapOvr>
  <p:transition spd="med" advClick="0" advTm="0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7390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1976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2465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13616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57262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66376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48684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49029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15946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75489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85409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81508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9531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8685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561086"/>
      </p:ext>
    </p:extLst>
  </p:cSld>
  <p:clrMapOvr>
    <a:masterClrMapping/>
  </p:clrMapOvr>
  <p:transition spd="med" advClick="0" advTm="0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19568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61175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3240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23261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60726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55148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89967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35470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0378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0933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27856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86748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156331"/>
      </p:ext>
    </p:extLst>
  </p:cSld>
  <p:clrMapOvr>
    <a:masterClrMapping/>
  </p:clrMapOvr>
  <p:transition spd="med" advClick="0" advTm="0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2978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5483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26213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4145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56501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70898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6871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8902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19605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62464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59337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2815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691322"/>
      </p:ext>
    </p:extLst>
  </p:cSld>
  <p:clrMapOvr>
    <a:masterClrMapping/>
  </p:clrMapOvr>
  <p:transition spd="med" advClick="0" advTm="0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93328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93264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77855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1108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7373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9247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99578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18871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80303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82243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26654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15649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326350"/>
      </p:ext>
    </p:extLst>
  </p:cSld>
  <p:clrMapOvr>
    <a:masterClrMapping/>
  </p:clrMapOvr>
  <p:transition spd="med" advClick="0" advTm="0">
    <p:pull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23870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6390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553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3440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61998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02934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24844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62931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984477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91195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98954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96113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638071"/>
      </p:ext>
    </p:extLst>
  </p:cSld>
  <p:clrMapOvr>
    <a:masterClrMapping/>
  </p:clrMapOvr>
  <p:transition spd="med" advClick="0" advTm="0">
    <p:pull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186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312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defTabSz="822960" rtl="0" eaLnBrk="1" latinLnBrk="0" hangingPunct="1">
        <a:spcBef>
          <a:spcPct val="0"/>
        </a:spcBef>
        <a:buNone/>
        <a:defRPr sz="396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defTabSz="822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52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7182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txStyles>
    <p:titleStyle>
      <a:lvl1pPr algn="ctr" defTabSz="822960" rtl="0" eaLnBrk="1" latinLnBrk="0" hangingPunct="1">
        <a:spcBef>
          <a:spcPct val="0"/>
        </a:spcBef>
        <a:buNone/>
        <a:defRPr sz="396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defTabSz="822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52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357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txStyles>
    <p:titleStyle>
      <a:lvl1pPr algn="ctr" defTabSz="822960" rtl="0" eaLnBrk="1" latinLnBrk="0" hangingPunct="1">
        <a:spcBef>
          <a:spcPct val="0"/>
        </a:spcBef>
        <a:buNone/>
        <a:defRPr sz="396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defTabSz="822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52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73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26" r:id="rId13"/>
  </p:sldLayoutIdLst>
  <p:txStyles>
    <p:titleStyle>
      <a:lvl1pPr algn="ctr" defTabSz="822960" rtl="0" eaLnBrk="1" latinLnBrk="0" hangingPunct="1">
        <a:spcBef>
          <a:spcPct val="0"/>
        </a:spcBef>
        <a:buNone/>
        <a:defRPr sz="396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defTabSz="822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52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683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xStyles>
    <p:titleStyle>
      <a:lvl1pPr algn="ctr" defTabSz="822960" rtl="0" eaLnBrk="1" latinLnBrk="0" hangingPunct="1">
        <a:spcBef>
          <a:spcPct val="0"/>
        </a:spcBef>
        <a:buNone/>
        <a:defRPr sz="396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defTabSz="822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52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1897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ctr" defTabSz="822960" rtl="0" eaLnBrk="1" latinLnBrk="0" hangingPunct="1">
        <a:spcBef>
          <a:spcPct val="0"/>
        </a:spcBef>
        <a:buNone/>
        <a:defRPr sz="396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defTabSz="822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52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3980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ctr" defTabSz="822960" rtl="0" eaLnBrk="1" latinLnBrk="0" hangingPunct="1">
        <a:spcBef>
          <a:spcPct val="0"/>
        </a:spcBef>
        <a:buNone/>
        <a:defRPr sz="396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defTabSz="822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52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02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xStyles>
    <p:titleStyle>
      <a:lvl1pPr algn="ctr" defTabSz="822960" rtl="0" eaLnBrk="1" latinLnBrk="0" hangingPunct="1">
        <a:spcBef>
          <a:spcPct val="0"/>
        </a:spcBef>
        <a:buNone/>
        <a:defRPr sz="396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defTabSz="822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52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1534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</p:sldLayoutIdLst>
  <p:txStyles>
    <p:titleStyle>
      <a:lvl1pPr algn="ctr" defTabSz="822960" rtl="0" eaLnBrk="1" latinLnBrk="0" hangingPunct="1">
        <a:spcBef>
          <a:spcPct val="0"/>
        </a:spcBef>
        <a:buNone/>
        <a:defRPr sz="396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defTabSz="822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52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2742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txStyles>
    <p:titleStyle>
      <a:lvl1pPr algn="ctr" defTabSz="822960" rtl="0" eaLnBrk="1" latinLnBrk="0" hangingPunct="1">
        <a:spcBef>
          <a:spcPct val="0"/>
        </a:spcBef>
        <a:buNone/>
        <a:defRPr sz="396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defTabSz="822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52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25EB4B6-BD15-4E68-8BFA-8A2D3AAA4790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4/13/2023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A026279-CC7E-44C3-BE74-605769375488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0278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xStyles>
    <p:titleStyle>
      <a:lvl1pPr algn="ctr" defTabSz="822960" rtl="0" eaLnBrk="1" latinLnBrk="0" hangingPunct="1">
        <a:spcBef>
          <a:spcPct val="0"/>
        </a:spcBef>
        <a:buNone/>
        <a:defRPr sz="396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defTabSz="822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52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WordArt 5"/>
          <p:cNvSpPr>
            <a:spLocks noChangeArrowheads="1" noChangeShapeType="1" noTextEdit="1"/>
          </p:cNvSpPr>
          <p:nvPr/>
        </p:nvSpPr>
        <p:spPr bwMode="auto">
          <a:xfrm>
            <a:off x="1447800" y="895350"/>
            <a:ext cx="6103620" cy="1234440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50800" dir="660000" algn="ctr" rotWithShape="0">
              <a:srgbClr val="0000FF"/>
            </a:outerShdw>
          </a:effectLst>
          <a:scene3d>
            <a:camera prst="orthographicFront"/>
            <a:lightRig rig="threePt" dir="t"/>
          </a:scene3d>
          <a:sp3d extrusionH="76200" contourW="12700">
            <a:bevelT prst="angle"/>
            <a:extrusionClr>
              <a:srgbClr val="0000FF"/>
            </a:extrusionClr>
            <a:contourClr>
              <a:schemeClr val="bg1"/>
            </a:contourClr>
          </a:sp3d>
        </p:spPr>
        <p:txBody>
          <a:bodyPr wrap="none" fromWordArt="1">
            <a:prstTxWarp prst="textDeflate">
              <a:avLst>
                <a:gd name="adj" fmla="val 24597"/>
              </a:avLst>
            </a:prstTxWarp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40" b="1" i="0" u="none" strike="noStrike" kern="10" cap="none" spc="0" normalizeH="0" baseline="0" noProof="0" dirty="0">
                <a:ln w="12065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Times New Roman" panose="02020603050405020304" pitchFamily="18" charset="0"/>
              </a:rPr>
              <a:t>NHIỆT LIỆT CHÀO MỪNG</a:t>
            </a:r>
          </a:p>
        </p:txBody>
      </p:sp>
      <p:sp>
        <p:nvSpPr>
          <p:cNvPr id="45" name="WordArt 7"/>
          <p:cNvSpPr>
            <a:spLocks noChangeArrowheads="1" noChangeShapeType="1" noTextEdit="1"/>
          </p:cNvSpPr>
          <p:nvPr/>
        </p:nvSpPr>
        <p:spPr bwMode="auto">
          <a:xfrm>
            <a:off x="1447800" y="895350"/>
            <a:ext cx="6103620" cy="123444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4597"/>
              </a:avLst>
            </a:prstTxWarp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40" b="1" i="0" u="none" strike="noStrike" kern="10" cap="none" spc="0" normalizeH="0" baseline="0" noProof="0" dirty="0">
                <a:ln w="12065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solidFill>
                  <a:srgbClr val="F56636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NHIỆT LIỆT CHÀO MỪNG</a:t>
            </a:r>
            <a:endParaRPr kumimoji="0" lang="vi-VN" sz="3240" b="1" i="0" u="none" strike="noStrike" kern="10" cap="none" spc="0" normalizeH="0" baseline="0" noProof="0" dirty="0">
              <a:ln w="1206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solidFill>
                <a:srgbClr val="F56636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</p:txBody>
      </p:sp>
      <p:sp>
        <p:nvSpPr>
          <p:cNvPr id="47" name="WordArt 6"/>
          <p:cNvSpPr>
            <a:spLocks noChangeArrowheads="1" noChangeShapeType="1" noTextEdit="1"/>
          </p:cNvSpPr>
          <p:nvPr/>
        </p:nvSpPr>
        <p:spPr bwMode="auto">
          <a:xfrm>
            <a:off x="670159" y="2632335"/>
            <a:ext cx="7680556" cy="72712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40" b="0" i="0" u="none" strike="noStrike" kern="10" cap="none" spc="0" normalizeH="0" baseline="0" noProof="0" dirty="0">
                <a:ln w="19050">
                  <a:solidFill>
                    <a:srgbClr val="00ADEA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 (Body)"/>
                <a:ea typeface="+mn-ea"/>
                <a:cs typeface="+mn-cs"/>
              </a:rPr>
              <a:t>QUÝ THẦY CÔ VỀ </a:t>
            </a:r>
            <a:r>
              <a:rPr kumimoji="0" lang="nb-NO" sz="3240" b="0" i="0" u="none" strike="noStrike" kern="10" cap="none" spc="0" normalizeH="0" baseline="0" noProof="0" dirty="0" smtClean="0">
                <a:ln w="19050">
                  <a:solidFill>
                    <a:srgbClr val="00ADEA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 (Body)"/>
                <a:ea typeface="+mn-ea"/>
                <a:cs typeface="+mn-cs"/>
              </a:rPr>
              <a:t>DỰ</a:t>
            </a:r>
            <a:endParaRPr kumimoji="0" lang="en-US" sz="3240" b="0" i="0" u="none" strike="noStrike" kern="10" cap="none" spc="0" normalizeH="0" baseline="0" noProof="0" dirty="0">
              <a:ln w="19050">
                <a:solidFill>
                  <a:srgbClr val="00ADEA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Calibri (Body)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61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1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6;p3"/>
          <p:cNvSpPr/>
          <p:nvPr/>
        </p:nvSpPr>
        <p:spPr>
          <a:xfrm>
            <a:off x="1981200" y="7423"/>
            <a:ext cx="461772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srgbClr val="C00000"/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dirty="0" smtClean="0">
                <a:solidFill>
                  <a:srgbClr val="C00000"/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dirty="0" smtClean="0">
                <a:solidFill>
                  <a:srgbClr val="C00000"/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dirty="0" smtClean="0">
                <a:solidFill>
                  <a:srgbClr val="C00000"/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dirty="0" smtClean="0">
                <a:solidFill>
                  <a:srgbClr val="C00000"/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dirty="0" smtClean="0">
              <a:solidFill>
                <a:srgbClr val="C00000"/>
              </a:solidFill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" name="Google Shape;186;p3"/>
          <p:cNvSpPr/>
          <p:nvPr/>
        </p:nvSpPr>
        <p:spPr>
          <a:xfrm>
            <a:off x="0" y="623961"/>
            <a:ext cx="4572000" cy="186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C00000"/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(1)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gặp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ông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mặt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trời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Mang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túi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đầy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Rải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vàng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khắp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nơi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7" name="Google Shape;186;p3"/>
          <p:cNvSpPr/>
          <p:nvPr/>
        </p:nvSpPr>
        <p:spPr>
          <a:xfrm>
            <a:off x="4541520" y="638322"/>
            <a:ext cx="4812842" cy="186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C00000"/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(2)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thảo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nguyên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xanh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rất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nhiều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Mang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tên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lớp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mình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8" name="Google Shape;186;p3"/>
          <p:cNvSpPr/>
          <p:nvPr/>
        </p:nvSpPr>
        <p:spPr>
          <a:xfrm>
            <a:off x="-30480" y="2502248"/>
            <a:ext cx="4572000" cy="186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C00000"/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(3)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một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sông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Chảy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tràn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sữa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trắng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ban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mai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hồng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9" name="Google Shape;186;p3"/>
          <p:cNvSpPr/>
          <p:nvPr/>
        </p:nvSpPr>
        <p:spPr>
          <a:xfrm>
            <a:off x="4541520" y="2517769"/>
            <a:ext cx="4602480" cy="186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C00000"/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(4)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rõ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bên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</a:t>
            </a:r>
          </a:p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chú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gà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trống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-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Dậy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mau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Học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!...</a:t>
            </a:r>
          </a:p>
        </p:txBody>
      </p:sp>
      <p:pic>
        <p:nvPicPr>
          <p:cNvPr id="2" name="410_20200508105722_trong-giac-mo-buoi-sa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0"/>
            <a:ext cx="609600" cy="6096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533400" y="3867150"/>
            <a:ext cx="1265321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620000" y="1962150"/>
            <a:ext cx="304800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48400" y="1525731"/>
            <a:ext cx="1905000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24000" y="4262004"/>
            <a:ext cx="1295400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304800" y="4476750"/>
            <a:ext cx="3048000" cy="457200"/>
          </a:xfrm>
          <a:prstGeom prst="roundRect">
            <a:avLst/>
          </a:prstGeom>
          <a:solidFill>
            <a:srgbClr val="FFFF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ĐỌC NỐI TIẾP CÂU LẦN 1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6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26;p4"/>
          <p:cNvSpPr txBox="1"/>
          <p:nvPr/>
        </p:nvSpPr>
        <p:spPr>
          <a:xfrm>
            <a:off x="3025114" y="1945105"/>
            <a:ext cx="251454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5" name="Google Shape;226;p4"/>
          <p:cNvSpPr txBox="1"/>
          <p:nvPr/>
        </p:nvSpPr>
        <p:spPr>
          <a:xfrm>
            <a:off x="3175857" y="3313193"/>
            <a:ext cx="225552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dirty="0" smtClean="0">
                <a:solidFill>
                  <a:srgbClr val="00B050"/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ban </a:t>
            </a:r>
            <a:r>
              <a:rPr lang="en-US" sz="3000" dirty="0" err="1" smtClean="0">
                <a:solidFill>
                  <a:srgbClr val="00B050"/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mai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6" name="Google Shape;226;p4"/>
          <p:cNvSpPr txBox="1"/>
          <p:nvPr/>
        </p:nvSpPr>
        <p:spPr>
          <a:xfrm>
            <a:off x="2971800" y="1336255"/>
            <a:ext cx="27432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thảo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nguyên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7" name="Google Shape;226;p4"/>
          <p:cNvSpPr txBox="1"/>
          <p:nvPr/>
        </p:nvSpPr>
        <p:spPr>
          <a:xfrm>
            <a:off x="3025114" y="2578277"/>
            <a:ext cx="243834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chảy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tràn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8" name="Google Shape;226;p4"/>
          <p:cNvSpPr txBox="1"/>
          <p:nvPr/>
        </p:nvSpPr>
        <p:spPr>
          <a:xfrm>
            <a:off x="609600" y="899612"/>
            <a:ext cx="251454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Từ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khó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85671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6;p3"/>
          <p:cNvSpPr/>
          <p:nvPr/>
        </p:nvSpPr>
        <p:spPr>
          <a:xfrm>
            <a:off x="1981200" y="7423"/>
            <a:ext cx="461772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" name="Google Shape;186;p3"/>
          <p:cNvSpPr/>
          <p:nvPr/>
        </p:nvSpPr>
        <p:spPr>
          <a:xfrm>
            <a:off x="0" y="623961"/>
            <a:ext cx="4572000" cy="186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(1)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gặp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ông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mặt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trời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túi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đầy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Rải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khắp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nơi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7" name="Google Shape;186;p3"/>
          <p:cNvSpPr/>
          <p:nvPr/>
        </p:nvSpPr>
        <p:spPr>
          <a:xfrm>
            <a:off x="4541520" y="638322"/>
            <a:ext cx="4812842" cy="186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(2)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thảo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nguyên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xanh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rất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nhiều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tên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lớp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mình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8" name="Google Shape;186;p3"/>
          <p:cNvSpPr/>
          <p:nvPr/>
        </p:nvSpPr>
        <p:spPr>
          <a:xfrm>
            <a:off x="-30480" y="2502248"/>
            <a:ext cx="4572000" cy="186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(3)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một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sông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Chảy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tràn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sữa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trắng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ban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hồng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9" name="Google Shape;186;p3"/>
          <p:cNvSpPr/>
          <p:nvPr/>
        </p:nvSpPr>
        <p:spPr>
          <a:xfrm>
            <a:off x="4541520" y="2517769"/>
            <a:ext cx="4602480" cy="186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(4)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rõ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bên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chú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gà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trống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-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Dậy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mau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Học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!...</a:t>
            </a:r>
          </a:p>
        </p:txBody>
      </p:sp>
      <p:pic>
        <p:nvPicPr>
          <p:cNvPr id="2" name="410_20200508105722_trong-giac-mo-buoi-sa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0"/>
            <a:ext cx="609600" cy="6096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533400" y="3867150"/>
            <a:ext cx="1265321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620000" y="1962150"/>
            <a:ext cx="304800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48400" y="1525731"/>
            <a:ext cx="1905000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24000" y="4262004"/>
            <a:ext cx="1295400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290060" y="638322"/>
            <a:ext cx="76200" cy="45720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627120" y="1068531"/>
            <a:ext cx="76200" cy="45720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084320" y="1525731"/>
            <a:ext cx="76200" cy="45720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886200" y="1982931"/>
            <a:ext cx="76200" cy="45720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831580" y="652753"/>
            <a:ext cx="76200" cy="45720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024620" y="1086138"/>
            <a:ext cx="76200" cy="45720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023860" y="1570865"/>
            <a:ext cx="76200" cy="45720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8618220" y="1982931"/>
            <a:ext cx="76200" cy="45720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295140" y="2503408"/>
            <a:ext cx="76200" cy="45720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084320" y="2993112"/>
            <a:ext cx="76200" cy="45720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366260" y="3409950"/>
            <a:ext cx="76200" cy="45720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703320" y="3867150"/>
            <a:ext cx="76200" cy="45720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831580" y="2535912"/>
            <a:ext cx="76200" cy="45720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924800" y="2963624"/>
            <a:ext cx="76200" cy="45720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199120" y="3409950"/>
            <a:ext cx="76200" cy="45720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656320" y="3822700"/>
            <a:ext cx="76200" cy="45720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8745220" y="3811154"/>
            <a:ext cx="76200" cy="45720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304800" y="4476750"/>
            <a:ext cx="3048000" cy="457200"/>
          </a:xfrm>
          <a:prstGeom prst="roundRect">
            <a:avLst/>
          </a:prstGeom>
          <a:solidFill>
            <a:srgbClr val="FFFF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ĐỌC NỐI TIẾP CÂU LẦN 2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04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6;p3"/>
          <p:cNvSpPr/>
          <p:nvPr/>
        </p:nvSpPr>
        <p:spPr>
          <a:xfrm>
            <a:off x="1981200" y="7423"/>
            <a:ext cx="461772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" name="Google Shape;186;p3"/>
          <p:cNvSpPr/>
          <p:nvPr/>
        </p:nvSpPr>
        <p:spPr>
          <a:xfrm>
            <a:off x="0" y="623961"/>
            <a:ext cx="4572000" cy="186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(1)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gặp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ông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mặt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trời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túi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đầy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Rải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khắp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nơi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7" name="Google Shape;186;p3"/>
          <p:cNvSpPr/>
          <p:nvPr/>
        </p:nvSpPr>
        <p:spPr>
          <a:xfrm>
            <a:off x="4541520" y="638322"/>
            <a:ext cx="4812842" cy="186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(2)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thảo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nguyên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xanh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rất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nhiều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tên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lớp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mình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8" name="Google Shape;186;p3"/>
          <p:cNvSpPr/>
          <p:nvPr/>
        </p:nvSpPr>
        <p:spPr>
          <a:xfrm>
            <a:off x="-30480" y="2502248"/>
            <a:ext cx="4572000" cy="186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(3)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một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sông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Chảy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tràn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sữa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trắng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ban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hồng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9" name="Google Shape;186;p3"/>
          <p:cNvSpPr/>
          <p:nvPr/>
        </p:nvSpPr>
        <p:spPr>
          <a:xfrm>
            <a:off x="4541520" y="2517769"/>
            <a:ext cx="4602480" cy="186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(4)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rõ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bên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chú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gà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trống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-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Dậy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mau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Học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!...</a:t>
            </a:r>
          </a:p>
        </p:txBody>
      </p:sp>
      <p:pic>
        <p:nvPicPr>
          <p:cNvPr id="2" name="410_20200508105722_trong-giac-mo-buoi-sa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0"/>
            <a:ext cx="609600" cy="6096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57200" y="4428258"/>
            <a:ext cx="3048000" cy="457200"/>
          </a:xfrm>
          <a:prstGeom prst="roundRect">
            <a:avLst/>
          </a:prstGeom>
          <a:solidFill>
            <a:srgbClr val="FFFF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ĐỌC NỐI TIẾP KHỔ LẦN 1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007998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4238"/>
            <a:ext cx="9143500" cy="494591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1" y="0"/>
            <a:ext cx="9143501" cy="1123950"/>
            <a:chOff x="-1" y="0"/>
            <a:chExt cx="9143501" cy="1123950"/>
          </a:xfrm>
        </p:grpSpPr>
        <p:sp>
          <p:nvSpPr>
            <p:cNvPr id="2" name="Rounded Rectangle 1"/>
            <p:cNvSpPr/>
            <p:nvPr/>
          </p:nvSpPr>
          <p:spPr>
            <a:xfrm>
              <a:off x="-1" y="0"/>
              <a:ext cx="9143501" cy="1123950"/>
            </a:xfrm>
            <a:prstGeom prst="roundRect">
              <a:avLst/>
            </a:prstGeom>
            <a:solidFill>
              <a:srgbClr val="FFFFCC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" name="Flowchart: Document 2"/>
            <p:cNvSpPr/>
            <p:nvPr/>
          </p:nvSpPr>
          <p:spPr>
            <a:xfrm>
              <a:off x="228600" y="101599"/>
              <a:ext cx="2580698" cy="717551"/>
            </a:xfrm>
            <a:prstGeom prst="flowChartDocument">
              <a:avLst/>
            </a:prstGeom>
            <a:solidFill>
              <a:schemeClr val="accent6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Thảo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nguyên</a:t>
              </a:r>
              <a:endPara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895601" y="146476"/>
              <a:ext cx="6019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Vùng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đất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cao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bằng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phẳng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rộng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lớn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nhiều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cỏ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mọc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46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" y="0"/>
            <a:ext cx="9143501" cy="1200150"/>
            <a:chOff x="-1" y="0"/>
            <a:chExt cx="9143501" cy="1123950"/>
          </a:xfrm>
        </p:grpSpPr>
        <p:sp>
          <p:nvSpPr>
            <p:cNvPr id="2" name="Rounded Rectangle 1"/>
            <p:cNvSpPr/>
            <p:nvPr/>
          </p:nvSpPr>
          <p:spPr>
            <a:xfrm>
              <a:off x="-1" y="0"/>
              <a:ext cx="9143501" cy="112395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" name="Flowchart: Document 2"/>
            <p:cNvSpPr/>
            <p:nvPr/>
          </p:nvSpPr>
          <p:spPr>
            <a:xfrm>
              <a:off x="228600" y="101599"/>
              <a:ext cx="2580698" cy="717551"/>
            </a:xfrm>
            <a:prstGeom prst="flowChartDocument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Ban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mai</a:t>
              </a:r>
              <a:endPara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928399" y="133349"/>
              <a:ext cx="6019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Buổi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sáng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sớm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mặt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trời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đang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lên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348890"/>
            <a:ext cx="2661699" cy="3359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336189"/>
            <a:ext cx="5747799" cy="337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1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6;p3"/>
          <p:cNvSpPr/>
          <p:nvPr/>
        </p:nvSpPr>
        <p:spPr>
          <a:xfrm>
            <a:off x="1981200" y="7423"/>
            <a:ext cx="461772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" name="Google Shape;186;p3"/>
          <p:cNvSpPr/>
          <p:nvPr/>
        </p:nvSpPr>
        <p:spPr>
          <a:xfrm>
            <a:off x="0" y="623961"/>
            <a:ext cx="4572000" cy="186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(1)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gặp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ông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mặt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trời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túi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đầy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Rải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khắp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nơi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7" name="Google Shape;186;p3"/>
          <p:cNvSpPr/>
          <p:nvPr/>
        </p:nvSpPr>
        <p:spPr>
          <a:xfrm>
            <a:off x="4541520" y="638322"/>
            <a:ext cx="4812842" cy="186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(2)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thảo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nguyên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xanh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rất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nhiều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tên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lớp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mình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8" name="Google Shape;186;p3"/>
          <p:cNvSpPr/>
          <p:nvPr/>
        </p:nvSpPr>
        <p:spPr>
          <a:xfrm>
            <a:off x="-30480" y="2502248"/>
            <a:ext cx="4572000" cy="186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(3)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một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sông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Chảy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tràn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sữa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trắng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ban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hồng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9" name="Google Shape;186;p3"/>
          <p:cNvSpPr/>
          <p:nvPr/>
        </p:nvSpPr>
        <p:spPr>
          <a:xfrm>
            <a:off x="4541520" y="2517769"/>
            <a:ext cx="4602480" cy="186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(4)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rõ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bên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chú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gà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trống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-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Dậy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mau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Học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!...</a:t>
            </a:r>
          </a:p>
        </p:txBody>
      </p:sp>
      <p:pic>
        <p:nvPicPr>
          <p:cNvPr id="2" name="410_20200508105722_trong-giac-mo-buoi-sa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0"/>
            <a:ext cx="609600" cy="6096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04800" y="4476750"/>
            <a:ext cx="3048000" cy="457200"/>
          </a:xfrm>
          <a:prstGeom prst="roundRect">
            <a:avLst/>
          </a:prstGeom>
          <a:solidFill>
            <a:srgbClr val="FFFF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ĐỌC NỐI TIẾP KHỔ LẦN 2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082938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6;p3"/>
          <p:cNvSpPr/>
          <p:nvPr/>
        </p:nvSpPr>
        <p:spPr>
          <a:xfrm>
            <a:off x="1981200" y="7423"/>
            <a:ext cx="461772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" name="Google Shape;186;p3"/>
          <p:cNvSpPr/>
          <p:nvPr/>
        </p:nvSpPr>
        <p:spPr>
          <a:xfrm>
            <a:off x="0" y="623961"/>
            <a:ext cx="4572000" cy="186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(1)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gặp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ông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mặt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trời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túi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đầy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Rải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khắp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nơi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7" name="Google Shape;186;p3"/>
          <p:cNvSpPr/>
          <p:nvPr/>
        </p:nvSpPr>
        <p:spPr>
          <a:xfrm>
            <a:off x="4541520" y="638322"/>
            <a:ext cx="4812842" cy="186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(2)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thảo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nguyên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xanh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rất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nhiều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tên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lớp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mình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8" name="Google Shape;186;p3"/>
          <p:cNvSpPr/>
          <p:nvPr/>
        </p:nvSpPr>
        <p:spPr>
          <a:xfrm>
            <a:off x="-30480" y="2502248"/>
            <a:ext cx="4572000" cy="186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(3)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một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sông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Chảy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tràn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sữa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trắng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ban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hồng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9" name="Google Shape;186;p3"/>
          <p:cNvSpPr/>
          <p:nvPr/>
        </p:nvSpPr>
        <p:spPr>
          <a:xfrm>
            <a:off x="4541520" y="2517769"/>
            <a:ext cx="4602480" cy="186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(4)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rõ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bên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chú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gà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trống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Dậy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mau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Học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!...</a:t>
            </a:r>
          </a:p>
        </p:txBody>
      </p:sp>
      <p:pic>
        <p:nvPicPr>
          <p:cNvPr id="2" name="410_20200508105722_trong-giac-mo-buoi-sa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0"/>
            <a:ext cx="609600" cy="6096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22188" y="4483279"/>
            <a:ext cx="3048000" cy="457200"/>
          </a:xfrm>
          <a:prstGeom prst="roundRect">
            <a:avLst/>
          </a:prstGeom>
          <a:solidFill>
            <a:srgbClr val="FFFF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LUYỆN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ĐỌC NHÓM 2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4113947"/>
            <a:ext cx="1219200" cy="9710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8841" y="4055479"/>
            <a:ext cx="1234159" cy="104860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37147" y="4483279"/>
            <a:ext cx="3048000" cy="457200"/>
          </a:xfrm>
          <a:prstGeom prst="roundRect">
            <a:avLst/>
          </a:prstGeom>
          <a:solidFill>
            <a:srgbClr val="FFFF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THI ĐỌC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NHÓM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37147" y="4483279"/>
            <a:ext cx="3048000" cy="457200"/>
          </a:xfrm>
          <a:prstGeom prst="roundRect">
            <a:avLst/>
          </a:prstGeom>
          <a:solidFill>
            <a:srgbClr val="FFFF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1" dirty="0" smtClean="0">
                <a:solidFill>
                  <a:srgbClr val="0070C0"/>
                </a:solidFill>
                <a:latin typeface="Calibri"/>
              </a:rPr>
              <a:t>ĐỌC CẢ BÀI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149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2368057" y="1133941"/>
            <a:ext cx="1380983" cy="2857157"/>
          </a:xfrm>
          <a:custGeom>
            <a:avLst/>
            <a:gdLst>
              <a:gd name="connsiteX0" fmla="*/ 0 w 2468160"/>
              <a:gd name="connsiteY0" fmla="*/ 0 h 4937688"/>
              <a:gd name="connsiteX1" fmla="*/ 251709 w 2468160"/>
              <a:gd name="connsiteY1" fmla="*/ 12711 h 4937688"/>
              <a:gd name="connsiteX2" fmla="*/ 2468160 w 2468160"/>
              <a:gd name="connsiteY2" fmla="*/ 2468844 h 4937688"/>
              <a:gd name="connsiteX3" fmla="*/ 251709 w 2468160"/>
              <a:gd name="connsiteY3" fmla="*/ 4924978 h 4937688"/>
              <a:gd name="connsiteX4" fmla="*/ 0 w 2468160"/>
              <a:gd name="connsiteY4" fmla="*/ 4937688 h 4937688"/>
              <a:gd name="connsiteX5" fmla="*/ 0 w 2468160"/>
              <a:gd name="connsiteY5" fmla="*/ 4688120 h 4937688"/>
              <a:gd name="connsiteX6" fmla="*/ 226192 w 2468160"/>
              <a:gd name="connsiteY6" fmla="*/ 4676698 h 4937688"/>
              <a:gd name="connsiteX7" fmla="*/ 2218592 w 2468160"/>
              <a:gd name="connsiteY7" fmla="*/ 2468844 h 4937688"/>
              <a:gd name="connsiteX8" fmla="*/ 226192 w 2468160"/>
              <a:gd name="connsiteY8" fmla="*/ 260990 h 4937688"/>
              <a:gd name="connsiteX9" fmla="*/ 0 w 2468160"/>
              <a:gd name="connsiteY9" fmla="*/ 249569 h 493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8160" h="4937688">
                <a:moveTo>
                  <a:pt x="0" y="0"/>
                </a:moveTo>
                <a:lnTo>
                  <a:pt x="251709" y="12711"/>
                </a:lnTo>
                <a:cubicBezTo>
                  <a:pt x="1496657" y="139142"/>
                  <a:pt x="2468160" y="1190539"/>
                  <a:pt x="2468160" y="2468844"/>
                </a:cubicBezTo>
                <a:cubicBezTo>
                  <a:pt x="2468160" y="3747149"/>
                  <a:pt x="1496657" y="4798546"/>
                  <a:pt x="251709" y="4924978"/>
                </a:cubicBezTo>
                <a:lnTo>
                  <a:pt x="0" y="4937688"/>
                </a:lnTo>
                <a:lnTo>
                  <a:pt x="0" y="4688120"/>
                </a:lnTo>
                <a:lnTo>
                  <a:pt x="226192" y="4676698"/>
                </a:lnTo>
                <a:cubicBezTo>
                  <a:pt x="1345293" y="4563047"/>
                  <a:pt x="2218592" y="3617931"/>
                  <a:pt x="2218592" y="2468844"/>
                </a:cubicBezTo>
                <a:cubicBezTo>
                  <a:pt x="2218592" y="1319758"/>
                  <a:pt x="1345293" y="374641"/>
                  <a:pt x="226192" y="260990"/>
                </a:cubicBezTo>
                <a:lnTo>
                  <a:pt x="0" y="249569"/>
                </a:lnTo>
                <a:close/>
              </a:path>
            </a:pathLst>
          </a:cu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34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2" name="组合 6"/>
          <p:cNvGrpSpPr/>
          <p:nvPr/>
        </p:nvGrpSpPr>
        <p:grpSpPr>
          <a:xfrm>
            <a:off x="2783329" y="1137645"/>
            <a:ext cx="1514351" cy="205740"/>
            <a:chOff x="3904783" y="1674310"/>
            <a:chExt cx="3519256" cy="109703"/>
          </a:xfrm>
        </p:grpSpPr>
        <p:cxnSp>
          <p:nvCxnSpPr>
            <p:cNvPr id="8" name="直接连接符 7"/>
            <p:cNvCxnSpPr/>
            <p:nvPr/>
          </p:nvCxnSpPr>
          <p:spPr>
            <a:xfrm flipV="1">
              <a:off x="3904783" y="1718973"/>
              <a:ext cx="3402797" cy="101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椭圆 8"/>
            <p:cNvSpPr/>
            <p:nvPr/>
          </p:nvSpPr>
          <p:spPr>
            <a:xfrm>
              <a:off x="7314336" y="1674310"/>
              <a:ext cx="109703" cy="10970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4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16" name="组合 59"/>
          <p:cNvGrpSpPr/>
          <p:nvPr/>
        </p:nvGrpSpPr>
        <p:grpSpPr>
          <a:xfrm>
            <a:off x="752355" y="1692012"/>
            <a:ext cx="2379465" cy="1740026"/>
            <a:chOff x="1037921" y="2876021"/>
            <a:chExt cx="2207813" cy="1898802"/>
          </a:xfrm>
        </p:grpSpPr>
        <p:sp>
          <p:nvSpPr>
            <p:cNvPr id="61" name="Freeform 5"/>
            <p:cNvSpPr>
              <a:spLocks/>
            </p:cNvSpPr>
            <p:nvPr/>
          </p:nvSpPr>
          <p:spPr bwMode="auto">
            <a:xfrm rot="10800000">
              <a:off x="1082221" y="2876021"/>
              <a:ext cx="2142438" cy="189880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square" lIns="64808" tIns="32405" rIns="64808" bIns="3240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46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63" name="文本框 116"/>
            <p:cNvSpPr txBox="1"/>
            <p:nvPr/>
          </p:nvSpPr>
          <p:spPr>
            <a:xfrm>
              <a:off x="1037921" y="3538329"/>
              <a:ext cx="2207813" cy="584398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88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>
                    <a:innerShdw blurRad="38100" dist="50800" dir="13500000">
                      <a:prstClr val="black">
                        <a:alpha val="6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/>
                </a:rPr>
                <a:t>MỤC TIÊU</a:t>
              </a:r>
              <a:endParaRPr kumimoji="0" lang="zh-C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>
                  <a:innerShdw blurRad="38100" dist="50800" dir="13500000">
                    <a:prstClr val="black">
                      <a:alpha val="6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组合 78"/>
          <p:cNvGrpSpPr/>
          <p:nvPr/>
        </p:nvGrpSpPr>
        <p:grpSpPr>
          <a:xfrm>
            <a:off x="2788920" y="3843518"/>
            <a:ext cx="1553592" cy="115506"/>
            <a:chOff x="3904783" y="1674310"/>
            <a:chExt cx="3519256" cy="109703"/>
          </a:xfrm>
        </p:grpSpPr>
        <p:cxnSp>
          <p:nvCxnSpPr>
            <p:cNvPr id="80" name="直接连接符 79"/>
            <p:cNvCxnSpPr/>
            <p:nvPr/>
          </p:nvCxnSpPr>
          <p:spPr>
            <a:xfrm flipV="1">
              <a:off x="3904783" y="1718973"/>
              <a:ext cx="3402797" cy="101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椭圆 80"/>
            <p:cNvSpPr/>
            <p:nvPr/>
          </p:nvSpPr>
          <p:spPr>
            <a:xfrm>
              <a:off x="7314336" y="1674310"/>
              <a:ext cx="109703" cy="10970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4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82" name="TextBox 142"/>
          <p:cNvSpPr txBox="1"/>
          <p:nvPr/>
        </p:nvSpPr>
        <p:spPr>
          <a:xfrm>
            <a:off x="4414827" y="3340079"/>
            <a:ext cx="4500573" cy="91961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646731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Nhận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biết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vần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nhau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方正兰亭黑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4359291" y="754961"/>
            <a:ext cx="4556109" cy="974651"/>
          </a:xfrm>
          <a:prstGeom prst="roundRect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366260" y="3309080"/>
            <a:ext cx="4549140" cy="977171"/>
          </a:xfrm>
          <a:prstGeom prst="roundRect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240280" y="991586"/>
            <a:ext cx="584238" cy="503807"/>
            <a:chOff x="1860873" y="1055268"/>
            <a:chExt cx="649153" cy="559785"/>
          </a:xfrm>
        </p:grpSpPr>
        <p:sp>
          <p:nvSpPr>
            <p:cNvPr id="13" name="Hexagon 12"/>
            <p:cNvSpPr/>
            <p:nvPr/>
          </p:nvSpPr>
          <p:spPr>
            <a:xfrm>
              <a:off x="1898788" y="1055268"/>
              <a:ext cx="573644" cy="559785"/>
            </a:xfrm>
            <a:prstGeom prst="hex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5" name="文本框 88"/>
            <p:cNvSpPr txBox="1"/>
            <p:nvPr/>
          </p:nvSpPr>
          <p:spPr>
            <a:xfrm>
              <a:off x="1860873" y="1111175"/>
              <a:ext cx="649153" cy="44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1985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Arial"/>
                  <a:sym typeface="Arial"/>
                </a:rPr>
                <a:t>01</a:t>
              </a:r>
              <a:endParaRPr kumimoji="0" lang="zh-CN" altLang="en-US" sz="198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261717" y="3657131"/>
            <a:ext cx="584238" cy="503807"/>
            <a:chOff x="1860873" y="1055268"/>
            <a:chExt cx="649153" cy="559785"/>
          </a:xfrm>
        </p:grpSpPr>
        <p:sp>
          <p:nvSpPr>
            <p:cNvPr id="51" name="Hexagon 50"/>
            <p:cNvSpPr/>
            <p:nvPr/>
          </p:nvSpPr>
          <p:spPr>
            <a:xfrm>
              <a:off x="1898788" y="1055268"/>
              <a:ext cx="573644" cy="559785"/>
            </a:xfrm>
            <a:prstGeom prst="hex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文本框 88"/>
            <p:cNvSpPr txBox="1"/>
            <p:nvPr/>
          </p:nvSpPr>
          <p:spPr>
            <a:xfrm>
              <a:off x="1860873" y="1111175"/>
              <a:ext cx="649153" cy="44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1985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Arial"/>
                  <a:sym typeface="Arial"/>
                </a:rPr>
                <a:t>02</a:t>
              </a:r>
              <a:endParaRPr kumimoji="0" lang="zh-CN" altLang="en-US" sz="198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52400" y="0"/>
            <a:ext cx="1789687" cy="870413"/>
            <a:chOff x="152400" y="0"/>
            <a:chExt cx="1789687" cy="870413"/>
          </a:xfrm>
        </p:grpSpPr>
        <p:sp>
          <p:nvSpPr>
            <p:cNvPr id="32" name="Oval 31"/>
            <p:cNvSpPr/>
            <p:nvPr/>
          </p:nvSpPr>
          <p:spPr>
            <a:xfrm>
              <a:off x="152400" y="0"/>
              <a:ext cx="1789687" cy="870413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04800" y="170186"/>
              <a:ext cx="14141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TIẾT 1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4" name="TextBox 142"/>
          <p:cNvSpPr txBox="1"/>
          <p:nvPr/>
        </p:nvSpPr>
        <p:spPr>
          <a:xfrm>
            <a:off x="4403588" y="845959"/>
            <a:ext cx="4300898" cy="919611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646731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Rèn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kĩ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năng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đúng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rõ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ràng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thơ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方正兰亭黑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844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99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659760" y="1581150"/>
            <a:ext cx="1636640" cy="138896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152400" y="146828"/>
            <a:ext cx="4724400" cy="4710922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696619" y="1926479"/>
            <a:ext cx="358840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2057412" y="1141470"/>
            <a:ext cx="101092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3</a:t>
            </a:r>
            <a:endParaRPr sz="48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99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6;p3"/>
          <p:cNvSpPr/>
          <p:nvPr/>
        </p:nvSpPr>
        <p:spPr>
          <a:xfrm>
            <a:off x="2667000" y="0"/>
            <a:ext cx="32766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?</a:t>
            </a:r>
          </a:p>
        </p:txBody>
      </p:sp>
      <p:sp>
        <p:nvSpPr>
          <p:cNvPr id="6" name="Google Shape;186;p3"/>
          <p:cNvSpPr/>
          <p:nvPr/>
        </p:nvSpPr>
        <p:spPr>
          <a:xfrm>
            <a:off x="116382" y="607997"/>
            <a:ext cx="457200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(1)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thức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dậy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buồn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cười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ai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đang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Một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vui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vui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</p:txBody>
      </p:sp>
      <p:sp>
        <p:nvSpPr>
          <p:cNvPr id="7" name="Google Shape;186;p3"/>
          <p:cNvSpPr/>
          <p:nvPr/>
        </p:nvSpPr>
        <p:spPr>
          <a:xfrm>
            <a:off x="54382" y="2423838"/>
            <a:ext cx="4392118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(2)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Đó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là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lòng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tay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trên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học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trên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tán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cây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</p:txBody>
      </p:sp>
      <p:sp>
        <p:nvSpPr>
          <p:cNvPr id="8" name="Google Shape;186;p3"/>
          <p:cNvSpPr/>
          <p:nvPr/>
        </p:nvSpPr>
        <p:spPr>
          <a:xfrm>
            <a:off x="4513580" y="607997"/>
            <a:ext cx="457200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(3)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Tối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đến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giờ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Sực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nhớ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nhỏ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rồi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Lặng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…</a:t>
            </a:r>
          </a:p>
        </p:txBody>
      </p:sp>
      <p:sp>
        <p:nvSpPr>
          <p:cNvPr id="9" name="Google Shape;186;p3"/>
          <p:cNvSpPr/>
          <p:nvPr/>
        </p:nvSpPr>
        <p:spPr>
          <a:xfrm>
            <a:off x="4495800" y="2414948"/>
            <a:ext cx="478236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(4)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nằm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ngẫm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nghĩ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-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ở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-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Mai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gặp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nhau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11" name="Google Shape;305;p9"/>
          <p:cNvSpPr/>
          <p:nvPr/>
        </p:nvSpPr>
        <p:spPr>
          <a:xfrm>
            <a:off x="762000" y="4476750"/>
            <a:ext cx="6858000" cy="5231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a.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thức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dậy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ở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2800" dirty="0">
              <a:solidFill>
                <a:srgbClr val="00206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72401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3;p6"/>
          <p:cNvSpPr/>
          <p:nvPr/>
        </p:nvSpPr>
        <p:spPr>
          <a:xfrm>
            <a:off x="0" y="133350"/>
            <a:ext cx="575931" cy="533400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226;p4"/>
          <p:cNvSpPr txBox="1"/>
          <p:nvPr/>
        </p:nvSpPr>
        <p:spPr>
          <a:xfrm>
            <a:off x="499731" y="172750"/>
            <a:ext cx="879666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ở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cuối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các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thơ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những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cùng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vần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với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nhau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" name="8-Point Star 5"/>
          <p:cNvSpPr/>
          <p:nvPr/>
        </p:nvSpPr>
        <p:spPr>
          <a:xfrm>
            <a:off x="5062330" y="1079500"/>
            <a:ext cx="1371600" cy="807720"/>
          </a:xfrm>
          <a:prstGeom prst="star8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8-Point Star 6"/>
          <p:cNvSpPr/>
          <p:nvPr/>
        </p:nvSpPr>
        <p:spPr>
          <a:xfrm>
            <a:off x="7391400" y="1047750"/>
            <a:ext cx="1371600" cy="807720"/>
          </a:xfrm>
          <a:prstGeom prst="star8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ave 7"/>
          <p:cNvSpPr/>
          <p:nvPr/>
        </p:nvSpPr>
        <p:spPr>
          <a:xfrm>
            <a:off x="6629400" y="1443990"/>
            <a:ext cx="518160" cy="20955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8-Point Star 8"/>
          <p:cNvSpPr/>
          <p:nvPr/>
        </p:nvSpPr>
        <p:spPr>
          <a:xfrm>
            <a:off x="5062330" y="1993900"/>
            <a:ext cx="1371600" cy="807720"/>
          </a:xfrm>
          <a:prstGeom prst="star8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Wave 9"/>
          <p:cNvSpPr/>
          <p:nvPr/>
        </p:nvSpPr>
        <p:spPr>
          <a:xfrm>
            <a:off x="6629400" y="2266950"/>
            <a:ext cx="533400" cy="2286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8-Point Star 10"/>
          <p:cNvSpPr/>
          <p:nvPr/>
        </p:nvSpPr>
        <p:spPr>
          <a:xfrm>
            <a:off x="7424530" y="1962150"/>
            <a:ext cx="1490870" cy="807720"/>
          </a:xfrm>
          <a:prstGeom prst="star8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8-Point Star 11"/>
          <p:cNvSpPr/>
          <p:nvPr/>
        </p:nvSpPr>
        <p:spPr>
          <a:xfrm>
            <a:off x="5031850" y="2908300"/>
            <a:ext cx="1371600" cy="807720"/>
          </a:xfrm>
          <a:prstGeom prst="star8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Wave 12"/>
          <p:cNvSpPr/>
          <p:nvPr/>
        </p:nvSpPr>
        <p:spPr>
          <a:xfrm>
            <a:off x="6629400" y="3105150"/>
            <a:ext cx="518160" cy="1524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8-Point Star 14"/>
          <p:cNvSpPr/>
          <p:nvPr/>
        </p:nvSpPr>
        <p:spPr>
          <a:xfrm>
            <a:off x="7391400" y="2876550"/>
            <a:ext cx="1371600" cy="807720"/>
          </a:xfrm>
          <a:prstGeom prst="star8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186;p3"/>
          <p:cNvSpPr/>
          <p:nvPr/>
        </p:nvSpPr>
        <p:spPr>
          <a:xfrm>
            <a:off x="152400" y="1112808"/>
            <a:ext cx="45720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(1)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gặp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ông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mặt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trời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túi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đầy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Rải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khắp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nơi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16" name="Google Shape;186;p3"/>
          <p:cNvSpPr/>
          <p:nvPr/>
        </p:nvSpPr>
        <p:spPr>
          <a:xfrm>
            <a:off x="242262" y="1092666"/>
            <a:ext cx="4812842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(2)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thảo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nguyên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xanh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rất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nhiều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tên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lớp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mình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17" name="Google Shape;186;p3"/>
          <p:cNvSpPr/>
          <p:nvPr/>
        </p:nvSpPr>
        <p:spPr>
          <a:xfrm>
            <a:off x="185026" y="1141988"/>
            <a:ext cx="45720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(3)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một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sông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Chảy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tràn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sữa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trắng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ban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hồng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18" name="Google Shape;186;p3"/>
          <p:cNvSpPr/>
          <p:nvPr/>
        </p:nvSpPr>
        <p:spPr>
          <a:xfrm>
            <a:off x="199872" y="1121846"/>
            <a:ext cx="460248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(4)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rõ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bên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chú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gà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trống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-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Dậy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mau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Học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!...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276600" y="2260600"/>
            <a:ext cx="457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581400" y="3333750"/>
            <a:ext cx="457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82725" y="2246808"/>
            <a:ext cx="68447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124200" y="3333750"/>
            <a:ext cx="762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505200" y="3324860"/>
            <a:ext cx="455875" cy="889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162513" y="2190750"/>
            <a:ext cx="342687" cy="113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33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4" grpId="0"/>
      <p:bldP spid="14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85750"/>
            <a:ext cx="5867400" cy="29385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099" y="3105150"/>
            <a:ext cx="5797601" cy="173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5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57150"/>
            <a:ext cx="6019800" cy="3009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070" y="2952750"/>
            <a:ext cx="622126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2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2368057" y="1133941"/>
            <a:ext cx="1380983" cy="2857157"/>
          </a:xfrm>
          <a:custGeom>
            <a:avLst/>
            <a:gdLst>
              <a:gd name="connsiteX0" fmla="*/ 0 w 2468160"/>
              <a:gd name="connsiteY0" fmla="*/ 0 h 4937688"/>
              <a:gd name="connsiteX1" fmla="*/ 251709 w 2468160"/>
              <a:gd name="connsiteY1" fmla="*/ 12711 h 4937688"/>
              <a:gd name="connsiteX2" fmla="*/ 2468160 w 2468160"/>
              <a:gd name="connsiteY2" fmla="*/ 2468844 h 4937688"/>
              <a:gd name="connsiteX3" fmla="*/ 251709 w 2468160"/>
              <a:gd name="connsiteY3" fmla="*/ 4924978 h 4937688"/>
              <a:gd name="connsiteX4" fmla="*/ 0 w 2468160"/>
              <a:gd name="connsiteY4" fmla="*/ 4937688 h 4937688"/>
              <a:gd name="connsiteX5" fmla="*/ 0 w 2468160"/>
              <a:gd name="connsiteY5" fmla="*/ 4688120 h 4937688"/>
              <a:gd name="connsiteX6" fmla="*/ 226192 w 2468160"/>
              <a:gd name="connsiteY6" fmla="*/ 4676698 h 4937688"/>
              <a:gd name="connsiteX7" fmla="*/ 2218592 w 2468160"/>
              <a:gd name="connsiteY7" fmla="*/ 2468844 h 4937688"/>
              <a:gd name="connsiteX8" fmla="*/ 226192 w 2468160"/>
              <a:gd name="connsiteY8" fmla="*/ 260990 h 4937688"/>
              <a:gd name="connsiteX9" fmla="*/ 0 w 2468160"/>
              <a:gd name="connsiteY9" fmla="*/ 249569 h 493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8160" h="4937688">
                <a:moveTo>
                  <a:pt x="0" y="0"/>
                </a:moveTo>
                <a:lnTo>
                  <a:pt x="251709" y="12711"/>
                </a:lnTo>
                <a:cubicBezTo>
                  <a:pt x="1496657" y="139142"/>
                  <a:pt x="2468160" y="1190539"/>
                  <a:pt x="2468160" y="2468844"/>
                </a:cubicBezTo>
                <a:cubicBezTo>
                  <a:pt x="2468160" y="3747149"/>
                  <a:pt x="1496657" y="4798546"/>
                  <a:pt x="251709" y="4924978"/>
                </a:cubicBezTo>
                <a:lnTo>
                  <a:pt x="0" y="4937688"/>
                </a:lnTo>
                <a:lnTo>
                  <a:pt x="0" y="4688120"/>
                </a:lnTo>
                <a:lnTo>
                  <a:pt x="226192" y="4676698"/>
                </a:lnTo>
                <a:cubicBezTo>
                  <a:pt x="1345293" y="4563047"/>
                  <a:pt x="2218592" y="3617931"/>
                  <a:pt x="2218592" y="2468844"/>
                </a:cubicBezTo>
                <a:cubicBezTo>
                  <a:pt x="2218592" y="1319758"/>
                  <a:pt x="1345293" y="374641"/>
                  <a:pt x="226192" y="260990"/>
                </a:cubicBezTo>
                <a:lnTo>
                  <a:pt x="0" y="249569"/>
                </a:lnTo>
                <a:close/>
              </a:path>
            </a:pathLst>
          </a:cu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34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2" name="组合 6"/>
          <p:cNvGrpSpPr/>
          <p:nvPr/>
        </p:nvGrpSpPr>
        <p:grpSpPr>
          <a:xfrm>
            <a:off x="2783329" y="1137645"/>
            <a:ext cx="1514351" cy="205740"/>
            <a:chOff x="3904783" y="1674310"/>
            <a:chExt cx="3519256" cy="109703"/>
          </a:xfrm>
        </p:grpSpPr>
        <p:cxnSp>
          <p:nvCxnSpPr>
            <p:cNvPr id="8" name="直接连接符 7"/>
            <p:cNvCxnSpPr/>
            <p:nvPr/>
          </p:nvCxnSpPr>
          <p:spPr>
            <a:xfrm flipV="1">
              <a:off x="3904783" y="1718973"/>
              <a:ext cx="3402797" cy="101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椭圆 8"/>
            <p:cNvSpPr/>
            <p:nvPr/>
          </p:nvSpPr>
          <p:spPr>
            <a:xfrm>
              <a:off x="7314336" y="1674310"/>
              <a:ext cx="109703" cy="10970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4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16" name="组合 59"/>
          <p:cNvGrpSpPr/>
          <p:nvPr/>
        </p:nvGrpSpPr>
        <p:grpSpPr>
          <a:xfrm>
            <a:off x="752355" y="1692012"/>
            <a:ext cx="2379465" cy="1740026"/>
            <a:chOff x="1037921" y="2876021"/>
            <a:chExt cx="2207813" cy="1898802"/>
          </a:xfrm>
        </p:grpSpPr>
        <p:sp>
          <p:nvSpPr>
            <p:cNvPr id="61" name="Freeform 5"/>
            <p:cNvSpPr>
              <a:spLocks/>
            </p:cNvSpPr>
            <p:nvPr/>
          </p:nvSpPr>
          <p:spPr bwMode="auto">
            <a:xfrm rot="10800000">
              <a:off x="1082221" y="2876021"/>
              <a:ext cx="2142438" cy="189880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square" lIns="64808" tIns="32405" rIns="64808" bIns="3240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46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63" name="文本框 116"/>
            <p:cNvSpPr txBox="1"/>
            <p:nvPr/>
          </p:nvSpPr>
          <p:spPr>
            <a:xfrm>
              <a:off x="1037921" y="3538329"/>
              <a:ext cx="2207813" cy="584398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88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>
                    <a:innerShdw blurRad="38100" dist="50800" dir="13500000">
                      <a:prstClr val="black">
                        <a:alpha val="6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/>
                </a:rPr>
                <a:t>MỤC TIÊU</a:t>
              </a:r>
              <a:endParaRPr kumimoji="0" lang="zh-C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>
                  <a:innerShdw blurRad="38100" dist="50800" dir="13500000">
                    <a:prstClr val="black">
                      <a:alpha val="6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组合 78"/>
          <p:cNvGrpSpPr/>
          <p:nvPr/>
        </p:nvGrpSpPr>
        <p:grpSpPr>
          <a:xfrm>
            <a:off x="2788920" y="3843518"/>
            <a:ext cx="1553592" cy="115506"/>
            <a:chOff x="3904783" y="1674310"/>
            <a:chExt cx="3519256" cy="109703"/>
          </a:xfrm>
        </p:grpSpPr>
        <p:cxnSp>
          <p:nvCxnSpPr>
            <p:cNvPr id="80" name="直接连接符 79"/>
            <p:cNvCxnSpPr/>
            <p:nvPr/>
          </p:nvCxnSpPr>
          <p:spPr>
            <a:xfrm flipV="1">
              <a:off x="3904783" y="1718973"/>
              <a:ext cx="3402797" cy="101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椭圆 80"/>
            <p:cNvSpPr/>
            <p:nvPr/>
          </p:nvSpPr>
          <p:spPr>
            <a:xfrm>
              <a:off x="7314336" y="1674310"/>
              <a:ext cx="109703" cy="10970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4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40" name="Rounded Rectangle 39"/>
          <p:cNvSpPr/>
          <p:nvPr/>
        </p:nvSpPr>
        <p:spPr>
          <a:xfrm>
            <a:off x="4359291" y="754961"/>
            <a:ext cx="4556109" cy="974651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366260" y="3309080"/>
            <a:ext cx="4549140" cy="977171"/>
          </a:xfrm>
          <a:prstGeom prst="roundRect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240280" y="991586"/>
            <a:ext cx="584238" cy="503807"/>
            <a:chOff x="1860873" y="1055268"/>
            <a:chExt cx="649153" cy="559785"/>
          </a:xfrm>
        </p:grpSpPr>
        <p:sp>
          <p:nvSpPr>
            <p:cNvPr id="13" name="Hexagon 12"/>
            <p:cNvSpPr/>
            <p:nvPr/>
          </p:nvSpPr>
          <p:spPr>
            <a:xfrm>
              <a:off x="1898788" y="1055268"/>
              <a:ext cx="573644" cy="559785"/>
            </a:xfrm>
            <a:prstGeom prst="hex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5" name="文本框 88"/>
            <p:cNvSpPr txBox="1"/>
            <p:nvPr/>
          </p:nvSpPr>
          <p:spPr>
            <a:xfrm>
              <a:off x="1860873" y="1111175"/>
              <a:ext cx="649153" cy="44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1985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Arial"/>
                  <a:sym typeface="Arial"/>
                </a:rPr>
                <a:t>01</a:t>
              </a:r>
              <a:endParaRPr kumimoji="0" lang="zh-CN" altLang="en-US" sz="198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261717" y="3657131"/>
            <a:ext cx="584238" cy="503807"/>
            <a:chOff x="1860873" y="1055268"/>
            <a:chExt cx="649153" cy="559785"/>
          </a:xfrm>
        </p:grpSpPr>
        <p:sp>
          <p:nvSpPr>
            <p:cNvPr id="51" name="Hexagon 50"/>
            <p:cNvSpPr/>
            <p:nvPr/>
          </p:nvSpPr>
          <p:spPr>
            <a:xfrm>
              <a:off x="1898788" y="1055268"/>
              <a:ext cx="573644" cy="559785"/>
            </a:xfrm>
            <a:prstGeom prst="hex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文本框 88"/>
            <p:cNvSpPr txBox="1"/>
            <p:nvPr/>
          </p:nvSpPr>
          <p:spPr>
            <a:xfrm>
              <a:off x="1860873" y="1111175"/>
              <a:ext cx="649153" cy="44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1985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Arial"/>
                  <a:sym typeface="Arial"/>
                </a:rPr>
                <a:t>02</a:t>
              </a:r>
              <a:endParaRPr kumimoji="0" lang="zh-CN" altLang="en-US" sz="198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52400" y="0"/>
            <a:ext cx="1789687" cy="870413"/>
            <a:chOff x="152400" y="0"/>
            <a:chExt cx="1789687" cy="870413"/>
          </a:xfrm>
        </p:grpSpPr>
        <p:sp>
          <p:nvSpPr>
            <p:cNvPr id="32" name="Oval 31"/>
            <p:cNvSpPr/>
            <p:nvPr/>
          </p:nvSpPr>
          <p:spPr>
            <a:xfrm>
              <a:off x="152400" y="0"/>
              <a:ext cx="1789687" cy="870413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04800" y="170186"/>
              <a:ext cx="14141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TIẾT 1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4" name="TextBox 142"/>
          <p:cNvSpPr txBox="1"/>
          <p:nvPr/>
        </p:nvSpPr>
        <p:spPr>
          <a:xfrm>
            <a:off x="4403588" y="845959"/>
            <a:ext cx="4300898" cy="919611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646731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Rèn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kĩ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năng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đúng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rõ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ràng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thơ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方正兰亭黑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2" name="TextBox 142"/>
          <p:cNvSpPr txBox="1"/>
          <p:nvPr/>
        </p:nvSpPr>
        <p:spPr>
          <a:xfrm>
            <a:off x="4414827" y="3340079"/>
            <a:ext cx="4500573" cy="91961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646731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Nhận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biết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vần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nhau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方正兰亭黑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987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99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2246137" y="1737653"/>
            <a:ext cx="1380983" cy="2857157"/>
          </a:xfrm>
          <a:custGeom>
            <a:avLst/>
            <a:gdLst>
              <a:gd name="connsiteX0" fmla="*/ 0 w 2468160"/>
              <a:gd name="connsiteY0" fmla="*/ 0 h 4937688"/>
              <a:gd name="connsiteX1" fmla="*/ 251709 w 2468160"/>
              <a:gd name="connsiteY1" fmla="*/ 12711 h 4937688"/>
              <a:gd name="connsiteX2" fmla="*/ 2468160 w 2468160"/>
              <a:gd name="connsiteY2" fmla="*/ 2468844 h 4937688"/>
              <a:gd name="connsiteX3" fmla="*/ 251709 w 2468160"/>
              <a:gd name="connsiteY3" fmla="*/ 4924978 h 4937688"/>
              <a:gd name="connsiteX4" fmla="*/ 0 w 2468160"/>
              <a:gd name="connsiteY4" fmla="*/ 4937688 h 4937688"/>
              <a:gd name="connsiteX5" fmla="*/ 0 w 2468160"/>
              <a:gd name="connsiteY5" fmla="*/ 4688120 h 4937688"/>
              <a:gd name="connsiteX6" fmla="*/ 226192 w 2468160"/>
              <a:gd name="connsiteY6" fmla="*/ 4676698 h 4937688"/>
              <a:gd name="connsiteX7" fmla="*/ 2218592 w 2468160"/>
              <a:gd name="connsiteY7" fmla="*/ 2468844 h 4937688"/>
              <a:gd name="connsiteX8" fmla="*/ 226192 w 2468160"/>
              <a:gd name="connsiteY8" fmla="*/ 260990 h 4937688"/>
              <a:gd name="connsiteX9" fmla="*/ 0 w 2468160"/>
              <a:gd name="connsiteY9" fmla="*/ 249569 h 493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8160" h="4937688">
                <a:moveTo>
                  <a:pt x="0" y="0"/>
                </a:moveTo>
                <a:lnTo>
                  <a:pt x="251709" y="12711"/>
                </a:lnTo>
                <a:cubicBezTo>
                  <a:pt x="1496657" y="139142"/>
                  <a:pt x="2468160" y="1190539"/>
                  <a:pt x="2468160" y="2468844"/>
                </a:cubicBezTo>
                <a:cubicBezTo>
                  <a:pt x="2468160" y="3747149"/>
                  <a:pt x="1496657" y="4798546"/>
                  <a:pt x="251709" y="4924978"/>
                </a:cubicBezTo>
                <a:lnTo>
                  <a:pt x="0" y="4937688"/>
                </a:lnTo>
                <a:lnTo>
                  <a:pt x="0" y="4688120"/>
                </a:lnTo>
                <a:lnTo>
                  <a:pt x="226192" y="4676698"/>
                </a:lnTo>
                <a:cubicBezTo>
                  <a:pt x="1345293" y="4563047"/>
                  <a:pt x="2218592" y="3617931"/>
                  <a:pt x="2218592" y="2468844"/>
                </a:cubicBezTo>
                <a:cubicBezTo>
                  <a:pt x="2218592" y="1319758"/>
                  <a:pt x="1345293" y="374641"/>
                  <a:pt x="226192" y="260990"/>
                </a:cubicBezTo>
                <a:lnTo>
                  <a:pt x="0" y="249569"/>
                </a:lnTo>
                <a:close/>
              </a:path>
            </a:pathLst>
          </a:cu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34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2" name="组合 6"/>
          <p:cNvGrpSpPr/>
          <p:nvPr/>
        </p:nvGrpSpPr>
        <p:grpSpPr>
          <a:xfrm>
            <a:off x="2661409" y="1741357"/>
            <a:ext cx="1514351" cy="205740"/>
            <a:chOff x="3904783" y="1674310"/>
            <a:chExt cx="3519256" cy="109703"/>
          </a:xfrm>
        </p:grpSpPr>
        <p:cxnSp>
          <p:nvCxnSpPr>
            <p:cNvPr id="8" name="直接连接符 7"/>
            <p:cNvCxnSpPr/>
            <p:nvPr/>
          </p:nvCxnSpPr>
          <p:spPr>
            <a:xfrm flipV="1">
              <a:off x="3904783" y="1718973"/>
              <a:ext cx="3402797" cy="101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椭圆 8"/>
            <p:cNvSpPr/>
            <p:nvPr/>
          </p:nvSpPr>
          <p:spPr>
            <a:xfrm>
              <a:off x="7314336" y="1674310"/>
              <a:ext cx="109703" cy="10970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4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3" name="组合 15"/>
          <p:cNvGrpSpPr/>
          <p:nvPr/>
        </p:nvGrpSpPr>
        <p:grpSpPr>
          <a:xfrm>
            <a:off x="3664389" y="3093054"/>
            <a:ext cx="511374" cy="198734"/>
            <a:chOff x="5606181" y="1674310"/>
            <a:chExt cx="1817858" cy="109703"/>
          </a:xfrm>
        </p:grpSpPr>
        <p:cxnSp>
          <p:nvCxnSpPr>
            <p:cNvPr id="17" name="直接连接符 16"/>
            <p:cNvCxnSpPr/>
            <p:nvPr/>
          </p:nvCxnSpPr>
          <p:spPr>
            <a:xfrm flipV="1">
              <a:off x="5606181" y="1718973"/>
              <a:ext cx="1701399" cy="5094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/>
            <p:cNvSpPr/>
            <p:nvPr/>
          </p:nvSpPr>
          <p:spPr>
            <a:xfrm>
              <a:off x="7314336" y="1674310"/>
              <a:ext cx="109703" cy="10970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4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16" name="组合 59"/>
          <p:cNvGrpSpPr/>
          <p:nvPr/>
        </p:nvGrpSpPr>
        <p:grpSpPr>
          <a:xfrm>
            <a:off x="630435" y="2295724"/>
            <a:ext cx="2379465" cy="1740026"/>
            <a:chOff x="1037921" y="2876021"/>
            <a:chExt cx="2207813" cy="1898802"/>
          </a:xfrm>
        </p:grpSpPr>
        <p:sp>
          <p:nvSpPr>
            <p:cNvPr id="61" name="Freeform 5"/>
            <p:cNvSpPr>
              <a:spLocks/>
            </p:cNvSpPr>
            <p:nvPr/>
          </p:nvSpPr>
          <p:spPr bwMode="auto">
            <a:xfrm rot="10800000">
              <a:off x="1082221" y="2876021"/>
              <a:ext cx="2142438" cy="189880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square" lIns="64808" tIns="32405" rIns="64808" bIns="3240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46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63" name="文本框 116"/>
            <p:cNvSpPr txBox="1"/>
            <p:nvPr/>
          </p:nvSpPr>
          <p:spPr>
            <a:xfrm>
              <a:off x="1037921" y="3538329"/>
              <a:ext cx="2207813" cy="584398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88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>
                    <a:innerShdw blurRad="38100" dist="50800" dir="13500000">
                      <a:prstClr val="black">
                        <a:alpha val="6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/>
                </a:rPr>
                <a:t>MỤC TIÊU</a:t>
              </a:r>
              <a:endParaRPr kumimoji="0" lang="zh-C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>
                  <a:innerShdw blurRad="38100" dist="50800" dir="13500000">
                    <a:prstClr val="black">
                      <a:alpha val="6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4" name="TextBox 142"/>
          <p:cNvSpPr txBox="1"/>
          <p:nvPr/>
        </p:nvSpPr>
        <p:spPr>
          <a:xfrm>
            <a:off x="4294368" y="1162300"/>
            <a:ext cx="4300898" cy="1333250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646731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trả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đúng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hỏi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có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liên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quan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nội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dung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方正兰亭黑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9" name="组合 78"/>
          <p:cNvGrpSpPr/>
          <p:nvPr/>
        </p:nvGrpSpPr>
        <p:grpSpPr>
          <a:xfrm>
            <a:off x="2667000" y="4447230"/>
            <a:ext cx="1553592" cy="115506"/>
            <a:chOff x="3904783" y="1674310"/>
            <a:chExt cx="3519256" cy="109703"/>
          </a:xfrm>
        </p:grpSpPr>
        <p:cxnSp>
          <p:nvCxnSpPr>
            <p:cNvPr id="80" name="直接连接符 79"/>
            <p:cNvCxnSpPr/>
            <p:nvPr/>
          </p:nvCxnSpPr>
          <p:spPr>
            <a:xfrm flipV="1">
              <a:off x="3904783" y="1718973"/>
              <a:ext cx="3402797" cy="101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椭圆 80"/>
            <p:cNvSpPr/>
            <p:nvPr/>
          </p:nvSpPr>
          <p:spPr>
            <a:xfrm>
              <a:off x="7314336" y="1674310"/>
              <a:ext cx="109703" cy="10970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4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79" name="TextBox 142"/>
          <p:cNvSpPr txBox="1"/>
          <p:nvPr/>
        </p:nvSpPr>
        <p:spPr>
          <a:xfrm>
            <a:off x="4271250" y="2758522"/>
            <a:ext cx="4311316" cy="91961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646731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cố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kiến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vần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thuộc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lòng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khổ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方正兰亭黑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2" name="TextBox 142"/>
          <p:cNvSpPr txBox="1"/>
          <p:nvPr/>
        </p:nvSpPr>
        <p:spPr>
          <a:xfrm>
            <a:off x="4292907" y="3943791"/>
            <a:ext cx="4302359" cy="91961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lvl="0" algn="just" defTabSz="646731">
              <a:lnSpc>
                <a:spcPct val="112000"/>
              </a:lnSpc>
              <a:buClrTx/>
              <a:defRPr/>
            </a:pP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zh-CN" altLang="en-US" sz="2400" b="1" kern="1200" dirty="0">
              <a:solidFill>
                <a:srgbClr val="006600"/>
              </a:solidFill>
              <a:latin typeface="Times New Roman" panose="02020603050405020304" pitchFamily="18" charset="0"/>
              <a:ea typeface="方正兰亭黑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4237371" y="1038407"/>
            <a:ext cx="4556109" cy="1443862"/>
          </a:xfrm>
          <a:prstGeom prst="roundRect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230397" y="2721906"/>
            <a:ext cx="4563083" cy="992844"/>
          </a:xfrm>
          <a:prstGeom prst="roundRect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244340" y="3912792"/>
            <a:ext cx="4549140" cy="977171"/>
          </a:xfrm>
          <a:prstGeom prst="roundRect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118360" y="1595298"/>
            <a:ext cx="584238" cy="503807"/>
            <a:chOff x="1860873" y="1055268"/>
            <a:chExt cx="649153" cy="559785"/>
          </a:xfrm>
        </p:grpSpPr>
        <p:sp>
          <p:nvSpPr>
            <p:cNvPr id="13" name="Hexagon 12"/>
            <p:cNvSpPr/>
            <p:nvPr/>
          </p:nvSpPr>
          <p:spPr>
            <a:xfrm>
              <a:off x="1898788" y="1055268"/>
              <a:ext cx="573644" cy="559785"/>
            </a:xfrm>
            <a:prstGeom prst="hex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5" name="文本框 88"/>
            <p:cNvSpPr txBox="1"/>
            <p:nvPr/>
          </p:nvSpPr>
          <p:spPr>
            <a:xfrm>
              <a:off x="1860873" y="1111175"/>
              <a:ext cx="649153" cy="44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1985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Arial"/>
                  <a:sym typeface="Arial"/>
                </a:rPr>
                <a:t>01</a:t>
              </a:r>
              <a:endParaRPr kumimoji="0" lang="zh-CN" altLang="en-US" sz="198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250827" y="2932115"/>
            <a:ext cx="584238" cy="503807"/>
            <a:chOff x="1860873" y="1055268"/>
            <a:chExt cx="649153" cy="559785"/>
          </a:xfrm>
        </p:grpSpPr>
        <p:sp>
          <p:nvSpPr>
            <p:cNvPr id="48" name="Hexagon 47"/>
            <p:cNvSpPr/>
            <p:nvPr/>
          </p:nvSpPr>
          <p:spPr>
            <a:xfrm>
              <a:off x="1898788" y="1055268"/>
              <a:ext cx="573644" cy="559785"/>
            </a:xfrm>
            <a:prstGeom prst="hex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9" name="文本框 88"/>
            <p:cNvSpPr txBox="1"/>
            <p:nvPr/>
          </p:nvSpPr>
          <p:spPr>
            <a:xfrm>
              <a:off x="1860873" y="1111175"/>
              <a:ext cx="649153" cy="44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1985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Arial"/>
                  <a:sym typeface="Arial"/>
                </a:rPr>
                <a:t>02</a:t>
              </a:r>
              <a:endParaRPr kumimoji="0" lang="zh-CN" altLang="en-US" sz="198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139797" y="4260843"/>
            <a:ext cx="584238" cy="503807"/>
            <a:chOff x="1860873" y="1055268"/>
            <a:chExt cx="649153" cy="559785"/>
          </a:xfrm>
        </p:grpSpPr>
        <p:sp>
          <p:nvSpPr>
            <p:cNvPr id="51" name="Hexagon 50"/>
            <p:cNvSpPr/>
            <p:nvPr/>
          </p:nvSpPr>
          <p:spPr>
            <a:xfrm>
              <a:off x="1898788" y="1055268"/>
              <a:ext cx="573644" cy="559785"/>
            </a:xfrm>
            <a:prstGeom prst="hex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文本框 88"/>
            <p:cNvSpPr txBox="1"/>
            <p:nvPr/>
          </p:nvSpPr>
          <p:spPr>
            <a:xfrm>
              <a:off x="1860873" y="1111175"/>
              <a:ext cx="649153" cy="44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1985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Arial"/>
                  <a:sym typeface="Arial"/>
                </a:rPr>
                <a:t>03</a:t>
              </a:r>
              <a:endParaRPr kumimoji="0" lang="zh-CN" altLang="en-US" sz="198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695" y="291887"/>
            <a:ext cx="1789687" cy="870413"/>
            <a:chOff x="152400" y="0"/>
            <a:chExt cx="1789687" cy="870413"/>
          </a:xfrm>
        </p:grpSpPr>
        <p:sp>
          <p:nvSpPr>
            <p:cNvPr id="5" name="Oval 4"/>
            <p:cNvSpPr/>
            <p:nvPr/>
          </p:nvSpPr>
          <p:spPr>
            <a:xfrm>
              <a:off x="152400" y="0"/>
              <a:ext cx="1789687" cy="870413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04800" y="170186"/>
              <a:ext cx="14141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TIẾT 2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347" y="34523"/>
            <a:ext cx="4369804" cy="6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8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4" grpId="0"/>
      <p:bldP spid="79" grpId="0"/>
      <p:bldP spid="82" grpId="0"/>
      <p:bldP spid="40" grpId="0" animBg="1"/>
      <p:bldP spid="41" grpId="0" animBg="1"/>
      <p:bldP spid="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659760" y="1581150"/>
            <a:ext cx="1636640" cy="138896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152400" y="146828"/>
            <a:ext cx="4724400" cy="4710922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696619" y="1926479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2057412" y="1141470"/>
            <a:ext cx="101092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4</a:t>
            </a:r>
            <a:endParaRPr sz="48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9"/>
          <p:cNvSpPr/>
          <p:nvPr/>
        </p:nvSpPr>
        <p:spPr>
          <a:xfrm>
            <a:off x="8502" y="1353039"/>
            <a:ext cx="928115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a.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nhỏ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ông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mặt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trời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làm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gì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7" name="Google Shape;305;p9"/>
          <p:cNvSpPr/>
          <p:nvPr/>
        </p:nvSpPr>
        <p:spPr>
          <a:xfrm>
            <a:off x="63500" y="1968633"/>
            <a:ext cx="928115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b.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nhỏ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gì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trên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thảo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nguyên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8" name="Google Shape;305;p9"/>
          <p:cNvSpPr/>
          <p:nvPr/>
        </p:nvSpPr>
        <p:spPr>
          <a:xfrm>
            <a:off x="152400" y="2660916"/>
            <a:ext cx="928116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c.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nhỏ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gì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91000" y="225972"/>
            <a:ext cx="3581400" cy="5334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2</a:t>
            </a:r>
            <a:endParaRPr lang="en-US" sz="2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18089"/>
            <a:ext cx="1219200" cy="969348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581400" y="438150"/>
            <a:ext cx="533400" cy="3810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03067"/>
            <a:ext cx="3464943" cy="76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2421" y="2660916"/>
            <a:ext cx="3889739" cy="2482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86;p3"/>
          <p:cNvSpPr/>
          <p:nvPr/>
        </p:nvSpPr>
        <p:spPr>
          <a:xfrm>
            <a:off x="2286000" y="2783460"/>
            <a:ext cx="5257800" cy="2160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(1)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gặp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ông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mặt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trời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túi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đầy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Rải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khắp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nơi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3350"/>
            <a:ext cx="3462828" cy="7620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1505016"/>
            <a:ext cx="8571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giấc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mơ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ông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trời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mang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túi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đầy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nắng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rải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vàng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021278" y="4340185"/>
            <a:ext cx="3443022" cy="1153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995878" y="4857750"/>
            <a:ext cx="3404922" cy="703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Google Shape;305;p9"/>
          <p:cNvSpPr/>
          <p:nvPr/>
        </p:nvSpPr>
        <p:spPr>
          <a:xfrm>
            <a:off x="228600" y="849270"/>
            <a:ext cx="928115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a.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nhỏ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ông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mặt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trời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làm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gì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05416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86;p3"/>
          <p:cNvSpPr/>
          <p:nvPr/>
        </p:nvSpPr>
        <p:spPr>
          <a:xfrm>
            <a:off x="2336368" y="2960914"/>
            <a:ext cx="4812842" cy="186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(2)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thảo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nguyên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xanh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rất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nhiều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tên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lớp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mình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3350"/>
            <a:ext cx="3462828" cy="7620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1505016"/>
            <a:ext cx="8571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819400" y="4324350"/>
            <a:ext cx="3443022" cy="1153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857500" y="4826000"/>
            <a:ext cx="3404922" cy="703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Google Shape;305;p9"/>
          <p:cNvSpPr/>
          <p:nvPr/>
        </p:nvSpPr>
        <p:spPr>
          <a:xfrm>
            <a:off x="685800" y="862412"/>
            <a:ext cx="928115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b.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nhỏ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gì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trên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thảo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nguyên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07208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86;p3"/>
          <p:cNvSpPr/>
          <p:nvPr/>
        </p:nvSpPr>
        <p:spPr>
          <a:xfrm>
            <a:off x="2115463" y="2678831"/>
            <a:ext cx="5254651" cy="2160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(4)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rõ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bên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chú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gà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trống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Dậy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mau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Học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!...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3350"/>
            <a:ext cx="3462828" cy="7620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1505016"/>
            <a:ext cx="8571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giấc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mơ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gà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trống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gọi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dậy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819400" y="4248150"/>
            <a:ext cx="3443022" cy="1153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838450" y="4832350"/>
            <a:ext cx="3404922" cy="703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Google Shape;305;p9"/>
          <p:cNvSpPr/>
          <p:nvPr/>
        </p:nvSpPr>
        <p:spPr>
          <a:xfrm>
            <a:off x="457200" y="895416"/>
            <a:ext cx="67818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c.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nhỏ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gì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286923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6;p3"/>
          <p:cNvSpPr/>
          <p:nvPr/>
        </p:nvSpPr>
        <p:spPr>
          <a:xfrm>
            <a:off x="-76200" y="742950"/>
            <a:ext cx="9144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</a:p>
        </p:txBody>
      </p:sp>
      <p:sp>
        <p:nvSpPr>
          <p:cNvPr id="10" name="Google Shape;305;p9"/>
          <p:cNvSpPr/>
          <p:nvPr/>
        </p:nvSpPr>
        <p:spPr>
          <a:xfrm>
            <a:off x="2514600" y="2114550"/>
            <a:ext cx="5181600" cy="5231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Đọc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thuộc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lòng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khổ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3 – 4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thơ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</a:t>
            </a:r>
            <a:endParaRPr sz="2800" dirty="0">
              <a:solidFill>
                <a:srgbClr val="C0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1828800" y="2142345"/>
            <a:ext cx="457200" cy="4572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305;p9"/>
          <p:cNvSpPr/>
          <p:nvPr/>
        </p:nvSpPr>
        <p:spPr>
          <a:xfrm>
            <a:off x="1981200" y="3028950"/>
            <a:ext cx="67056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b. Theo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tối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2800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223529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2246137" y="1737653"/>
            <a:ext cx="1380983" cy="2857157"/>
          </a:xfrm>
          <a:custGeom>
            <a:avLst/>
            <a:gdLst>
              <a:gd name="connsiteX0" fmla="*/ 0 w 2468160"/>
              <a:gd name="connsiteY0" fmla="*/ 0 h 4937688"/>
              <a:gd name="connsiteX1" fmla="*/ 251709 w 2468160"/>
              <a:gd name="connsiteY1" fmla="*/ 12711 h 4937688"/>
              <a:gd name="connsiteX2" fmla="*/ 2468160 w 2468160"/>
              <a:gd name="connsiteY2" fmla="*/ 2468844 h 4937688"/>
              <a:gd name="connsiteX3" fmla="*/ 251709 w 2468160"/>
              <a:gd name="connsiteY3" fmla="*/ 4924978 h 4937688"/>
              <a:gd name="connsiteX4" fmla="*/ 0 w 2468160"/>
              <a:gd name="connsiteY4" fmla="*/ 4937688 h 4937688"/>
              <a:gd name="connsiteX5" fmla="*/ 0 w 2468160"/>
              <a:gd name="connsiteY5" fmla="*/ 4688120 h 4937688"/>
              <a:gd name="connsiteX6" fmla="*/ 226192 w 2468160"/>
              <a:gd name="connsiteY6" fmla="*/ 4676698 h 4937688"/>
              <a:gd name="connsiteX7" fmla="*/ 2218592 w 2468160"/>
              <a:gd name="connsiteY7" fmla="*/ 2468844 h 4937688"/>
              <a:gd name="connsiteX8" fmla="*/ 226192 w 2468160"/>
              <a:gd name="connsiteY8" fmla="*/ 260990 h 4937688"/>
              <a:gd name="connsiteX9" fmla="*/ 0 w 2468160"/>
              <a:gd name="connsiteY9" fmla="*/ 249569 h 493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8160" h="4937688">
                <a:moveTo>
                  <a:pt x="0" y="0"/>
                </a:moveTo>
                <a:lnTo>
                  <a:pt x="251709" y="12711"/>
                </a:lnTo>
                <a:cubicBezTo>
                  <a:pt x="1496657" y="139142"/>
                  <a:pt x="2468160" y="1190539"/>
                  <a:pt x="2468160" y="2468844"/>
                </a:cubicBezTo>
                <a:cubicBezTo>
                  <a:pt x="2468160" y="3747149"/>
                  <a:pt x="1496657" y="4798546"/>
                  <a:pt x="251709" y="4924978"/>
                </a:cubicBezTo>
                <a:lnTo>
                  <a:pt x="0" y="4937688"/>
                </a:lnTo>
                <a:lnTo>
                  <a:pt x="0" y="4688120"/>
                </a:lnTo>
                <a:lnTo>
                  <a:pt x="226192" y="4676698"/>
                </a:lnTo>
                <a:cubicBezTo>
                  <a:pt x="1345293" y="4563047"/>
                  <a:pt x="2218592" y="3617931"/>
                  <a:pt x="2218592" y="2468844"/>
                </a:cubicBezTo>
                <a:cubicBezTo>
                  <a:pt x="2218592" y="1319758"/>
                  <a:pt x="1345293" y="374641"/>
                  <a:pt x="226192" y="260990"/>
                </a:cubicBezTo>
                <a:lnTo>
                  <a:pt x="0" y="249569"/>
                </a:lnTo>
                <a:close/>
              </a:path>
            </a:pathLst>
          </a:cu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34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2" name="组合 6"/>
          <p:cNvGrpSpPr/>
          <p:nvPr/>
        </p:nvGrpSpPr>
        <p:grpSpPr>
          <a:xfrm>
            <a:off x="2661409" y="1741357"/>
            <a:ext cx="1514351" cy="205740"/>
            <a:chOff x="3904783" y="1674310"/>
            <a:chExt cx="3519256" cy="109703"/>
          </a:xfrm>
        </p:grpSpPr>
        <p:cxnSp>
          <p:nvCxnSpPr>
            <p:cNvPr id="8" name="直接连接符 7"/>
            <p:cNvCxnSpPr/>
            <p:nvPr/>
          </p:nvCxnSpPr>
          <p:spPr>
            <a:xfrm flipV="1">
              <a:off x="3904783" y="1718973"/>
              <a:ext cx="3402797" cy="101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椭圆 8"/>
            <p:cNvSpPr/>
            <p:nvPr/>
          </p:nvSpPr>
          <p:spPr>
            <a:xfrm>
              <a:off x="7314336" y="1674310"/>
              <a:ext cx="109703" cy="10970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4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3" name="组合 15"/>
          <p:cNvGrpSpPr/>
          <p:nvPr/>
        </p:nvGrpSpPr>
        <p:grpSpPr>
          <a:xfrm>
            <a:off x="3664389" y="3093054"/>
            <a:ext cx="511374" cy="198734"/>
            <a:chOff x="5606181" y="1674310"/>
            <a:chExt cx="1817858" cy="109703"/>
          </a:xfrm>
        </p:grpSpPr>
        <p:cxnSp>
          <p:nvCxnSpPr>
            <p:cNvPr id="17" name="直接连接符 16"/>
            <p:cNvCxnSpPr/>
            <p:nvPr/>
          </p:nvCxnSpPr>
          <p:spPr>
            <a:xfrm flipV="1">
              <a:off x="5606181" y="1718973"/>
              <a:ext cx="1701399" cy="5094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/>
            <p:cNvSpPr/>
            <p:nvPr/>
          </p:nvSpPr>
          <p:spPr>
            <a:xfrm>
              <a:off x="7314336" y="1674310"/>
              <a:ext cx="109703" cy="10970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4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16" name="组合 59"/>
          <p:cNvGrpSpPr/>
          <p:nvPr/>
        </p:nvGrpSpPr>
        <p:grpSpPr>
          <a:xfrm>
            <a:off x="630435" y="2295724"/>
            <a:ext cx="2379465" cy="1740026"/>
            <a:chOff x="1037921" y="2876021"/>
            <a:chExt cx="2207813" cy="1898802"/>
          </a:xfrm>
        </p:grpSpPr>
        <p:sp>
          <p:nvSpPr>
            <p:cNvPr id="61" name="Freeform 5"/>
            <p:cNvSpPr>
              <a:spLocks/>
            </p:cNvSpPr>
            <p:nvPr/>
          </p:nvSpPr>
          <p:spPr bwMode="auto">
            <a:xfrm rot="10800000">
              <a:off x="1082221" y="2876021"/>
              <a:ext cx="2142438" cy="189880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square" lIns="64808" tIns="32405" rIns="64808" bIns="3240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46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63" name="文本框 116"/>
            <p:cNvSpPr txBox="1"/>
            <p:nvPr/>
          </p:nvSpPr>
          <p:spPr>
            <a:xfrm>
              <a:off x="1037921" y="3538329"/>
              <a:ext cx="2207813" cy="584398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88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>
                    <a:innerShdw blurRad="38100" dist="50800" dir="13500000">
                      <a:prstClr val="black">
                        <a:alpha val="6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/>
                </a:rPr>
                <a:t>MỤC TIÊU</a:t>
              </a:r>
              <a:endParaRPr kumimoji="0" lang="zh-C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>
                  <a:innerShdw blurRad="38100" dist="50800" dir="13500000">
                    <a:prstClr val="black">
                      <a:alpha val="6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组合 78"/>
          <p:cNvGrpSpPr/>
          <p:nvPr/>
        </p:nvGrpSpPr>
        <p:grpSpPr>
          <a:xfrm>
            <a:off x="2667000" y="4447230"/>
            <a:ext cx="1553592" cy="115506"/>
            <a:chOff x="3904783" y="1674310"/>
            <a:chExt cx="3519256" cy="109703"/>
          </a:xfrm>
        </p:grpSpPr>
        <p:cxnSp>
          <p:nvCxnSpPr>
            <p:cNvPr id="80" name="直接连接符 79"/>
            <p:cNvCxnSpPr/>
            <p:nvPr/>
          </p:nvCxnSpPr>
          <p:spPr>
            <a:xfrm flipV="1">
              <a:off x="3904783" y="1718973"/>
              <a:ext cx="3402797" cy="101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椭圆 80"/>
            <p:cNvSpPr/>
            <p:nvPr/>
          </p:nvSpPr>
          <p:spPr>
            <a:xfrm>
              <a:off x="7314336" y="1674310"/>
              <a:ext cx="109703" cy="10970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4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79" name="TextBox 142"/>
          <p:cNvSpPr txBox="1"/>
          <p:nvPr/>
        </p:nvSpPr>
        <p:spPr>
          <a:xfrm>
            <a:off x="4271250" y="2758522"/>
            <a:ext cx="4311316" cy="91961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646731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cố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kiến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vần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thuộc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lòng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khổ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方正兰亭黑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2" name="TextBox 142"/>
          <p:cNvSpPr txBox="1"/>
          <p:nvPr/>
        </p:nvSpPr>
        <p:spPr>
          <a:xfrm>
            <a:off x="4292907" y="3943791"/>
            <a:ext cx="4302359" cy="91961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lvl="0" algn="just" defTabSz="646731">
              <a:lnSpc>
                <a:spcPct val="112000"/>
              </a:lnSpc>
              <a:buClrTx/>
              <a:defRPr/>
            </a:pP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zh-CN" altLang="en-US" sz="2400" b="1" kern="1200" dirty="0">
              <a:solidFill>
                <a:srgbClr val="006600"/>
              </a:solidFill>
              <a:latin typeface="Times New Roman" panose="02020603050405020304" pitchFamily="18" charset="0"/>
              <a:ea typeface="方正兰亭黑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4237371" y="1038407"/>
            <a:ext cx="4556109" cy="1443862"/>
          </a:xfrm>
          <a:prstGeom prst="roundRect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230397" y="2721906"/>
            <a:ext cx="4563083" cy="992844"/>
          </a:xfrm>
          <a:prstGeom prst="roundRect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244340" y="3912792"/>
            <a:ext cx="4549140" cy="977171"/>
          </a:xfrm>
          <a:prstGeom prst="roundRect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118360" y="1595298"/>
            <a:ext cx="584238" cy="503807"/>
            <a:chOff x="1860873" y="1055268"/>
            <a:chExt cx="649153" cy="559785"/>
          </a:xfrm>
        </p:grpSpPr>
        <p:sp>
          <p:nvSpPr>
            <p:cNvPr id="13" name="Hexagon 12"/>
            <p:cNvSpPr/>
            <p:nvPr/>
          </p:nvSpPr>
          <p:spPr>
            <a:xfrm>
              <a:off x="1898788" y="1055268"/>
              <a:ext cx="573644" cy="559785"/>
            </a:xfrm>
            <a:prstGeom prst="hex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5" name="文本框 88"/>
            <p:cNvSpPr txBox="1"/>
            <p:nvPr/>
          </p:nvSpPr>
          <p:spPr>
            <a:xfrm>
              <a:off x="1860873" y="1111175"/>
              <a:ext cx="649153" cy="44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1985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Arial"/>
                  <a:sym typeface="Arial"/>
                </a:rPr>
                <a:t>01</a:t>
              </a:r>
              <a:endParaRPr kumimoji="0" lang="zh-CN" altLang="en-US" sz="198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250827" y="2932115"/>
            <a:ext cx="584238" cy="503807"/>
            <a:chOff x="1860873" y="1055268"/>
            <a:chExt cx="649153" cy="559785"/>
          </a:xfrm>
        </p:grpSpPr>
        <p:sp>
          <p:nvSpPr>
            <p:cNvPr id="48" name="Hexagon 47"/>
            <p:cNvSpPr/>
            <p:nvPr/>
          </p:nvSpPr>
          <p:spPr>
            <a:xfrm>
              <a:off x="1898788" y="1055268"/>
              <a:ext cx="573644" cy="559785"/>
            </a:xfrm>
            <a:prstGeom prst="hex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9" name="文本框 88"/>
            <p:cNvSpPr txBox="1"/>
            <p:nvPr/>
          </p:nvSpPr>
          <p:spPr>
            <a:xfrm>
              <a:off x="1860873" y="1111175"/>
              <a:ext cx="649153" cy="44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1985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Arial"/>
                  <a:sym typeface="Arial"/>
                </a:rPr>
                <a:t>02</a:t>
              </a:r>
              <a:endParaRPr kumimoji="0" lang="zh-CN" altLang="en-US" sz="198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139797" y="4260843"/>
            <a:ext cx="584238" cy="503807"/>
            <a:chOff x="1860873" y="1055268"/>
            <a:chExt cx="649153" cy="559785"/>
          </a:xfrm>
        </p:grpSpPr>
        <p:sp>
          <p:nvSpPr>
            <p:cNvPr id="51" name="Hexagon 50"/>
            <p:cNvSpPr/>
            <p:nvPr/>
          </p:nvSpPr>
          <p:spPr>
            <a:xfrm>
              <a:off x="1898788" y="1055268"/>
              <a:ext cx="573644" cy="559785"/>
            </a:xfrm>
            <a:prstGeom prst="hex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文本框 88"/>
            <p:cNvSpPr txBox="1"/>
            <p:nvPr/>
          </p:nvSpPr>
          <p:spPr>
            <a:xfrm>
              <a:off x="1860873" y="1111175"/>
              <a:ext cx="649153" cy="44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1985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Arial"/>
                  <a:sym typeface="Arial"/>
                </a:rPr>
                <a:t>03</a:t>
              </a:r>
              <a:endParaRPr kumimoji="0" lang="zh-CN" altLang="en-US" sz="198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695" y="291887"/>
            <a:ext cx="1789687" cy="870413"/>
            <a:chOff x="152400" y="0"/>
            <a:chExt cx="1789687" cy="870413"/>
          </a:xfrm>
        </p:grpSpPr>
        <p:sp>
          <p:nvSpPr>
            <p:cNvPr id="5" name="Oval 4"/>
            <p:cNvSpPr/>
            <p:nvPr/>
          </p:nvSpPr>
          <p:spPr>
            <a:xfrm>
              <a:off x="152400" y="0"/>
              <a:ext cx="1789687" cy="870413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04800" y="170186"/>
              <a:ext cx="14141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TIẾT 2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347" y="34523"/>
            <a:ext cx="4369804" cy="676279"/>
          </a:xfrm>
          <a:prstGeom prst="rect">
            <a:avLst/>
          </a:prstGeom>
        </p:spPr>
      </p:pic>
      <p:sp>
        <p:nvSpPr>
          <p:cNvPr id="64" name="TextBox 142"/>
          <p:cNvSpPr txBox="1"/>
          <p:nvPr/>
        </p:nvSpPr>
        <p:spPr>
          <a:xfrm>
            <a:off x="4294368" y="1162300"/>
            <a:ext cx="4300898" cy="1333250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646731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trả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đúng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hỏi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có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liên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quan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nội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dung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方正兰亭黑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886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99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76200" y="125709"/>
            <a:ext cx="4492840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703726" y="2099016"/>
            <a:ext cx="323778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Học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thuộc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lòng</a:t>
            </a:r>
            <a:endParaRPr sz="40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748226" y="1209298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5</a:t>
            </a:r>
            <a:endParaRPr sz="5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6;p3"/>
          <p:cNvSpPr/>
          <p:nvPr/>
        </p:nvSpPr>
        <p:spPr>
          <a:xfrm>
            <a:off x="1981200" y="7423"/>
            <a:ext cx="461772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8" name="Google Shape;186;p3"/>
          <p:cNvSpPr/>
          <p:nvPr/>
        </p:nvSpPr>
        <p:spPr>
          <a:xfrm>
            <a:off x="0" y="884889"/>
            <a:ext cx="45720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(3)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một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sông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Chảy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tràn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sữa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trắng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ban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hồng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9" name="Google Shape;186;p3"/>
          <p:cNvSpPr/>
          <p:nvPr/>
        </p:nvSpPr>
        <p:spPr>
          <a:xfrm>
            <a:off x="4613563" y="903108"/>
            <a:ext cx="460248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(4)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rõ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bên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chú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gà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trống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Dậy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mau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Học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!...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743200" y="1047750"/>
            <a:ext cx="16002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438400" y="1591611"/>
            <a:ext cx="16002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2895600" y="2115336"/>
            <a:ext cx="16002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2227118" y="2693036"/>
            <a:ext cx="16002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391400" y="1047750"/>
            <a:ext cx="16002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6858000" y="1624516"/>
            <a:ext cx="16002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6935585" y="2141959"/>
            <a:ext cx="16002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7010400" y="2667716"/>
            <a:ext cx="16002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1441055" y="1012165"/>
            <a:ext cx="16002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1088311" y="1589865"/>
            <a:ext cx="16002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1415242" y="2135472"/>
            <a:ext cx="16002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914400" y="2703104"/>
            <a:ext cx="16002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6085974" y="1074892"/>
            <a:ext cx="16002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5562600" y="1651658"/>
            <a:ext cx="16002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5562600" y="2124040"/>
            <a:ext cx="16002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5798820" y="2725896"/>
            <a:ext cx="16002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8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6;p3"/>
          <p:cNvSpPr/>
          <p:nvPr/>
        </p:nvSpPr>
        <p:spPr>
          <a:xfrm>
            <a:off x="1981200" y="7423"/>
            <a:ext cx="461772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8" name="Google Shape;186;p3"/>
          <p:cNvSpPr/>
          <p:nvPr/>
        </p:nvSpPr>
        <p:spPr>
          <a:xfrm>
            <a:off x="0" y="884889"/>
            <a:ext cx="4572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(3)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9" name="Google Shape;186;p3"/>
          <p:cNvSpPr/>
          <p:nvPr/>
        </p:nvSpPr>
        <p:spPr>
          <a:xfrm>
            <a:off x="4613563" y="903108"/>
            <a:ext cx="460248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(4)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743200" y="1047750"/>
            <a:ext cx="16002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895600" y="2115336"/>
            <a:ext cx="16002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953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2246137" y="1737653"/>
            <a:ext cx="1380983" cy="2857157"/>
          </a:xfrm>
          <a:custGeom>
            <a:avLst/>
            <a:gdLst>
              <a:gd name="connsiteX0" fmla="*/ 0 w 2468160"/>
              <a:gd name="connsiteY0" fmla="*/ 0 h 4937688"/>
              <a:gd name="connsiteX1" fmla="*/ 251709 w 2468160"/>
              <a:gd name="connsiteY1" fmla="*/ 12711 h 4937688"/>
              <a:gd name="connsiteX2" fmla="*/ 2468160 w 2468160"/>
              <a:gd name="connsiteY2" fmla="*/ 2468844 h 4937688"/>
              <a:gd name="connsiteX3" fmla="*/ 251709 w 2468160"/>
              <a:gd name="connsiteY3" fmla="*/ 4924978 h 4937688"/>
              <a:gd name="connsiteX4" fmla="*/ 0 w 2468160"/>
              <a:gd name="connsiteY4" fmla="*/ 4937688 h 4937688"/>
              <a:gd name="connsiteX5" fmla="*/ 0 w 2468160"/>
              <a:gd name="connsiteY5" fmla="*/ 4688120 h 4937688"/>
              <a:gd name="connsiteX6" fmla="*/ 226192 w 2468160"/>
              <a:gd name="connsiteY6" fmla="*/ 4676698 h 4937688"/>
              <a:gd name="connsiteX7" fmla="*/ 2218592 w 2468160"/>
              <a:gd name="connsiteY7" fmla="*/ 2468844 h 4937688"/>
              <a:gd name="connsiteX8" fmla="*/ 226192 w 2468160"/>
              <a:gd name="connsiteY8" fmla="*/ 260990 h 4937688"/>
              <a:gd name="connsiteX9" fmla="*/ 0 w 2468160"/>
              <a:gd name="connsiteY9" fmla="*/ 249569 h 493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8160" h="4937688">
                <a:moveTo>
                  <a:pt x="0" y="0"/>
                </a:moveTo>
                <a:lnTo>
                  <a:pt x="251709" y="12711"/>
                </a:lnTo>
                <a:cubicBezTo>
                  <a:pt x="1496657" y="139142"/>
                  <a:pt x="2468160" y="1190539"/>
                  <a:pt x="2468160" y="2468844"/>
                </a:cubicBezTo>
                <a:cubicBezTo>
                  <a:pt x="2468160" y="3747149"/>
                  <a:pt x="1496657" y="4798546"/>
                  <a:pt x="251709" y="4924978"/>
                </a:cubicBezTo>
                <a:lnTo>
                  <a:pt x="0" y="4937688"/>
                </a:lnTo>
                <a:lnTo>
                  <a:pt x="0" y="4688120"/>
                </a:lnTo>
                <a:lnTo>
                  <a:pt x="226192" y="4676698"/>
                </a:lnTo>
                <a:cubicBezTo>
                  <a:pt x="1345293" y="4563047"/>
                  <a:pt x="2218592" y="3617931"/>
                  <a:pt x="2218592" y="2468844"/>
                </a:cubicBezTo>
                <a:cubicBezTo>
                  <a:pt x="2218592" y="1319758"/>
                  <a:pt x="1345293" y="374641"/>
                  <a:pt x="226192" y="260990"/>
                </a:cubicBezTo>
                <a:lnTo>
                  <a:pt x="0" y="249569"/>
                </a:lnTo>
                <a:close/>
              </a:path>
            </a:pathLst>
          </a:cu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34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2" name="组合 6"/>
          <p:cNvGrpSpPr/>
          <p:nvPr/>
        </p:nvGrpSpPr>
        <p:grpSpPr>
          <a:xfrm>
            <a:off x="2661409" y="1741357"/>
            <a:ext cx="1514351" cy="205740"/>
            <a:chOff x="3904783" y="1674310"/>
            <a:chExt cx="3519256" cy="109703"/>
          </a:xfrm>
        </p:grpSpPr>
        <p:cxnSp>
          <p:nvCxnSpPr>
            <p:cNvPr id="8" name="直接连接符 7"/>
            <p:cNvCxnSpPr/>
            <p:nvPr/>
          </p:nvCxnSpPr>
          <p:spPr>
            <a:xfrm flipV="1">
              <a:off x="3904783" y="1718973"/>
              <a:ext cx="3402797" cy="101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椭圆 8"/>
            <p:cNvSpPr/>
            <p:nvPr/>
          </p:nvSpPr>
          <p:spPr>
            <a:xfrm>
              <a:off x="7314336" y="1674310"/>
              <a:ext cx="109703" cy="10970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4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3" name="组合 15"/>
          <p:cNvGrpSpPr/>
          <p:nvPr/>
        </p:nvGrpSpPr>
        <p:grpSpPr>
          <a:xfrm>
            <a:off x="3664389" y="3093054"/>
            <a:ext cx="511374" cy="198734"/>
            <a:chOff x="5606181" y="1674310"/>
            <a:chExt cx="1817858" cy="109703"/>
          </a:xfrm>
        </p:grpSpPr>
        <p:cxnSp>
          <p:nvCxnSpPr>
            <p:cNvPr id="17" name="直接连接符 16"/>
            <p:cNvCxnSpPr/>
            <p:nvPr/>
          </p:nvCxnSpPr>
          <p:spPr>
            <a:xfrm flipV="1">
              <a:off x="5606181" y="1718973"/>
              <a:ext cx="1701399" cy="5094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/>
            <p:cNvSpPr/>
            <p:nvPr/>
          </p:nvSpPr>
          <p:spPr>
            <a:xfrm>
              <a:off x="7314336" y="1674310"/>
              <a:ext cx="109703" cy="10970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4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16" name="组合 59"/>
          <p:cNvGrpSpPr/>
          <p:nvPr/>
        </p:nvGrpSpPr>
        <p:grpSpPr>
          <a:xfrm>
            <a:off x="630435" y="2295724"/>
            <a:ext cx="2379465" cy="1740026"/>
            <a:chOff x="1037921" y="2876021"/>
            <a:chExt cx="2207813" cy="1898802"/>
          </a:xfrm>
        </p:grpSpPr>
        <p:sp>
          <p:nvSpPr>
            <p:cNvPr id="61" name="Freeform 5"/>
            <p:cNvSpPr>
              <a:spLocks/>
            </p:cNvSpPr>
            <p:nvPr/>
          </p:nvSpPr>
          <p:spPr bwMode="auto">
            <a:xfrm rot="10800000">
              <a:off x="1082221" y="2876021"/>
              <a:ext cx="2142438" cy="189880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square" lIns="64808" tIns="32405" rIns="64808" bIns="3240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46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63" name="文本框 116"/>
            <p:cNvSpPr txBox="1"/>
            <p:nvPr/>
          </p:nvSpPr>
          <p:spPr>
            <a:xfrm>
              <a:off x="1037921" y="3538329"/>
              <a:ext cx="2207813" cy="584398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88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>
                    <a:innerShdw blurRad="38100" dist="50800" dir="13500000">
                      <a:prstClr val="black">
                        <a:alpha val="6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/>
                </a:rPr>
                <a:t>MỤC TIÊU</a:t>
              </a:r>
              <a:endParaRPr kumimoji="0" lang="zh-C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>
                  <a:innerShdw blurRad="38100" dist="50800" dir="13500000">
                    <a:prstClr val="black">
                      <a:alpha val="6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组合 78"/>
          <p:cNvGrpSpPr/>
          <p:nvPr/>
        </p:nvGrpSpPr>
        <p:grpSpPr>
          <a:xfrm>
            <a:off x="2667000" y="4447230"/>
            <a:ext cx="1553592" cy="115506"/>
            <a:chOff x="3904783" y="1674310"/>
            <a:chExt cx="3519256" cy="109703"/>
          </a:xfrm>
        </p:grpSpPr>
        <p:cxnSp>
          <p:nvCxnSpPr>
            <p:cNvPr id="80" name="直接连接符 79"/>
            <p:cNvCxnSpPr/>
            <p:nvPr/>
          </p:nvCxnSpPr>
          <p:spPr>
            <a:xfrm flipV="1">
              <a:off x="3904783" y="1718973"/>
              <a:ext cx="3402797" cy="101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椭圆 80"/>
            <p:cNvSpPr/>
            <p:nvPr/>
          </p:nvSpPr>
          <p:spPr>
            <a:xfrm>
              <a:off x="7314336" y="1674310"/>
              <a:ext cx="109703" cy="10970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4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82" name="TextBox 142"/>
          <p:cNvSpPr txBox="1"/>
          <p:nvPr/>
        </p:nvSpPr>
        <p:spPr>
          <a:xfrm>
            <a:off x="4292907" y="3943791"/>
            <a:ext cx="4302359" cy="91961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lvl="0" algn="just" defTabSz="646731">
              <a:lnSpc>
                <a:spcPct val="112000"/>
              </a:lnSpc>
              <a:buClrTx/>
              <a:defRPr/>
            </a:pP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zh-CN" altLang="en-US" sz="2400" b="1" kern="1200" dirty="0">
              <a:solidFill>
                <a:srgbClr val="006600"/>
              </a:solidFill>
              <a:latin typeface="Times New Roman" panose="02020603050405020304" pitchFamily="18" charset="0"/>
              <a:ea typeface="方正兰亭黑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4237371" y="1038407"/>
            <a:ext cx="4556109" cy="144386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230397" y="2721906"/>
            <a:ext cx="4563083" cy="992844"/>
          </a:xfrm>
          <a:prstGeom prst="roundRect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244340" y="3912792"/>
            <a:ext cx="4549140" cy="977171"/>
          </a:xfrm>
          <a:prstGeom prst="roundRect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118360" y="1595298"/>
            <a:ext cx="584238" cy="503807"/>
            <a:chOff x="1860873" y="1055268"/>
            <a:chExt cx="649153" cy="559785"/>
          </a:xfrm>
        </p:grpSpPr>
        <p:sp>
          <p:nvSpPr>
            <p:cNvPr id="13" name="Hexagon 12"/>
            <p:cNvSpPr/>
            <p:nvPr/>
          </p:nvSpPr>
          <p:spPr>
            <a:xfrm>
              <a:off x="1898788" y="1055268"/>
              <a:ext cx="573644" cy="559785"/>
            </a:xfrm>
            <a:prstGeom prst="hex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5" name="文本框 88"/>
            <p:cNvSpPr txBox="1"/>
            <p:nvPr/>
          </p:nvSpPr>
          <p:spPr>
            <a:xfrm>
              <a:off x="1860873" y="1111175"/>
              <a:ext cx="649153" cy="44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1985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Arial"/>
                  <a:sym typeface="Arial"/>
                </a:rPr>
                <a:t>01</a:t>
              </a:r>
              <a:endParaRPr kumimoji="0" lang="zh-CN" altLang="en-US" sz="198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250827" y="2932115"/>
            <a:ext cx="584238" cy="503807"/>
            <a:chOff x="1860873" y="1055268"/>
            <a:chExt cx="649153" cy="559785"/>
          </a:xfrm>
        </p:grpSpPr>
        <p:sp>
          <p:nvSpPr>
            <p:cNvPr id="48" name="Hexagon 47"/>
            <p:cNvSpPr/>
            <p:nvPr/>
          </p:nvSpPr>
          <p:spPr>
            <a:xfrm>
              <a:off x="1898788" y="1055268"/>
              <a:ext cx="573644" cy="559785"/>
            </a:xfrm>
            <a:prstGeom prst="hex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9" name="文本框 88"/>
            <p:cNvSpPr txBox="1"/>
            <p:nvPr/>
          </p:nvSpPr>
          <p:spPr>
            <a:xfrm>
              <a:off x="1860873" y="1111175"/>
              <a:ext cx="649153" cy="44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1985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Arial"/>
                  <a:sym typeface="Arial"/>
                </a:rPr>
                <a:t>02</a:t>
              </a:r>
              <a:endParaRPr kumimoji="0" lang="zh-CN" altLang="en-US" sz="198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139797" y="4260843"/>
            <a:ext cx="584238" cy="503807"/>
            <a:chOff x="1860873" y="1055268"/>
            <a:chExt cx="649153" cy="559785"/>
          </a:xfrm>
        </p:grpSpPr>
        <p:sp>
          <p:nvSpPr>
            <p:cNvPr id="51" name="Hexagon 50"/>
            <p:cNvSpPr/>
            <p:nvPr/>
          </p:nvSpPr>
          <p:spPr>
            <a:xfrm>
              <a:off x="1898788" y="1055268"/>
              <a:ext cx="573644" cy="559785"/>
            </a:xfrm>
            <a:prstGeom prst="hex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文本框 88"/>
            <p:cNvSpPr txBox="1"/>
            <p:nvPr/>
          </p:nvSpPr>
          <p:spPr>
            <a:xfrm>
              <a:off x="1860873" y="1111175"/>
              <a:ext cx="649153" cy="44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1985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Arial"/>
                  <a:sym typeface="Arial"/>
                </a:rPr>
                <a:t>03</a:t>
              </a:r>
              <a:endParaRPr kumimoji="0" lang="zh-CN" altLang="en-US" sz="198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695" y="291887"/>
            <a:ext cx="1789687" cy="870413"/>
            <a:chOff x="152400" y="0"/>
            <a:chExt cx="1789687" cy="870413"/>
          </a:xfrm>
        </p:grpSpPr>
        <p:sp>
          <p:nvSpPr>
            <p:cNvPr id="5" name="Oval 4"/>
            <p:cNvSpPr/>
            <p:nvPr/>
          </p:nvSpPr>
          <p:spPr>
            <a:xfrm>
              <a:off x="152400" y="0"/>
              <a:ext cx="1789687" cy="870413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04800" y="170186"/>
              <a:ext cx="14141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TIẾT 2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347" y="34523"/>
            <a:ext cx="4369804" cy="676279"/>
          </a:xfrm>
          <a:prstGeom prst="rect">
            <a:avLst/>
          </a:prstGeom>
        </p:spPr>
      </p:pic>
      <p:sp>
        <p:nvSpPr>
          <p:cNvPr id="64" name="TextBox 142"/>
          <p:cNvSpPr txBox="1"/>
          <p:nvPr/>
        </p:nvSpPr>
        <p:spPr>
          <a:xfrm>
            <a:off x="4294368" y="1162300"/>
            <a:ext cx="4300898" cy="1333250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646731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trả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đúng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hỏi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có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liên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quan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nội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dung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方正兰亭黑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9" name="TextBox 142"/>
          <p:cNvSpPr txBox="1"/>
          <p:nvPr/>
        </p:nvSpPr>
        <p:spPr>
          <a:xfrm>
            <a:off x="4271250" y="2758522"/>
            <a:ext cx="4311316" cy="91961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646731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cố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kiến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vần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thuộc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lòng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khổ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方正兰亭黑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976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99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69572" y="1542791"/>
            <a:ext cx="1789040" cy="1504870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110359" y="133350"/>
            <a:ext cx="461404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135996" y="1657350"/>
            <a:ext cx="2445404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Nói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884675" y="978794"/>
            <a:ext cx="101092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6</a:t>
            </a:r>
            <a:endParaRPr sz="48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9165088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6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4244340" y="3912792"/>
            <a:ext cx="4549140" cy="977171"/>
          </a:xfrm>
          <a:prstGeom prst="roundRect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4237371" y="1038407"/>
            <a:ext cx="4556109" cy="144386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2246137" y="1737653"/>
            <a:ext cx="1380983" cy="2857157"/>
          </a:xfrm>
          <a:custGeom>
            <a:avLst/>
            <a:gdLst>
              <a:gd name="connsiteX0" fmla="*/ 0 w 2468160"/>
              <a:gd name="connsiteY0" fmla="*/ 0 h 4937688"/>
              <a:gd name="connsiteX1" fmla="*/ 251709 w 2468160"/>
              <a:gd name="connsiteY1" fmla="*/ 12711 h 4937688"/>
              <a:gd name="connsiteX2" fmla="*/ 2468160 w 2468160"/>
              <a:gd name="connsiteY2" fmla="*/ 2468844 h 4937688"/>
              <a:gd name="connsiteX3" fmla="*/ 251709 w 2468160"/>
              <a:gd name="connsiteY3" fmla="*/ 4924978 h 4937688"/>
              <a:gd name="connsiteX4" fmla="*/ 0 w 2468160"/>
              <a:gd name="connsiteY4" fmla="*/ 4937688 h 4937688"/>
              <a:gd name="connsiteX5" fmla="*/ 0 w 2468160"/>
              <a:gd name="connsiteY5" fmla="*/ 4688120 h 4937688"/>
              <a:gd name="connsiteX6" fmla="*/ 226192 w 2468160"/>
              <a:gd name="connsiteY6" fmla="*/ 4676698 h 4937688"/>
              <a:gd name="connsiteX7" fmla="*/ 2218592 w 2468160"/>
              <a:gd name="connsiteY7" fmla="*/ 2468844 h 4937688"/>
              <a:gd name="connsiteX8" fmla="*/ 226192 w 2468160"/>
              <a:gd name="connsiteY8" fmla="*/ 260990 h 4937688"/>
              <a:gd name="connsiteX9" fmla="*/ 0 w 2468160"/>
              <a:gd name="connsiteY9" fmla="*/ 249569 h 493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8160" h="4937688">
                <a:moveTo>
                  <a:pt x="0" y="0"/>
                </a:moveTo>
                <a:lnTo>
                  <a:pt x="251709" y="12711"/>
                </a:lnTo>
                <a:cubicBezTo>
                  <a:pt x="1496657" y="139142"/>
                  <a:pt x="2468160" y="1190539"/>
                  <a:pt x="2468160" y="2468844"/>
                </a:cubicBezTo>
                <a:cubicBezTo>
                  <a:pt x="2468160" y="3747149"/>
                  <a:pt x="1496657" y="4798546"/>
                  <a:pt x="251709" y="4924978"/>
                </a:cubicBezTo>
                <a:lnTo>
                  <a:pt x="0" y="4937688"/>
                </a:lnTo>
                <a:lnTo>
                  <a:pt x="0" y="4688120"/>
                </a:lnTo>
                <a:lnTo>
                  <a:pt x="226192" y="4676698"/>
                </a:lnTo>
                <a:cubicBezTo>
                  <a:pt x="1345293" y="4563047"/>
                  <a:pt x="2218592" y="3617931"/>
                  <a:pt x="2218592" y="2468844"/>
                </a:cubicBezTo>
                <a:cubicBezTo>
                  <a:pt x="2218592" y="1319758"/>
                  <a:pt x="1345293" y="374641"/>
                  <a:pt x="226192" y="260990"/>
                </a:cubicBezTo>
                <a:lnTo>
                  <a:pt x="0" y="249569"/>
                </a:lnTo>
                <a:close/>
              </a:path>
            </a:pathLst>
          </a:cu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34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2" name="组合 6"/>
          <p:cNvGrpSpPr/>
          <p:nvPr/>
        </p:nvGrpSpPr>
        <p:grpSpPr>
          <a:xfrm>
            <a:off x="2661409" y="1741357"/>
            <a:ext cx="1514351" cy="205740"/>
            <a:chOff x="3904783" y="1674310"/>
            <a:chExt cx="3519256" cy="109703"/>
          </a:xfrm>
        </p:grpSpPr>
        <p:cxnSp>
          <p:nvCxnSpPr>
            <p:cNvPr id="8" name="直接连接符 7"/>
            <p:cNvCxnSpPr/>
            <p:nvPr/>
          </p:nvCxnSpPr>
          <p:spPr>
            <a:xfrm flipV="1">
              <a:off x="3904783" y="1718973"/>
              <a:ext cx="3402797" cy="101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椭圆 8"/>
            <p:cNvSpPr/>
            <p:nvPr/>
          </p:nvSpPr>
          <p:spPr>
            <a:xfrm>
              <a:off x="7314336" y="1674310"/>
              <a:ext cx="109703" cy="10970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4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3" name="组合 15"/>
          <p:cNvGrpSpPr/>
          <p:nvPr/>
        </p:nvGrpSpPr>
        <p:grpSpPr>
          <a:xfrm>
            <a:off x="3664389" y="3093054"/>
            <a:ext cx="511374" cy="198734"/>
            <a:chOff x="5606181" y="1674310"/>
            <a:chExt cx="1817858" cy="109703"/>
          </a:xfrm>
        </p:grpSpPr>
        <p:cxnSp>
          <p:nvCxnSpPr>
            <p:cNvPr id="17" name="直接连接符 16"/>
            <p:cNvCxnSpPr/>
            <p:nvPr/>
          </p:nvCxnSpPr>
          <p:spPr>
            <a:xfrm flipV="1">
              <a:off x="5606181" y="1718973"/>
              <a:ext cx="1701399" cy="5094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/>
            <p:cNvSpPr/>
            <p:nvPr/>
          </p:nvSpPr>
          <p:spPr>
            <a:xfrm>
              <a:off x="7314336" y="1674310"/>
              <a:ext cx="109703" cy="10970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4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16" name="组合 59"/>
          <p:cNvGrpSpPr/>
          <p:nvPr/>
        </p:nvGrpSpPr>
        <p:grpSpPr>
          <a:xfrm>
            <a:off x="630435" y="2295724"/>
            <a:ext cx="2379465" cy="1740026"/>
            <a:chOff x="1037921" y="2876021"/>
            <a:chExt cx="2207813" cy="1898802"/>
          </a:xfrm>
        </p:grpSpPr>
        <p:sp>
          <p:nvSpPr>
            <p:cNvPr id="61" name="Freeform 5"/>
            <p:cNvSpPr>
              <a:spLocks/>
            </p:cNvSpPr>
            <p:nvPr/>
          </p:nvSpPr>
          <p:spPr bwMode="auto">
            <a:xfrm rot="10800000">
              <a:off x="1082221" y="2876021"/>
              <a:ext cx="2142438" cy="189880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square" lIns="64808" tIns="32405" rIns="64808" bIns="3240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46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63" name="文本框 116"/>
            <p:cNvSpPr txBox="1"/>
            <p:nvPr/>
          </p:nvSpPr>
          <p:spPr>
            <a:xfrm>
              <a:off x="1037921" y="3538329"/>
              <a:ext cx="2207813" cy="584398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88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>
                    <a:innerShdw blurRad="38100" dist="50800" dir="13500000">
                      <a:prstClr val="black">
                        <a:alpha val="6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/>
                </a:rPr>
                <a:t>MỤC TIÊU</a:t>
              </a:r>
              <a:endParaRPr kumimoji="0" lang="zh-C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>
                  <a:innerShdw blurRad="38100" dist="50800" dir="13500000">
                    <a:prstClr val="black">
                      <a:alpha val="6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4" name="TextBox 142"/>
          <p:cNvSpPr txBox="1"/>
          <p:nvPr/>
        </p:nvSpPr>
        <p:spPr>
          <a:xfrm>
            <a:off x="4294368" y="1162300"/>
            <a:ext cx="4300898" cy="1333250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646731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trả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đúng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hỏi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có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liên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quan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nội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dung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方正兰亭黑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9" name="组合 78"/>
          <p:cNvGrpSpPr/>
          <p:nvPr/>
        </p:nvGrpSpPr>
        <p:grpSpPr>
          <a:xfrm>
            <a:off x="2667000" y="4447230"/>
            <a:ext cx="1553592" cy="115506"/>
            <a:chOff x="3904783" y="1674310"/>
            <a:chExt cx="3519256" cy="109703"/>
          </a:xfrm>
        </p:grpSpPr>
        <p:cxnSp>
          <p:nvCxnSpPr>
            <p:cNvPr id="80" name="直接连接符 79"/>
            <p:cNvCxnSpPr/>
            <p:nvPr/>
          </p:nvCxnSpPr>
          <p:spPr>
            <a:xfrm flipV="1">
              <a:off x="3904783" y="1718973"/>
              <a:ext cx="3402797" cy="101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椭圆 80"/>
            <p:cNvSpPr/>
            <p:nvPr/>
          </p:nvSpPr>
          <p:spPr>
            <a:xfrm>
              <a:off x="7314336" y="1674310"/>
              <a:ext cx="109703" cy="10970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4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4230397" y="2721906"/>
            <a:ext cx="4563083" cy="9928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118360" y="1595298"/>
            <a:ext cx="584238" cy="503807"/>
            <a:chOff x="1860873" y="1055268"/>
            <a:chExt cx="649153" cy="559785"/>
          </a:xfrm>
        </p:grpSpPr>
        <p:sp>
          <p:nvSpPr>
            <p:cNvPr id="13" name="Hexagon 12"/>
            <p:cNvSpPr/>
            <p:nvPr/>
          </p:nvSpPr>
          <p:spPr>
            <a:xfrm>
              <a:off x="1898788" y="1055268"/>
              <a:ext cx="573644" cy="559785"/>
            </a:xfrm>
            <a:prstGeom prst="hex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5" name="文本框 88"/>
            <p:cNvSpPr txBox="1"/>
            <p:nvPr/>
          </p:nvSpPr>
          <p:spPr>
            <a:xfrm>
              <a:off x="1860873" y="1111175"/>
              <a:ext cx="649153" cy="44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1985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Arial"/>
                  <a:sym typeface="Arial"/>
                </a:rPr>
                <a:t>01</a:t>
              </a:r>
              <a:endParaRPr kumimoji="0" lang="zh-CN" altLang="en-US" sz="198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250827" y="2932115"/>
            <a:ext cx="584238" cy="503807"/>
            <a:chOff x="1860873" y="1055268"/>
            <a:chExt cx="649153" cy="559785"/>
          </a:xfrm>
        </p:grpSpPr>
        <p:sp>
          <p:nvSpPr>
            <p:cNvPr id="48" name="Hexagon 47"/>
            <p:cNvSpPr/>
            <p:nvPr/>
          </p:nvSpPr>
          <p:spPr>
            <a:xfrm>
              <a:off x="1898788" y="1055268"/>
              <a:ext cx="573644" cy="559785"/>
            </a:xfrm>
            <a:prstGeom prst="hex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9" name="文本框 88"/>
            <p:cNvSpPr txBox="1"/>
            <p:nvPr/>
          </p:nvSpPr>
          <p:spPr>
            <a:xfrm>
              <a:off x="1860873" y="1111175"/>
              <a:ext cx="649153" cy="44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1985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Arial"/>
                  <a:sym typeface="Arial"/>
                </a:rPr>
                <a:t>02</a:t>
              </a:r>
              <a:endParaRPr kumimoji="0" lang="zh-CN" altLang="en-US" sz="198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139797" y="4260843"/>
            <a:ext cx="584238" cy="503807"/>
            <a:chOff x="1860873" y="1055268"/>
            <a:chExt cx="649153" cy="559785"/>
          </a:xfrm>
        </p:grpSpPr>
        <p:sp>
          <p:nvSpPr>
            <p:cNvPr id="51" name="Hexagon 50"/>
            <p:cNvSpPr/>
            <p:nvPr/>
          </p:nvSpPr>
          <p:spPr>
            <a:xfrm>
              <a:off x="1898788" y="1055268"/>
              <a:ext cx="573644" cy="559785"/>
            </a:xfrm>
            <a:prstGeom prst="hex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文本框 88"/>
            <p:cNvSpPr txBox="1"/>
            <p:nvPr/>
          </p:nvSpPr>
          <p:spPr>
            <a:xfrm>
              <a:off x="1860873" y="1111175"/>
              <a:ext cx="649153" cy="44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1985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Arial"/>
                  <a:sym typeface="Arial"/>
                </a:rPr>
                <a:t>03</a:t>
              </a:r>
              <a:endParaRPr kumimoji="0" lang="zh-CN" altLang="en-US" sz="198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695" y="291887"/>
            <a:ext cx="1789687" cy="870413"/>
            <a:chOff x="152400" y="0"/>
            <a:chExt cx="1789687" cy="870413"/>
          </a:xfrm>
        </p:grpSpPr>
        <p:sp>
          <p:nvSpPr>
            <p:cNvPr id="5" name="Oval 4"/>
            <p:cNvSpPr/>
            <p:nvPr/>
          </p:nvSpPr>
          <p:spPr>
            <a:xfrm>
              <a:off x="152400" y="0"/>
              <a:ext cx="1789687" cy="870413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04800" y="170186"/>
              <a:ext cx="14141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TIẾT 2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347" y="34523"/>
            <a:ext cx="4369804" cy="676279"/>
          </a:xfrm>
          <a:prstGeom prst="rect">
            <a:avLst/>
          </a:prstGeom>
        </p:spPr>
      </p:pic>
      <p:sp>
        <p:nvSpPr>
          <p:cNvPr id="79" name="TextBox 142"/>
          <p:cNvSpPr txBox="1"/>
          <p:nvPr/>
        </p:nvSpPr>
        <p:spPr>
          <a:xfrm>
            <a:off x="4271250" y="2758522"/>
            <a:ext cx="4311316" cy="91961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646731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cố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kiến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vần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thuộc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lòng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khổ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方正兰亭黑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2" name="TextBox 142"/>
          <p:cNvSpPr txBox="1"/>
          <p:nvPr/>
        </p:nvSpPr>
        <p:spPr>
          <a:xfrm>
            <a:off x="4292907" y="3943791"/>
            <a:ext cx="4302359" cy="91961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lvl="0" algn="just" defTabSz="646731">
              <a:lnSpc>
                <a:spcPct val="112000"/>
              </a:lnSpc>
              <a:buClrTx/>
              <a:defRPr/>
            </a:pP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zh-CN" altLang="en-US" sz="2400" b="1" kern="1200" dirty="0">
              <a:solidFill>
                <a:srgbClr val="006600"/>
              </a:solidFill>
              <a:latin typeface="Times New Roman" panose="02020603050405020304" pitchFamily="18" charset="0"/>
              <a:ea typeface="方正兰亭黑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986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99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755715" y="1497579"/>
            <a:ext cx="1515891" cy="1573726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152400" y="125709"/>
            <a:ext cx="461404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196815" y="2113681"/>
            <a:ext cx="257437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cố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2093188" y="1325201"/>
            <a:ext cx="78162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7</a:t>
            </a:r>
            <a:endParaRPr sz="5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4244340" y="3912792"/>
            <a:ext cx="4549140" cy="9771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4237371" y="1038407"/>
            <a:ext cx="4556109" cy="144386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2246137" y="1737653"/>
            <a:ext cx="1380983" cy="2857157"/>
          </a:xfrm>
          <a:custGeom>
            <a:avLst/>
            <a:gdLst>
              <a:gd name="connsiteX0" fmla="*/ 0 w 2468160"/>
              <a:gd name="connsiteY0" fmla="*/ 0 h 4937688"/>
              <a:gd name="connsiteX1" fmla="*/ 251709 w 2468160"/>
              <a:gd name="connsiteY1" fmla="*/ 12711 h 4937688"/>
              <a:gd name="connsiteX2" fmla="*/ 2468160 w 2468160"/>
              <a:gd name="connsiteY2" fmla="*/ 2468844 h 4937688"/>
              <a:gd name="connsiteX3" fmla="*/ 251709 w 2468160"/>
              <a:gd name="connsiteY3" fmla="*/ 4924978 h 4937688"/>
              <a:gd name="connsiteX4" fmla="*/ 0 w 2468160"/>
              <a:gd name="connsiteY4" fmla="*/ 4937688 h 4937688"/>
              <a:gd name="connsiteX5" fmla="*/ 0 w 2468160"/>
              <a:gd name="connsiteY5" fmla="*/ 4688120 h 4937688"/>
              <a:gd name="connsiteX6" fmla="*/ 226192 w 2468160"/>
              <a:gd name="connsiteY6" fmla="*/ 4676698 h 4937688"/>
              <a:gd name="connsiteX7" fmla="*/ 2218592 w 2468160"/>
              <a:gd name="connsiteY7" fmla="*/ 2468844 h 4937688"/>
              <a:gd name="connsiteX8" fmla="*/ 226192 w 2468160"/>
              <a:gd name="connsiteY8" fmla="*/ 260990 h 4937688"/>
              <a:gd name="connsiteX9" fmla="*/ 0 w 2468160"/>
              <a:gd name="connsiteY9" fmla="*/ 249569 h 493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8160" h="4937688">
                <a:moveTo>
                  <a:pt x="0" y="0"/>
                </a:moveTo>
                <a:lnTo>
                  <a:pt x="251709" y="12711"/>
                </a:lnTo>
                <a:cubicBezTo>
                  <a:pt x="1496657" y="139142"/>
                  <a:pt x="2468160" y="1190539"/>
                  <a:pt x="2468160" y="2468844"/>
                </a:cubicBezTo>
                <a:cubicBezTo>
                  <a:pt x="2468160" y="3747149"/>
                  <a:pt x="1496657" y="4798546"/>
                  <a:pt x="251709" y="4924978"/>
                </a:cubicBezTo>
                <a:lnTo>
                  <a:pt x="0" y="4937688"/>
                </a:lnTo>
                <a:lnTo>
                  <a:pt x="0" y="4688120"/>
                </a:lnTo>
                <a:lnTo>
                  <a:pt x="226192" y="4676698"/>
                </a:lnTo>
                <a:cubicBezTo>
                  <a:pt x="1345293" y="4563047"/>
                  <a:pt x="2218592" y="3617931"/>
                  <a:pt x="2218592" y="2468844"/>
                </a:cubicBezTo>
                <a:cubicBezTo>
                  <a:pt x="2218592" y="1319758"/>
                  <a:pt x="1345293" y="374641"/>
                  <a:pt x="226192" y="260990"/>
                </a:cubicBezTo>
                <a:lnTo>
                  <a:pt x="0" y="249569"/>
                </a:lnTo>
                <a:close/>
              </a:path>
            </a:pathLst>
          </a:cu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34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2" name="组合 6"/>
          <p:cNvGrpSpPr/>
          <p:nvPr/>
        </p:nvGrpSpPr>
        <p:grpSpPr>
          <a:xfrm>
            <a:off x="2661409" y="1741357"/>
            <a:ext cx="1514351" cy="205740"/>
            <a:chOff x="3904783" y="1674310"/>
            <a:chExt cx="3519256" cy="109703"/>
          </a:xfrm>
        </p:grpSpPr>
        <p:cxnSp>
          <p:nvCxnSpPr>
            <p:cNvPr id="8" name="直接连接符 7"/>
            <p:cNvCxnSpPr/>
            <p:nvPr/>
          </p:nvCxnSpPr>
          <p:spPr>
            <a:xfrm flipV="1">
              <a:off x="3904783" y="1718973"/>
              <a:ext cx="3402797" cy="101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椭圆 8"/>
            <p:cNvSpPr/>
            <p:nvPr/>
          </p:nvSpPr>
          <p:spPr>
            <a:xfrm>
              <a:off x="7314336" y="1674310"/>
              <a:ext cx="109703" cy="10970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4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3" name="组合 15"/>
          <p:cNvGrpSpPr/>
          <p:nvPr/>
        </p:nvGrpSpPr>
        <p:grpSpPr>
          <a:xfrm>
            <a:off x="3664389" y="3093054"/>
            <a:ext cx="511374" cy="198734"/>
            <a:chOff x="5606181" y="1674310"/>
            <a:chExt cx="1817858" cy="109703"/>
          </a:xfrm>
        </p:grpSpPr>
        <p:cxnSp>
          <p:nvCxnSpPr>
            <p:cNvPr id="17" name="直接连接符 16"/>
            <p:cNvCxnSpPr/>
            <p:nvPr/>
          </p:nvCxnSpPr>
          <p:spPr>
            <a:xfrm flipV="1">
              <a:off x="5606181" y="1718973"/>
              <a:ext cx="1701399" cy="5094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/>
            <p:cNvSpPr/>
            <p:nvPr/>
          </p:nvSpPr>
          <p:spPr>
            <a:xfrm>
              <a:off x="7314336" y="1674310"/>
              <a:ext cx="109703" cy="10970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4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16" name="组合 59"/>
          <p:cNvGrpSpPr/>
          <p:nvPr/>
        </p:nvGrpSpPr>
        <p:grpSpPr>
          <a:xfrm>
            <a:off x="630435" y="2295724"/>
            <a:ext cx="2379465" cy="1740026"/>
            <a:chOff x="1037921" y="2876021"/>
            <a:chExt cx="2207813" cy="1898802"/>
          </a:xfrm>
        </p:grpSpPr>
        <p:sp>
          <p:nvSpPr>
            <p:cNvPr id="61" name="Freeform 5"/>
            <p:cNvSpPr>
              <a:spLocks/>
            </p:cNvSpPr>
            <p:nvPr/>
          </p:nvSpPr>
          <p:spPr bwMode="auto">
            <a:xfrm rot="10800000">
              <a:off x="1082221" y="2876021"/>
              <a:ext cx="2142438" cy="189880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square" lIns="64808" tIns="32405" rIns="64808" bIns="3240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46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63" name="文本框 116"/>
            <p:cNvSpPr txBox="1"/>
            <p:nvPr/>
          </p:nvSpPr>
          <p:spPr>
            <a:xfrm>
              <a:off x="1037921" y="3538329"/>
              <a:ext cx="2207813" cy="584398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88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>
                    <a:innerShdw blurRad="38100" dist="50800" dir="13500000">
                      <a:prstClr val="black">
                        <a:alpha val="6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/>
                </a:rPr>
                <a:t>MỤC TIÊU</a:t>
              </a:r>
              <a:endParaRPr kumimoji="0" lang="zh-C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>
                  <a:innerShdw blurRad="38100" dist="50800" dir="13500000">
                    <a:prstClr val="black">
                      <a:alpha val="6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4" name="TextBox 142"/>
          <p:cNvSpPr txBox="1"/>
          <p:nvPr/>
        </p:nvSpPr>
        <p:spPr>
          <a:xfrm>
            <a:off x="4294368" y="1162300"/>
            <a:ext cx="4300898" cy="1333250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646731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trả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đúng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hỏi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có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liên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quan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nội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dung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方正兰亭黑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9" name="组合 78"/>
          <p:cNvGrpSpPr/>
          <p:nvPr/>
        </p:nvGrpSpPr>
        <p:grpSpPr>
          <a:xfrm>
            <a:off x="2667000" y="4447230"/>
            <a:ext cx="1553592" cy="115506"/>
            <a:chOff x="3904783" y="1674310"/>
            <a:chExt cx="3519256" cy="109703"/>
          </a:xfrm>
        </p:grpSpPr>
        <p:cxnSp>
          <p:nvCxnSpPr>
            <p:cNvPr id="80" name="直接连接符 79"/>
            <p:cNvCxnSpPr/>
            <p:nvPr/>
          </p:nvCxnSpPr>
          <p:spPr>
            <a:xfrm flipV="1">
              <a:off x="3904783" y="1718973"/>
              <a:ext cx="3402797" cy="101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椭圆 80"/>
            <p:cNvSpPr/>
            <p:nvPr/>
          </p:nvSpPr>
          <p:spPr>
            <a:xfrm>
              <a:off x="7314336" y="1674310"/>
              <a:ext cx="109703" cy="10970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4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82" name="TextBox 142"/>
          <p:cNvSpPr txBox="1"/>
          <p:nvPr/>
        </p:nvSpPr>
        <p:spPr>
          <a:xfrm>
            <a:off x="4292907" y="3943791"/>
            <a:ext cx="4302359" cy="91961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lvl="0" algn="just" defTabSz="646731">
              <a:lnSpc>
                <a:spcPct val="112000"/>
              </a:lnSpc>
              <a:buClrTx/>
              <a:defRPr/>
            </a:pP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kern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zh-CN" altLang="en-US" sz="2400" b="1" kern="1200" dirty="0">
              <a:solidFill>
                <a:srgbClr val="006600"/>
              </a:solidFill>
              <a:latin typeface="Times New Roman" panose="02020603050405020304" pitchFamily="18" charset="0"/>
              <a:ea typeface="方正兰亭黑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230397" y="2721906"/>
            <a:ext cx="4563083" cy="9928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118360" y="1595298"/>
            <a:ext cx="584238" cy="503807"/>
            <a:chOff x="1860873" y="1055268"/>
            <a:chExt cx="649153" cy="559785"/>
          </a:xfrm>
        </p:grpSpPr>
        <p:sp>
          <p:nvSpPr>
            <p:cNvPr id="13" name="Hexagon 12"/>
            <p:cNvSpPr/>
            <p:nvPr/>
          </p:nvSpPr>
          <p:spPr>
            <a:xfrm>
              <a:off x="1898788" y="1055268"/>
              <a:ext cx="573644" cy="559785"/>
            </a:xfrm>
            <a:prstGeom prst="hex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5" name="文本框 88"/>
            <p:cNvSpPr txBox="1"/>
            <p:nvPr/>
          </p:nvSpPr>
          <p:spPr>
            <a:xfrm>
              <a:off x="1860873" y="1111175"/>
              <a:ext cx="649153" cy="44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1985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Arial"/>
                  <a:sym typeface="Arial"/>
                </a:rPr>
                <a:t>01</a:t>
              </a:r>
              <a:endParaRPr kumimoji="0" lang="zh-CN" altLang="en-US" sz="198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250827" y="2932115"/>
            <a:ext cx="584238" cy="503807"/>
            <a:chOff x="1860873" y="1055268"/>
            <a:chExt cx="649153" cy="559785"/>
          </a:xfrm>
        </p:grpSpPr>
        <p:sp>
          <p:nvSpPr>
            <p:cNvPr id="48" name="Hexagon 47"/>
            <p:cNvSpPr/>
            <p:nvPr/>
          </p:nvSpPr>
          <p:spPr>
            <a:xfrm>
              <a:off x="1898788" y="1055268"/>
              <a:ext cx="573644" cy="559785"/>
            </a:xfrm>
            <a:prstGeom prst="hex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9" name="文本框 88"/>
            <p:cNvSpPr txBox="1"/>
            <p:nvPr/>
          </p:nvSpPr>
          <p:spPr>
            <a:xfrm>
              <a:off x="1860873" y="1111175"/>
              <a:ext cx="649153" cy="44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1985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Arial"/>
                  <a:sym typeface="Arial"/>
                </a:rPr>
                <a:t>02</a:t>
              </a:r>
              <a:endParaRPr kumimoji="0" lang="zh-CN" altLang="en-US" sz="198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139797" y="4260843"/>
            <a:ext cx="584238" cy="503807"/>
            <a:chOff x="1860873" y="1055268"/>
            <a:chExt cx="649153" cy="559785"/>
          </a:xfrm>
        </p:grpSpPr>
        <p:sp>
          <p:nvSpPr>
            <p:cNvPr id="51" name="Hexagon 50"/>
            <p:cNvSpPr/>
            <p:nvPr/>
          </p:nvSpPr>
          <p:spPr>
            <a:xfrm>
              <a:off x="1898788" y="1055268"/>
              <a:ext cx="573644" cy="559785"/>
            </a:xfrm>
            <a:prstGeom prst="hex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文本框 88"/>
            <p:cNvSpPr txBox="1"/>
            <p:nvPr/>
          </p:nvSpPr>
          <p:spPr>
            <a:xfrm>
              <a:off x="1860873" y="1111175"/>
              <a:ext cx="649153" cy="44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1985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Arial"/>
                  <a:sym typeface="Arial"/>
                </a:rPr>
                <a:t>03</a:t>
              </a:r>
              <a:endParaRPr kumimoji="0" lang="zh-CN" altLang="en-US" sz="198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695" y="291887"/>
            <a:ext cx="1789687" cy="870413"/>
            <a:chOff x="152400" y="0"/>
            <a:chExt cx="1789687" cy="870413"/>
          </a:xfrm>
        </p:grpSpPr>
        <p:sp>
          <p:nvSpPr>
            <p:cNvPr id="5" name="Oval 4"/>
            <p:cNvSpPr/>
            <p:nvPr/>
          </p:nvSpPr>
          <p:spPr>
            <a:xfrm>
              <a:off x="152400" y="0"/>
              <a:ext cx="1789687" cy="870413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04800" y="170186"/>
              <a:ext cx="14141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TIẾT 2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347" y="34523"/>
            <a:ext cx="4369804" cy="676279"/>
          </a:xfrm>
          <a:prstGeom prst="rect">
            <a:avLst/>
          </a:prstGeom>
        </p:spPr>
      </p:pic>
      <p:sp>
        <p:nvSpPr>
          <p:cNvPr id="79" name="TextBox 142"/>
          <p:cNvSpPr txBox="1"/>
          <p:nvPr/>
        </p:nvSpPr>
        <p:spPr>
          <a:xfrm>
            <a:off x="4271250" y="2758522"/>
            <a:ext cx="4311316" cy="91961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646731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cố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kiến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vần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thuộc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lòng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khổ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方正兰亭黑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329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52400" y="57150"/>
            <a:ext cx="9169134" cy="800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049659" y="1852573"/>
            <a:ext cx="6975427" cy="2792642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200" dirty="0" smtClean="0">
                <a:solidFill>
                  <a:schemeClr val="lt1"/>
                </a:solidFill>
              </a:rPr>
              <a:t>:</a:t>
            </a:r>
            <a:endParaRPr sz="1200" b="0" i="0" u="none" strike="noStrike" cap="none" dirty="0">
              <a:solidFill>
                <a:schemeClr val="lt1"/>
              </a:solidFill>
              <a:sym typeface="Arial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3160" y="0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123927" y="2639346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454544" y="2463792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img.thuthuattinhoc.vn/uploads/2019/03/07/thuthuattinhoc-slide-cam-on-dep-56_113246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521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53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047750"/>
            <a:ext cx="7248525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5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42950"/>
            <a:ext cx="851754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0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2368057" y="1133941"/>
            <a:ext cx="1380983" cy="2857157"/>
          </a:xfrm>
          <a:custGeom>
            <a:avLst/>
            <a:gdLst>
              <a:gd name="connsiteX0" fmla="*/ 0 w 2468160"/>
              <a:gd name="connsiteY0" fmla="*/ 0 h 4937688"/>
              <a:gd name="connsiteX1" fmla="*/ 251709 w 2468160"/>
              <a:gd name="connsiteY1" fmla="*/ 12711 h 4937688"/>
              <a:gd name="connsiteX2" fmla="*/ 2468160 w 2468160"/>
              <a:gd name="connsiteY2" fmla="*/ 2468844 h 4937688"/>
              <a:gd name="connsiteX3" fmla="*/ 251709 w 2468160"/>
              <a:gd name="connsiteY3" fmla="*/ 4924978 h 4937688"/>
              <a:gd name="connsiteX4" fmla="*/ 0 w 2468160"/>
              <a:gd name="connsiteY4" fmla="*/ 4937688 h 4937688"/>
              <a:gd name="connsiteX5" fmla="*/ 0 w 2468160"/>
              <a:gd name="connsiteY5" fmla="*/ 4688120 h 4937688"/>
              <a:gd name="connsiteX6" fmla="*/ 226192 w 2468160"/>
              <a:gd name="connsiteY6" fmla="*/ 4676698 h 4937688"/>
              <a:gd name="connsiteX7" fmla="*/ 2218592 w 2468160"/>
              <a:gd name="connsiteY7" fmla="*/ 2468844 h 4937688"/>
              <a:gd name="connsiteX8" fmla="*/ 226192 w 2468160"/>
              <a:gd name="connsiteY8" fmla="*/ 260990 h 4937688"/>
              <a:gd name="connsiteX9" fmla="*/ 0 w 2468160"/>
              <a:gd name="connsiteY9" fmla="*/ 249569 h 493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8160" h="4937688">
                <a:moveTo>
                  <a:pt x="0" y="0"/>
                </a:moveTo>
                <a:lnTo>
                  <a:pt x="251709" y="12711"/>
                </a:lnTo>
                <a:cubicBezTo>
                  <a:pt x="1496657" y="139142"/>
                  <a:pt x="2468160" y="1190539"/>
                  <a:pt x="2468160" y="2468844"/>
                </a:cubicBezTo>
                <a:cubicBezTo>
                  <a:pt x="2468160" y="3747149"/>
                  <a:pt x="1496657" y="4798546"/>
                  <a:pt x="251709" y="4924978"/>
                </a:cubicBezTo>
                <a:lnTo>
                  <a:pt x="0" y="4937688"/>
                </a:lnTo>
                <a:lnTo>
                  <a:pt x="0" y="4688120"/>
                </a:lnTo>
                <a:lnTo>
                  <a:pt x="226192" y="4676698"/>
                </a:lnTo>
                <a:cubicBezTo>
                  <a:pt x="1345293" y="4563047"/>
                  <a:pt x="2218592" y="3617931"/>
                  <a:pt x="2218592" y="2468844"/>
                </a:cubicBezTo>
                <a:cubicBezTo>
                  <a:pt x="2218592" y="1319758"/>
                  <a:pt x="1345293" y="374641"/>
                  <a:pt x="226192" y="260990"/>
                </a:cubicBezTo>
                <a:lnTo>
                  <a:pt x="0" y="249569"/>
                </a:lnTo>
                <a:close/>
              </a:path>
            </a:pathLst>
          </a:cu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34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2" name="组合 6"/>
          <p:cNvGrpSpPr/>
          <p:nvPr/>
        </p:nvGrpSpPr>
        <p:grpSpPr>
          <a:xfrm>
            <a:off x="2783329" y="1137645"/>
            <a:ext cx="1514351" cy="205740"/>
            <a:chOff x="3904783" y="1674310"/>
            <a:chExt cx="3519256" cy="109703"/>
          </a:xfrm>
        </p:grpSpPr>
        <p:cxnSp>
          <p:nvCxnSpPr>
            <p:cNvPr id="8" name="直接连接符 7"/>
            <p:cNvCxnSpPr/>
            <p:nvPr/>
          </p:nvCxnSpPr>
          <p:spPr>
            <a:xfrm flipV="1">
              <a:off x="3904783" y="1718973"/>
              <a:ext cx="3402797" cy="101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椭圆 8"/>
            <p:cNvSpPr/>
            <p:nvPr/>
          </p:nvSpPr>
          <p:spPr>
            <a:xfrm>
              <a:off x="7314336" y="1674310"/>
              <a:ext cx="109703" cy="10970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4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16" name="组合 59"/>
          <p:cNvGrpSpPr/>
          <p:nvPr/>
        </p:nvGrpSpPr>
        <p:grpSpPr>
          <a:xfrm>
            <a:off x="752355" y="1692012"/>
            <a:ext cx="2379465" cy="1740026"/>
            <a:chOff x="1037921" y="2876021"/>
            <a:chExt cx="2207813" cy="1898802"/>
          </a:xfrm>
        </p:grpSpPr>
        <p:sp>
          <p:nvSpPr>
            <p:cNvPr id="61" name="Freeform 5"/>
            <p:cNvSpPr>
              <a:spLocks/>
            </p:cNvSpPr>
            <p:nvPr/>
          </p:nvSpPr>
          <p:spPr bwMode="auto">
            <a:xfrm rot="10800000">
              <a:off x="1082221" y="2876021"/>
              <a:ext cx="2142438" cy="189880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square" lIns="64808" tIns="32405" rIns="64808" bIns="3240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46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63" name="文本框 116"/>
            <p:cNvSpPr txBox="1"/>
            <p:nvPr/>
          </p:nvSpPr>
          <p:spPr>
            <a:xfrm>
              <a:off x="1037921" y="3538329"/>
              <a:ext cx="2207813" cy="584398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88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>
                    <a:innerShdw blurRad="38100" dist="50800" dir="13500000">
                      <a:prstClr val="black">
                        <a:alpha val="6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/>
                </a:rPr>
                <a:t>MỤC TIÊU</a:t>
              </a:r>
              <a:endParaRPr kumimoji="0" lang="zh-C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>
                  <a:innerShdw blurRad="38100" dist="50800" dir="13500000">
                    <a:prstClr val="black">
                      <a:alpha val="6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4" name="TextBox 142"/>
          <p:cNvSpPr txBox="1"/>
          <p:nvPr/>
        </p:nvSpPr>
        <p:spPr>
          <a:xfrm>
            <a:off x="4403588" y="845959"/>
            <a:ext cx="4300898" cy="919611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646731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Rèn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kĩ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năng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đúng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rõ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ràng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  <a:sym typeface="+mn-lt"/>
              </a:rPr>
              <a:t>thơ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方正兰亭黑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9" name="组合 78"/>
          <p:cNvGrpSpPr/>
          <p:nvPr/>
        </p:nvGrpSpPr>
        <p:grpSpPr>
          <a:xfrm>
            <a:off x="2788920" y="3843518"/>
            <a:ext cx="1553592" cy="115506"/>
            <a:chOff x="3904783" y="1674310"/>
            <a:chExt cx="3519256" cy="109703"/>
          </a:xfrm>
        </p:grpSpPr>
        <p:cxnSp>
          <p:nvCxnSpPr>
            <p:cNvPr id="80" name="直接连接符 79"/>
            <p:cNvCxnSpPr/>
            <p:nvPr/>
          </p:nvCxnSpPr>
          <p:spPr>
            <a:xfrm flipV="1">
              <a:off x="3904783" y="1718973"/>
              <a:ext cx="3402797" cy="101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椭圆 80"/>
            <p:cNvSpPr/>
            <p:nvPr/>
          </p:nvSpPr>
          <p:spPr>
            <a:xfrm>
              <a:off x="7314336" y="1674310"/>
              <a:ext cx="109703" cy="10970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4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82" name="TextBox 142"/>
          <p:cNvSpPr txBox="1"/>
          <p:nvPr/>
        </p:nvSpPr>
        <p:spPr>
          <a:xfrm>
            <a:off x="4414827" y="3340079"/>
            <a:ext cx="4500573" cy="91961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646731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Nhận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biết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vần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nhau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方正兰亭黑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4359291" y="754961"/>
            <a:ext cx="4556109" cy="974651"/>
          </a:xfrm>
          <a:prstGeom prst="roundRect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366260" y="3309080"/>
            <a:ext cx="4549140" cy="977171"/>
          </a:xfrm>
          <a:prstGeom prst="roundRect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240280" y="991586"/>
            <a:ext cx="584238" cy="503807"/>
            <a:chOff x="1860873" y="1055268"/>
            <a:chExt cx="649153" cy="559785"/>
          </a:xfrm>
        </p:grpSpPr>
        <p:sp>
          <p:nvSpPr>
            <p:cNvPr id="13" name="Hexagon 12"/>
            <p:cNvSpPr/>
            <p:nvPr/>
          </p:nvSpPr>
          <p:spPr>
            <a:xfrm>
              <a:off x="1898788" y="1055268"/>
              <a:ext cx="573644" cy="559785"/>
            </a:xfrm>
            <a:prstGeom prst="hex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5" name="文本框 88"/>
            <p:cNvSpPr txBox="1"/>
            <p:nvPr/>
          </p:nvSpPr>
          <p:spPr>
            <a:xfrm>
              <a:off x="1860873" y="1111175"/>
              <a:ext cx="649153" cy="44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1985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Arial"/>
                  <a:sym typeface="Arial"/>
                </a:rPr>
                <a:t>01</a:t>
              </a:r>
              <a:endParaRPr kumimoji="0" lang="zh-CN" altLang="en-US" sz="198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261717" y="3657131"/>
            <a:ext cx="584238" cy="503807"/>
            <a:chOff x="1860873" y="1055268"/>
            <a:chExt cx="649153" cy="559785"/>
          </a:xfrm>
        </p:grpSpPr>
        <p:sp>
          <p:nvSpPr>
            <p:cNvPr id="51" name="Hexagon 50"/>
            <p:cNvSpPr/>
            <p:nvPr/>
          </p:nvSpPr>
          <p:spPr>
            <a:xfrm>
              <a:off x="1898788" y="1055268"/>
              <a:ext cx="573644" cy="559785"/>
            </a:xfrm>
            <a:prstGeom prst="hex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文本框 88"/>
            <p:cNvSpPr txBox="1"/>
            <p:nvPr/>
          </p:nvSpPr>
          <p:spPr>
            <a:xfrm>
              <a:off x="1860873" y="1111175"/>
              <a:ext cx="649153" cy="44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1985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Arial"/>
                  <a:sym typeface="Arial"/>
                </a:rPr>
                <a:t>02</a:t>
              </a:r>
              <a:endParaRPr kumimoji="0" lang="zh-CN" altLang="en-US" sz="198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52400" y="0"/>
            <a:ext cx="1789687" cy="870413"/>
            <a:chOff x="152400" y="0"/>
            <a:chExt cx="1789687" cy="870413"/>
          </a:xfrm>
        </p:grpSpPr>
        <p:sp>
          <p:nvSpPr>
            <p:cNvPr id="32" name="Oval 31"/>
            <p:cNvSpPr/>
            <p:nvPr/>
          </p:nvSpPr>
          <p:spPr>
            <a:xfrm>
              <a:off x="152400" y="0"/>
              <a:ext cx="1789687" cy="870413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04800" y="170186"/>
              <a:ext cx="14141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TIẾT 1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263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4" grpId="0"/>
      <p:bldP spid="82" grpId="0"/>
      <p:bldP spid="40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353988" y="81531"/>
            <a:ext cx="5105400" cy="4996672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391268" y="2439320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639917" y="1298837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376" t="20572" r="4301" b="12000"/>
          <a:stretch/>
        </p:blipFill>
        <p:spPr>
          <a:xfrm>
            <a:off x="533400" y="278124"/>
            <a:ext cx="8458200" cy="48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7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457200" y="3943350"/>
            <a:ext cx="8001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nhỏ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đang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làm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gì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hay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không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thường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gì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33350"/>
            <a:ext cx="5943600" cy="3679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152400" y="133350"/>
            <a:ext cx="4614041" cy="4729655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196814" y="1931435"/>
            <a:ext cx="251454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2.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Đọc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653</TotalTime>
  <Words>1612</Words>
  <Application>Microsoft Office PowerPoint</Application>
  <PresentationFormat>On-screen Show (16:9)</PresentationFormat>
  <Paragraphs>274</Paragraphs>
  <Slides>42</Slides>
  <Notes>20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42</vt:i4>
      </vt:variant>
    </vt:vector>
  </HeadingPairs>
  <TitlesOfParts>
    <vt:vector size="64" baseType="lpstr">
      <vt:lpstr>微软雅黑</vt:lpstr>
      <vt:lpstr>宋体</vt:lpstr>
      <vt:lpstr>Arial</vt:lpstr>
      <vt:lpstr>Arial Rounded</vt:lpstr>
      <vt:lpstr>Calibri</vt:lpstr>
      <vt:lpstr>Calibri (Body)</vt:lpstr>
      <vt:lpstr>Impact</vt:lpstr>
      <vt:lpstr>Microsoft Himalaya</vt:lpstr>
      <vt:lpstr>Times New Roman</vt:lpstr>
      <vt:lpstr>UTM Avo</vt:lpstr>
      <vt:lpstr>方正兰亭黑简体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ADMIN</cp:lastModifiedBy>
  <cp:revision>123</cp:revision>
  <dcterms:created xsi:type="dcterms:W3CDTF">2020-08-13T09:19:08Z</dcterms:created>
  <dcterms:modified xsi:type="dcterms:W3CDTF">2023-04-13T08:50:12Z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