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1" r:id="rId2"/>
    <p:sldMasterId id="2147483693" r:id="rId3"/>
  </p:sldMasterIdLst>
  <p:notesMasterIdLst>
    <p:notesMasterId r:id="rId17"/>
  </p:notesMasterIdLst>
  <p:sldIdLst>
    <p:sldId id="256" r:id="rId4"/>
    <p:sldId id="337" r:id="rId5"/>
    <p:sldId id="258" r:id="rId6"/>
    <p:sldId id="261" r:id="rId7"/>
    <p:sldId id="265" r:id="rId8"/>
    <p:sldId id="315" r:id="rId9"/>
    <p:sldId id="334" r:id="rId10"/>
    <p:sldId id="333" r:id="rId11"/>
    <p:sldId id="319" r:id="rId12"/>
    <p:sldId id="332" r:id="rId13"/>
    <p:sldId id="335" r:id="rId14"/>
    <p:sldId id="338" r:id="rId15"/>
    <p:sldId id="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06E76-5EFA-4CED-8350-3E0616032509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56420-2269-4B95-9861-5554F84E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38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869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79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05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103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214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001 Hom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16" name="Google Shape;16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1" name="Google Shape;21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" name="Google Shape;24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Google Shape;28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0" name="Google Shape;30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" name="Google Shape;37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39" name="Google Shape;39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2" name="Google Shape;42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" name="Google Shape;46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8" name="Google Shape;48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" name="Google Shape;51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7" name="Google Shape;57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" name="Google Shape;60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2241200" y="420942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" name="Google Shape;71;p2"/>
          <p:cNvGrpSpPr/>
          <p:nvPr/>
        </p:nvGrpSpPr>
        <p:grpSpPr>
          <a:xfrm rot="-985835">
            <a:off x="1357221" y="2152562"/>
            <a:ext cx="1153636" cy="2102402"/>
            <a:chOff x="5930618" y="1536098"/>
            <a:chExt cx="1609023" cy="2932306"/>
          </a:xfrm>
        </p:grpSpPr>
        <p:grpSp>
          <p:nvGrpSpPr>
            <p:cNvPr id="72" name="Google Shape;72;p2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825206" y="737100"/>
            <a:ext cx="8887327" cy="1126018"/>
          </a:xfrm>
          <a:custGeom>
            <a:avLst/>
            <a:gdLst/>
            <a:ahLst/>
            <a:cxnLst/>
            <a:rect l="l" t="t" r="r" b="b"/>
            <a:pathLst>
              <a:path w="8887327" h="1126018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747749"/>
                </a:lnTo>
                <a:lnTo>
                  <a:pt x="8819387" y="744513"/>
                </a:lnTo>
                <a:lnTo>
                  <a:pt x="8698274" y="780847"/>
                </a:lnTo>
                <a:lnTo>
                  <a:pt x="8631662" y="998850"/>
                </a:lnTo>
                <a:lnTo>
                  <a:pt x="8365215" y="1023072"/>
                </a:lnTo>
                <a:cubicBezTo>
                  <a:pt x="8359831" y="1017688"/>
                  <a:pt x="8340998" y="998854"/>
                  <a:pt x="8340992" y="998850"/>
                </a:cubicBezTo>
                <a:cubicBezTo>
                  <a:pt x="8327433" y="988003"/>
                  <a:pt x="8312733" y="978664"/>
                  <a:pt x="8298603" y="968571"/>
                </a:cubicBezTo>
                <a:lnTo>
                  <a:pt x="8122990" y="829292"/>
                </a:lnTo>
                <a:lnTo>
                  <a:pt x="8056378" y="823236"/>
                </a:lnTo>
                <a:lnTo>
                  <a:pt x="7802041" y="926182"/>
                </a:lnTo>
                <a:lnTo>
                  <a:pt x="7717262" y="1083628"/>
                </a:lnTo>
                <a:lnTo>
                  <a:pt x="7414481" y="1095740"/>
                </a:lnTo>
                <a:lnTo>
                  <a:pt x="7105644" y="823236"/>
                </a:lnTo>
                <a:lnTo>
                  <a:pt x="6609082" y="853514"/>
                </a:lnTo>
                <a:lnTo>
                  <a:pt x="6748362" y="944349"/>
                </a:lnTo>
                <a:lnTo>
                  <a:pt x="6076187" y="1023072"/>
                </a:lnTo>
                <a:lnTo>
                  <a:pt x="5664404" y="865626"/>
                </a:lnTo>
                <a:lnTo>
                  <a:pt x="5482735" y="805069"/>
                </a:lnTo>
                <a:lnTo>
                  <a:pt x="5083064" y="938293"/>
                </a:lnTo>
                <a:lnTo>
                  <a:pt x="4943784" y="1077573"/>
                </a:lnTo>
                <a:lnTo>
                  <a:pt x="4586502" y="926182"/>
                </a:lnTo>
                <a:lnTo>
                  <a:pt x="4235276" y="962516"/>
                </a:lnTo>
                <a:lnTo>
                  <a:pt x="4156552" y="998850"/>
                </a:lnTo>
                <a:lnTo>
                  <a:pt x="3884049" y="1041239"/>
                </a:lnTo>
                <a:lnTo>
                  <a:pt x="3787159" y="974627"/>
                </a:lnTo>
                <a:cubicBezTo>
                  <a:pt x="3756138" y="974627"/>
                  <a:pt x="3823657" y="975207"/>
                  <a:pt x="3720547" y="956460"/>
                </a:cubicBezTo>
                <a:cubicBezTo>
                  <a:pt x="3696633" y="952112"/>
                  <a:pt x="3672102" y="952423"/>
                  <a:pt x="3647880" y="950405"/>
                </a:cubicBezTo>
                <a:lnTo>
                  <a:pt x="3478322" y="956460"/>
                </a:lnTo>
                <a:lnTo>
                  <a:pt x="3393543" y="1023072"/>
                </a:lnTo>
                <a:cubicBezTo>
                  <a:pt x="3368338" y="1023072"/>
                  <a:pt x="3389403" y="1022434"/>
                  <a:pt x="3332987" y="1041239"/>
                </a:cubicBezTo>
                <a:lnTo>
                  <a:pt x="3236097" y="1071517"/>
                </a:lnTo>
                <a:lnTo>
                  <a:pt x="3127096" y="1071517"/>
                </a:lnTo>
                <a:lnTo>
                  <a:pt x="2769813" y="1059406"/>
                </a:lnTo>
                <a:cubicBezTo>
                  <a:pt x="2674578" y="1059406"/>
                  <a:pt x="2720978" y="1063739"/>
                  <a:pt x="2630534" y="1047295"/>
                </a:cubicBezTo>
                <a:lnTo>
                  <a:pt x="2648701" y="1010961"/>
                </a:lnTo>
                <a:lnTo>
                  <a:pt x="2781925" y="883793"/>
                </a:lnTo>
                <a:lnTo>
                  <a:pt x="2569978" y="895904"/>
                </a:lnTo>
                <a:lnTo>
                  <a:pt x="2485199" y="914071"/>
                </a:lnTo>
                <a:lnTo>
                  <a:pt x="2509421" y="1119962"/>
                </a:lnTo>
                <a:lnTo>
                  <a:pt x="1994693" y="1053350"/>
                </a:lnTo>
                <a:cubicBezTo>
                  <a:pt x="1960921" y="1036465"/>
                  <a:pt x="2009892" y="1064780"/>
                  <a:pt x="1976526" y="1023072"/>
                </a:cubicBezTo>
                <a:cubicBezTo>
                  <a:pt x="1964901" y="1008540"/>
                  <a:pt x="1948267" y="998849"/>
                  <a:pt x="1934137" y="986738"/>
                </a:cubicBezTo>
                <a:lnTo>
                  <a:pt x="1637411" y="883793"/>
                </a:lnTo>
                <a:lnTo>
                  <a:pt x="1322518" y="956460"/>
                </a:lnTo>
                <a:lnTo>
                  <a:pt x="1377019" y="1059406"/>
                </a:lnTo>
                <a:lnTo>
                  <a:pt x="1165072" y="1095740"/>
                </a:lnTo>
                <a:cubicBezTo>
                  <a:pt x="1161035" y="1095740"/>
                  <a:pt x="1156709" y="1097240"/>
                  <a:pt x="1152960" y="1095740"/>
                </a:cubicBezTo>
                <a:cubicBezTo>
                  <a:pt x="1131017" y="1086962"/>
                  <a:pt x="1109595" y="1054229"/>
                  <a:pt x="1098460" y="1041239"/>
                </a:cubicBezTo>
                <a:lnTo>
                  <a:pt x="874401" y="889848"/>
                </a:lnTo>
                <a:lnTo>
                  <a:pt x="777511" y="877737"/>
                </a:lnTo>
                <a:lnTo>
                  <a:pt x="462619" y="1126018"/>
                </a:lnTo>
                <a:lnTo>
                  <a:pt x="0" y="912501"/>
                </a:ln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93" name="Google Shape;93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73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93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86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53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17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56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1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23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9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Monday">
  <p:cSld name="002 Monday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119" name="Google Shape;119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128" name="Google Shape;128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36" name="Google Shape;136;p3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137" name="Google Shape;137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146" name="Google Shape;146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155" name="Google Shape;155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163" name="Google Shape;163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3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179" name="Google Shape;179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197" name="Google Shape;197;p3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8" name="Google Shape;198;p3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3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3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grpSp>
        <p:nvGrpSpPr>
          <p:cNvPr id="222" name="Google Shape;222;p3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23" name="Google Shape;223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6" name="Google Shape;226;p3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27" name="Google Shape;227;p3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021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3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463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726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412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89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7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07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106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913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993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uesday">
  <p:cSld name="003 Tuesday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4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35" name="Google Shape;235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8" name="Google Shape;238;p4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39" name="Google Shape;239;p4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4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42" name="Google Shape;242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5" name="Google Shape;245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9" name="Google Shape;249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0" name="Google Shape;250;p4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251" name="Google Shape;251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4" name="Google Shape;254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8" name="Google Shape;258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9" name="Google Shape;259;p4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260" name="Google Shape;260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3" name="Google Shape;263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7" name="Google Shape;267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68" name="Google Shape;268;p4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269" name="Google Shape;269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2" name="Google Shape;272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6" name="Google Shape;276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77" name="Google Shape;277;p4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283" name="Google Shape;283;p4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4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00" name="Google Shape;300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3" name="Google Shape;303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7" name="Google Shape;307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08" name="Google Shape;308;p4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309" name="Google Shape;309;p4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310" name="Google Shape;310;p4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311" name="Google Shape;311;p4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0" name="Google Shape;320;p4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4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Google Shape;330;p4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2" name="Google Shape;332;p4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3" name="Google Shape;333;p4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4" name="Google Shape;334;p4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5" name="Google Shape;335;p4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97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04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058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0803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2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7297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37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690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006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74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Wednesday">
  <p:cSld name="004 Wednesday">
    <p:bg>
      <p:bgPr>
        <a:solidFill>
          <a:schemeClr val="accent3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343" name="Google Shape;343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6" name="Google Shape;346;p5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47" name="Google Shape;347;p5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48" name="Google Shape;348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1" name="Google Shape;351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5" name="Google Shape;355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56" name="Google Shape;356;p5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" name="Google Shape;358;p5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359" name="Google Shape;359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2" name="Google Shape;362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6" name="Google Shape;366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67" name="Google Shape;367;p5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68" name="Google Shape;368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1" name="Google Shape;371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5" name="Google Shape;375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76" name="Google Shape;376;p5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377" name="Google Shape;377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0" name="Google Shape;380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4" name="Google Shape;384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85" name="Google Shape;385;p5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5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5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391" name="Google Shape;391;p5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5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08" name="Google Shape;408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1" name="Google Shape;411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5" name="Google Shape;415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417" name="Google Shape;417;p5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418" name="Google Shape;418;p5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419" name="Google Shape;419;p5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5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5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8" name="Google Shape;438;p5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3" name="Google Shape;443;p5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5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623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125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08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613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09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241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311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hursday">
  <p:cSld name="005 Thursday">
    <p:bg>
      <p:bgPr>
        <a:solidFill>
          <a:schemeClr val="accent4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6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451" name="Google Shape;451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4" name="Google Shape;454;p6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55" name="Google Shape;455;p6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56" name="Google Shape;456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9" name="Google Shape;459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3" name="Google Shape;463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64" name="Google Shape;464;p6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65" name="Google Shape;465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8" name="Google Shape;468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2" name="Google Shape;472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73" name="Google Shape;473;p6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6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476" name="Google Shape;476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9" name="Google Shape;479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3" name="Google Shape;483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84" name="Google Shape;484;p6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485" name="Google Shape;485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8" name="Google Shape;488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2" name="Google Shape;492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93" name="Google Shape;493;p6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6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6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499" name="Google Shape;499;p6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6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16" name="Google Shape;516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7" name="Google Shape;517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9" name="Google Shape;519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1" name="Google Shape;521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3" name="Google Shape;523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24" name="Google Shape;524;p6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525" name="Google Shape;525;p6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526" name="Google Shape;526;p6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527" name="Google Shape;527;p6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36;p6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6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Google Shape;546;p6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0" name="Google Shape;550;p6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1" name="Google Shape;551;p6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6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6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6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22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Friday">
  <p:cSld name="006 Friday">
    <p:bg>
      <p:bgPr>
        <a:solidFill>
          <a:schemeClr val="accent5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7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559" name="Google Shape;559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2" name="Google Shape;562;p7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3" name="Google Shape;563;p7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564" name="Google Shape;564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7" name="Google Shape;567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1" name="Google Shape;571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72" name="Google Shape;572;p7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573" name="Google Shape;573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6" name="Google Shape;576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0" name="Google Shape;580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81" name="Google Shape;581;p7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82" name="Google Shape;582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5" name="Google Shape;585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9" name="Google Shape;589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90" name="Google Shape;590;p7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2" name="Google Shape;592;p7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593" name="Google Shape;593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6" name="Google Shape;596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0" name="Google Shape;600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01" name="Google Shape;601;p7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7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7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7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607" name="Google Shape;607;p7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7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24" name="Google Shape;624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7" name="Google Shape;627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1" name="Google Shape;631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32" name="Google Shape;632;p7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633" name="Google Shape;633;p7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634" name="Google Shape;634;p7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635" name="Google Shape;635;p7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4" name="Google Shape;644;p7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7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4" name="Google Shape;654;p7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5" name="Google Shape;655;p7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6" name="Google Shape;656;p7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7" name="Google Shape;657;p7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9" name="Google Shape;659;p7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7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7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7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7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71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Notes">
  <p:cSld name="007 Notes">
    <p:bg>
      <p:bgPr>
        <a:solidFill>
          <a:schemeClr val="accent6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8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667" name="Google Shape;667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0" name="Google Shape;670;p8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71" name="Google Shape;671;p8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72" name="Google Shape;672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5" name="Google Shape;675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9" name="Google Shape;679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0" name="Google Shape;680;p8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681" name="Google Shape;681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4" name="Google Shape;684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8" name="Google Shape;688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9" name="Google Shape;689;p8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690" name="Google Shape;690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3" name="Google Shape;693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7" name="Google Shape;697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699" name="Google Shape;699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2" name="Google Shape;702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6" name="Google Shape;706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07" name="Google Shape;707;p8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8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8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8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715" name="Google Shape;715;p8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8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732" name="Google Shape;732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5" name="Google Shape;735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9" name="Google Shape;739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40" name="Google Shape;740;p8"/>
          <p:cNvSpPr txBox="1">
            <a:spLocks noGrp="1"/>
          </p:cNvSpPr>
          <p:nvPr>
            <p:ph type="body" idx="1"/>
          </p:nvPr>
        </p:nvSpPr>
        <p:spPr>
          <a:xfrm>
            <a:off x="1249950" y="1968350"/>
            <a:ext cx="80244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741" name="Google Shape;741;p8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742" name="Google Shape;742;p8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43" name="Google Shape;743;p8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2" name="Google Shape;752;p8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1" name="Google Shape;761;p8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Google Shape;762;p8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8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8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8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8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66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7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415650" y="555375"/>
            <a:ext cx="94902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50" y="1509658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chi Hand"/>
              <a:buChar char="●"/>
              <a:defRPr sz="24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77696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36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002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92" name="Google Shape;792;p10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793;p10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10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10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796;p10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7" name="Google Shape;797;p10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12F200-52AC-47C4-80BE-EB7DF61F285F}"/>
              </a:ext>
            </a:extLst>
          </p:cNvPr>
          <p:cNvSpPr/>
          <p:nvPr/>
        </p:nvSpPr>
        <p:spPr>
          <a:xfrm>
            <a:off x="9832" y="68827"/>
            <a:ext cx="275303" cy="1284950"/>
          </a:xfrm>
          <a:prstGeom prst="rect">
            <a:avLst/>
          </a:prstGeom>
          <a:solidFill>
            <a:srgbClr val="FCF3BA"/>
          </a:solidFill>
          <a:ln>
            <a:solidFill>
              <a:srgbClr val="FCF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691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E96226-C7E8-4983-938C-D1334D15C65F}"/>
              </a:ext>
            </a:extLst>
          </p:cNvPr>
          <p:cNvSpPr txBox="1"/>
          <p:nvPr/>
        </p:nvSpPr>
        <p:spPr>
          <a:xfrm>
            <a:off x="1939197" y="2144050"/>
            <a:ext cx="80045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CÁC EM ĐẾN VỚI TIẾT TOÁN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D2A9F126-CA23-4FFB-98AD-75F2E7319F82}"/>
              </a:ext>
            </a:extLst>
          </p:cNvPr>
          <p:cNvSpPr/>
          <p:nvPr/>
        </p:nvSpPr>
        <p:spPr>
          <a:xfrm>
            <a:off x="486329" y="68327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CFA50D-8ED6-4F4D-8196-E78948AE579D}"/>
              </a:ext>
            </a:extLst>
          </p:cNvPr>
          <p:cNvSpPr txBox="1"/>
          <p:nvPr/>
        </p:nvSpPr>
        <p:spPr>
          <a:xfrm>
            <a:off x="923651" y="392990"/>
            <a:ext cx="1039222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5FA9FA-20A9-4DB3-9B25-40C70029FFD0}"/>
              </a:ext>
            </a:extLst>
          </p:cNvPr>
          <p:cNvSpPr txBox="1"/>
          <p:nvPr/>
        </p:nvSpPr>
        <p:spPr>
          <a:xfrm>
            <a:off x="2848602" y="3867183"/>
            <a:ext cx="846727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x 3 = 15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B0E563-18B7-48D6-8BEC-26871E73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0" y="1698155"/>
            <a:ext cx="4991100" cy="2797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5592D9F-2141-42D8-879A-0FBC11CD808F}"/>
              </a:ext>
            </a:extLst>
          </p:cNvPr>
          <p:cNvSpPr/>
          <p:nvPr/>
        </p:nvSpPr>
        <p:spPr>
          <a:xfrm>
            <a:off x="907243" y="70077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CE5538-635E-465A-94BC-E1806F8E83CD}"/>
              </a:ext>
            </a:extLst>
          </p:cNvPr>
          <p:cNvSpPr txBox="1"/>
          <p:nvPr/>
        </p:nvSpPr>
        <p:spPr>
          <a:xfrm>
            <a:off x="1463311" y="468011"/>
            <a:ext cx="92653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266" name="Picture 2" descr="Chicken Cartoon Free PNG Image｜Illustoon">
            <a:extLst>
              <a:ext uri="{FF2B5EF4-FFF2-40B4-BE49-F238E27FC236}">
                <a16:creationId xmlns:a16="http://schemas.microsoft.com/office/drawing/2014/main" xmlns="" id="{2C27D57A-18B9-4B82-BB2A-0EDD27E23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/>
        </p:blipFill>
        <p:spPr bwMode="auto">
          <a:xfrm>
            <a:off x="1067847" y="1234009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Rabbit Cartoon Isolated On White Background Stock Vector -  Illustration of greeting, celebration: 113194593">
            <a:extLst>
              <a:ext uri="{FF2B5EF4-FFF2-40B4-BE49-F238E27FC236}">
                <a16:creationId xmlns:a16="http://schemas.microsoft.com/office/drawing/2014/main" xmlns="" id="{D9A24F8D-AFAC-4CC9-BD72-288B67FC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7" y="3751370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25A15B-AF3E-41F9-B4DA-C4CBCFBDD054}"/>
              </a:ext>
            </a:extLst>
          </p:cNvPr>
          <p:cNvSpPr txBox="1"/>
          <p:nvPr/>
        </p:nvSpPr>
        <p:spPr>
          <a:xfrm>
            <a:off x="2856983" y="2209756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AED28-EC36-4757-AA03-A969AF58471E}"/>
              </a:ext>
            </a:extLst>
          </p:cNvPr>
          <p:cNvSpPr txBox="1"/>
          <p:nvPr/>
        </p:nvSpPr>
        <p:spPr>
          <a:xfrm>
            <a:off x="2462287" y="5244437"/>
            <a:ext cx="31591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3DDE053F-CFF2-407F-B78A-E3722638386D}"/>
              </a:ext>
            </a:extLst>
          </p:cNvPr>
          <p:cNvSpPr/>
          <p:nvPr/>
        </p:nvSpPr>
        <p:spPr>
          <a:xfrm>
            <a:off x="5732757" y="2444735"/>
            <a:ext cx="726485" cy="3435843"/>
          </a:xfrm>
          <a:prstGeom prst="rightBrace">
            <a:avLst>
              <a:gd name="adj1" fmla="val 56282"/>
              <a:gd name="adj2" fmla="val 49578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B9457F-272F-4DED-9A33-4A4180A73A44}"/>
              </a:ext>
            </a:extLst>
          </p:cNvPr>
          <p:cNvSpPr txBox="1"/>
          <p:nvPr/>
        </p:nvSpPr>
        <p:spPr>
          <a:xfrm>
            <a:off x="6470081" y="2776417"/>
            <a:ext cx="449947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D7A2AA-A522-4A61-9FCE-87ECACCFE947}"/>
              </a:ext>
            </a:extLst>
          </p:cNvPr>
          <p:cNvSpPr txBox="1"/>
          <p:nvPr/>
        </p:nvSpPr>
        <p:spPr>
          <a:xfrm>
            <a:off x="6194222" y="4312578"/>
            <a:ext cx="492993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2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  <p:bldP spid="7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FFD5A6-A8AB-45A9-9DC4-3E0B315D94CB}"/>
              </a:ext>
            </a:extLst>
          </p:cNvPr>
          <p:cNvSpPr txBox="1"/>
          <p:nvPr/>
        </p:nvSpPr>
        <p:spPr>
          <a:xfrm>
            <a:off x="4057977" y="1289662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397" y="2280451"/>
            <a:ext cx="515341" cy="85055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44D309C0-77A7-4640-A82A-6280FC4A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97" y="4152702"/>
            <a:ext cx="745036" cy="850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E71A6-C233-4129-AB64-F6FB7744F6A1}"/>
              </a:ext>
            </a:extLst>
          </p:cNvPr>
          <p:cNvSpPr txBox="1"/>
          <p:nvPr/>
        </p:nvSpPr>
        <p:spPr>
          <a:xfrm>
            <a:off x="2604655" y="2137963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Ôn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củng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cố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, chia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phạm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endParaRPr lang="vi-VN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vi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học, thực hiện phép tính trong trường hợp</a:t>
            </a:r>
          </a:p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có 2 dấu phép tính. 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A87FB0-3742-4F87-B88D-4900CC2094B2}"/>
              </a:ext>
            </a:extLst>
          </p:cNvPr>
          <p:cNvSpPr txBox="1"/>
          <p:nvPr/>
        </p:nvSpPr>
        <p:spPr>
          <a:xfrm>
            <a:off x="2714749" y="4101281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Ôn tập về giải toán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 lời văn và phát triển năng </a:t>
            </a:r>
          </a:p>
          <a:p>
            <a:pPr>
              <a:defRPr/>
            </a:pP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lực lập luận toán học, giải quyết vấn đề.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91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726" y="513739"/>
            <a:ext cx="11002299" cy="57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28968">
            <a:off x="10131404" y="4577823"/>
            <a:ext cx="2494081" cy="25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85305" y="-295906"/>
            <a:ext cx="1956993" cy="21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9490" y="239122"/>
            <a:ext cx="2426752" cy="133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5922" y="0"/>
            <a:ext cx="737352" cy="9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615954">
            <a:off x="-47311" y="5384688"/>
            <a:ext cx="1897429" cy="6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614A93-D4FE-4FBA-80B2-80861E4D515F}"/>
              </a:ext>
            </a:extLst>
          </p:cNvPr>
          <p:cNvSpPr txBox="1"/>
          <p:nvPr/>
        </p:nvSpPr>
        <p:spPr>
          <a:xfrm>
            <a:off x="2152562" y="2157397"/>
            <a:ext cx="8543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Times New Roman" pitchFamily="18" charset="0"/>
                <a:sym typeface="Arial"/>
              </a:rPr>
              <a:t>CHÀO TẠM BIỆT VÀ HẸN GẶP LẠI!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2"/>
            <a:chOff x="1523998" y="0"/>
            <a:chExt cx="2208945" cy="9806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2"/>
              <a:chOff x="1523999" y="0"/>
              <a:chExt cx="1285462" cy="1828802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xmlns="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87290" y="11906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</a:rPr>
                <a:t>14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D5657-02F9-4206-8D9F-84DE1BC35A4E}"/>
              </a:ext>
            </a:extLst>
          </p:cNvPr>
          <p:cNvSpPr txBox="1"/>
          <p:nvPr/>
        </p:nvSpPr>
        <p:spPr>
          <a:xfrm>
            <a:off x="3292526" y="574506"/>
            <a:ext cx="526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</a:rPr>
              <a:t>ÔN TẬP </a:t>
            </a:r>
            <a:r>
              <a:rPr lang="en-US" sz="3600" dirty="0">
                <a:solidFill>
                  <a:srgbClr val="7030A0"/>
                </a:solidFill>
              </a:rPr>
              <a:t>CUỐI NĂM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A2A65E-4925-443C-973E-2B692A7DB1DB}"/>
              </a:ext>
            </a:extLst>
          </p:cNvPr>
          <p:cNvSpPr txBox="1"/>
          <p:nvPr/>
        </p:nvSpPr>
        <p:spPr>
          <a:xfrm>
            <a:off x="1407502" y="1729710"/>
            <a:ext cx="903545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BÀI </a:t>
            </a:r>
            <a:r>
              <a:rPr lang="en-US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71</a:t>
            </a:r>
            <a:endParaRPr lang="vi-VN" sz="5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ÔN TẬP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NHÂN, </a:t>
            </a:r>
            <a:endParaRPr lang="en-US" sz="4800" b="1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CHIA</a:t>
            </a:r>
            <a:endParaRPr lang="vi-VN" sz="4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03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9803"/>
            </a:srgbClr>
          </a:solidFill>
          <a:ln>
            <a:noFill/>
          </a:ln>
        </p:spPr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525596" y="-399630"/>
            <a:ext cx="5551877" cy="7931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/>
        </p:nvSpPr>
        <p:spPr>
          <a:xfrm>
            <a:off x="3162252" y="2892151"/>
            <a:ext cx="58321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vi-VN" sz="6600" kern="0" dirty="0">
                <a:solidFill>
                  <a:srgbClr val="FF0000"/>
                </a:solidFill>
                <a:cs typeface="Arial"/>
                <a:sym typeface="Arial"/>
              </a:rPr>
              <a:t>KHỞI ĐỘNG</a:t>
            </a:r>
            <a:endParaRPr sz="66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75018">
            <a:off x="8502859" y="1163222"/>
            <a:ext cx="2486425" cy="11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9336">
            <a:off x="1232648" y="3926128"/>
            <a:ext cx="1770079" cy="17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7042">
            <a:off x="3473052" y="545723"/>
            <a:ext cx="2111589" cy="70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Ai Thương Con Nhiều Hơn">
            <a:hlinkClick r:id="" action="ppaction://media"/>
            <a:extLst>
              <a:ext uri="{FF2B5EF4-FFF2-40B4-BE49-F238E27FC236}">
                <a16:creationId xmlns:a16="http://schemas.microsoft.com/office/drawing/2014/main" xmlns="" id="{3D17FBFF-FDB5-4067-8076-3FFC48A7B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561108"/>
            <a:ext cx="10169236" cy="572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FFD5A6-A8AB-45A9-9DC4-3E0B315D94CB}"/>
              </a:ext>
            </a:extLst>
          </p:cNvPr>
          <p:cNvSpPr txBox="1"/>
          <p:nvPr/>
        </p:nvSpPr>
        <p:spPr>
          <a:xfrm>
            <a:off x="4057977" y="1289662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397" y="2280451"/>
            <a:ext cx="515341" cy="85055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44D309C0-77A7-4640-A82A-6280FC4A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97" y="4152702"/>
            <a:ext cx="745036" cy="850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E71A6-C233-4129-AB64-F6FB7744F6A1}"/>
              </a:ext>
            </a:extLst>
          </p:cNvPr>
          <p:cNvSpPr txBox="1"/>
          <p:nvPr/>
        </p:nvSpPr>
        <p:spPr>
          <a:xfrm>
            <a:off x="2604655" y="2137963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Ôn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củng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cố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, chia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phạm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endParaRPr lang="vi-VN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vi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học, thực hiện phép tính trong trường hợp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có 2 dấu phép tính.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A87FB0-3742-4F87-B88D-4900CC2094B2}"/>
              </a:ext>
            </a:extLst>
          </p:cNvPr>
          <p:cNvSpPr txBox="1"/>
          <p:nvPr/>
        </p:nvSpPr>
        <p:spPr>
          <a:xfrm>
            <a:off x="2714749" y="4101281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Ôn tập về giải toán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 lời văn và phát triển năng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lực lập luận toán học, giải quyết vấn đề.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914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C62337-43E1-49DB-BA49-761CEAAFFCC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792AA9D-FB4B-47D8-92FA-5D560BDCDC61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038BD0F4-E601-423B-843B-B19F17BA104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AB4C7D3-7656-42FF-B022-DDAFC5BB96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40B0899-E10D-4261-AE05-CD4792A95E9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699DA90-8C9F-4CE3-BE63-D19D86223D00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921FDFB2-99B5-4A01-9838-F5F36E033515}"/>
              </a:ext>
            </a:extLst>
          </p:cNvPr>
          <p:cNvGraphicFramePr>
            <a:graphicFrameLocks noGrp="1"/>
          </p:cNvGraphicFramePr>
          <p:nvPr/>
        </p:nvGraphicFramePr>
        <p:xfrm>
          <a:off x="1492578" y="1745146"/>
          <a:ext cx="9081653" cy="1754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3208">
                  <a:extLst>
                    <a:ext uri="{9D8B030D-6E8A-4147-A177-3AD203B41FA5}">
                      <a16:colId xmlns:a16="http://schemas.microsoft.com/office/drawing/2014/main" xmlns="" val="1092565331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xmlns="" val="1687512118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xmlns="" val="1115789471"/>
                    </a:ext>
                  </a:extLst>
                </a:gridCol>
                <a:gridCol w="1021661">
                  <a:extLst>
                    <a:ext uri="{9D8B030D-6E8A-4147-A177-3AD203B41FA5}">
                      <a16:colId xmlns:a16="http://schemas.microsoft.com/office/drawing/2014/main" xmlns="" val="304400552"/>
                    </a:ext>
                  </a:extLst>
                </a:gridCol>
                <a:gridCol w="1082899">
                  <a:extLst>
                    <a:ext uri="{9D8B030D-6E8A-4147-A177-3AD203B41FA5}">
                      <a16:colId xmlns:a16="http://schemas.microsoft.com/office/drawing/2014/main" xmlns="" val="4068530104"/>
                    </a:ext>
                  </a:extLst>
                </a:gridCol>
                <a:gridCol w="1028805">
                  <a:extLst>
                    <a:ext uri="{9D8B030D-6E8A-4147-A177-3AD203B41FA5}">
                      <a16:colId xmlns:a16="http://schemas.microsoft.com/office/drawing/2014/main" xmlns="" val="1116599920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xmlns="" val="1936170889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xmlns="" val="235546237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5262212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7443060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3ACF0E52-375C-4B32-9DA1-41074664D48A}"/>
              </a:ext>
            </a:extLst>
          </p:cNvPr>
          <p:cNvGraphicFramePr>
            <a:graphicFrameLocks noGrp="1"/>
          </p:cNvGraphicFramePr>
          <p:nvPr/>
        </p:nvGraphicFramePr>
        <p:xfrm>
          <a:off x="1492577" y="4052758"/>
          <a:ext cx="9081653" cy="17540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73137">
                  <a:extLst>
                    <a:ext uri="{9D8B030D-6E8A-4147-A177-3AD203B41FA5}">
                      <a16:colId xmlns:a16="http://schemas.microsoft.com/office/drawing/2014/main" xmlns="" val="1092565331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xmlns="" val="168751211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xmlns="" val="1115789471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xmlns="" val="304400552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xmlns="" val="4068530104"/>
                    </a:ext>
                  </a:extLst>
                </a:gridCol>
                <a:gridCol w="934716">
                  <a:extLst>
                    <a:ext uri="{9D8B030D-6E8A-4147-A177-3AD203B41FA5}">
                      <a16:colId xmlns:a16="http://schemas.microsoft.com/office/drawing/2014/main" xmlns="" val="1116599920"/>
                    </a:ext>
                  </a:extLst>
                </a:gridCol>
                <a:gridCol w="1053741">
                  <a:extLst>
                    <a:ext uri="{9D8B030D-6E8A-4147-A177-3AD203B41FA5}">
                      <a16:colId xmlns:a16="http://schemas.microsoft.com/office/drawing/2014/main" xmlns="" val="1936170889"/>
                    </a:ext>
                  </a:extLst>
                </a:gridCol>
                <a:gridCol w="1052859">
                  <a:extLst>
                    <a:ext uri="{9D8B030D-6E8A-4147-A177-3AD203B41FA5}">
                      <a16:colId xmlns:a16="http://schemas.microsoft.com/office/drawing/2014/main" xmlns="" val="2100804216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5743410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744306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F1FDDD9-7BF8-42B9-8846-1C5BFD03D80B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2A7F07-9D6D-48E1-BD96-EA2694579D74}"/>
              </a:ext>
            </a:extLst>
          </p:cNvPr>
          <p:cNvSpPr txBox="1"/>
          <p:nvPr/>
        </p:nvSpPr>
        <p:spPr>
          <a:xfrm>
            <a:off x="788825" y="39010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80D71C-8C05-4738-8650-8D3289CAC0EC}"/>
              </a:ext>
            </a:extLst>
          </p:cNvPr>
          <p:cNvSpPr txBox="1"/>
          <p:nvPr/>
        </p:nvSpPr>
        <p:spPr>
          <a:xfrm>
            <a:off x="44210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63EC47-D496-463A-93A9-57E6C32BBADD}"/>
              </a:ext>
            </a:extLst>
          </p:cNvPr>
          <p:cNvSpPr txBox="1"/>
          <p:nvPr/>
        </p:nvSpPr>
        <p:spPr>
          <a:xfrm>
            <a:off x="5541894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BEBC05-7985-443D-82B5-4DB9F14023FA}"/>
              </a:ext>
            </a:extLst>
          </p:cNvPr>
          <p:cNvSpPr txBox="1"/>
          <p:nvPr/>
        </p:nvSpPr>
        <p:spPr>
          <a:xfrm>
            <a:off x="6592306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FDDB86-0973-4627-8691-85FC0FE435EC}"/>
              </a:ext>
            </a:extLst>
          </p:cNvPr>
          <p:cNvSpPr txBox="1"/>
          <p:nvPr/>
        </p:nvSpPr>
        <p:spPr>
          <a:xfrm>
            <a:off x="7633273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82E9633-1B57-4DF2-8D7C-CFFA1C9A7DF3}"/>
              </a:ext>
            </a:extLst>
          </p:cNvPr>
          <p:cNvSpPr txBox="1"/>
          <p:nvPr/>
        </p:nvSpPr>
        <p:spPr>
          <a:xfrm>
            <a:off x="86742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29C039-784C-4F3E-B50A-F2C9E92E1795}"/>
              </a:ext>
            </a:extLst>
          </p:cNvPr>
          <p:cNvSpPr txBox="1"/>
          <p:nvPr/>
        </p:nvSpPr>
        <p:spPr>
          <a:xfrm>
            <a:off x="4646465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C4AB9FC-A764-41F1-B62C-CC9B779B15CD}"/>
              </a:ext>
            </a:extLst>
          </p:cNvPr>
          <p:cNvSpPr txBox="1"/>
          <p:nvPr/>
        </p:nvSpPr>
        <p:spPr>
          <a:xfrm>
            <a:off x="5732951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4F1E58-6F5B-43BF-AA21-D3817F390B99}"/>
              </a:ext>
            </a:extLst>
          </p:cNvPr>
          <p:cNvSpPr txBox="1"/>
          <p:nvPr/>
        </p:nvSpPr>
        <p:spPr>
          <a:xfrm>
            <a:off x="6766652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3E235B-DC0C-42C6-B2CE-E6A7F986ECCE}"/>
              </a:ext>
            </a:extLst>
          </p:cNvPr>
          <p:cNvSpPr txBox="1"/>
          <p:nvPr/>
        </p:nvSpPr>
        <p:spPr>
          <a:xfrm>
            <a:off x="7800353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06FB5A4-3FB3-42DC-9B3E-3167B6AEC1B9}"/>
              </a:ext>
            </a:extLst>
          </p:cNvPr>
          <p:cNvSpPr txBox="1"/>
          <p:nvPr/>
        </p:nvSpPr>
        <p:spPr>
          <a:xfrm>
            <a:off x="8674240" y="528360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A76759-7E5D-41B5-ABF6-BC8B40CC32CF}"/>
              </a:ext>
            </a:extLst>
          </p:cNvPr>
          <p:cNvSpPr txBox="1"/>
          <p:nvPr/>
        </p:nvSpPr>
        <p:spPr>
          <a:xfrm>
            <a:off x="9716419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3A2AD0B-7126-4F9E-9A16-411D077FCE56}"/>
              </a:ext>
            </a:extLst>
          </p:cNvPr>
          <p:cNvSpPr txBox="1"/>
          <p:nvPr/>
        </p:nvSpPr>
        <p:spPr>
          <a:xfrm>
            <a:off x="9830719" y="526455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2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9F00C07-567B-4C8F-918F-E73BE49F908F}"/>
              </a:ext>
            </a:extLst>
          </p:cNvPr>
          <p:cNvSpPr/>
          <p:nvPr/>
        </p:nvSpPr>
        <p:spPr>
          <a:xfrm>
            <a:off x="1030167" y="4327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64B432-09BB-412E-95A7-6CC74B99E953}"/>
              </a:ext>
            </a:extLst>
          </p:cNvPr>
          <p:cNvSpPr txBox="1"/>
          <p:nvPr/>
        </p:nvSpPr>
        <p:spPr>
          <a:xfrm>
            <a:off x="1467489" y="301066"/>
            <a:ext cx="9787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41881D0-71C5-47B8-9325-3211A8417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741" b="53394"/>
          <a:stretch/>
        </p:blipFill>
        <p:spPr>
          <a:xfrm>
            <a:off x="8592907" y="4013661"/>
            <a:ext cx="1485899" cy="2247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FBFF0A7-403C-4517-B01F-33BBE8DC12AC}"/>
              </a:ext>
            </a:extLst>
          </p:cNvPr>
          <p:cNvGrpSpPr/>
          <p:nvPr/>
        </p:nvGrpSpPr>
        <p:grpSpPr>
          <a:xfrm>
            <a:off x="665615" y="1602068"/>
            <a:ext cx="7549471" cy="4823186"/>
            <a:chOff x="665615" y="1602068"/>
            <a:chExt cx="7549471" cy="48231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C7D2A1E-DC84-48AA-82F0-689584079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2307"/>
            <a:stretch/>
          </p:blipFill>
          <p:spPr>
            <a:xfrm>
              <a:off x="665615" y="1602068"/>
              <a:ext cx="7549471" cy="482318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1781724-B41F-40F0-A885-C6842A3AEFB3}"/>
                </a:ext>
              </a:extLst>
            </p:cNvPr>
            <p:cNvSpPr/>
            <p:nvPr/>
          </p:nvSpPr>
          <p:spPr>
            <a:xfrm>
              <a:off x="7777764" y="2075543"/>
              <a:ext cx="437322" cy="168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DC57AEB-CA2A-4D7D-B685-D9B4145988D8}"/>
              </a:ext>
            </a:extLst>
          </p:cNvPr>
          <p:cNvCxnSpPr/>
          <p:nvPr/>
        </p:nvCxnSpPr>
        <p:spPr>
          <a:xfrm>
            <a:off x="2979174" y="2600328"/>
            <a:ext cx="398207" cy="1403196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70C9A99-41BE-4DED-AADD-7DE2F549C958}"/>
              </a:ext>
            </a:extLst>
          </p:cNvPr>
          <p:cNvCxnSpPr>
            <a:cxnSpLocks/>
          </p:cNvCxnSpPr>
          <p:nvPr/>
        </p:nvCxnSpPr>
        <p:spPr>
          <a:xfrm flipH="1">
            <a:off x="2999560" y="4406900"/>
            <a:ext cx="367628" cy="768811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1B27A22E-211E-4732-91DB-F7487B0BF938}"/>
              </a:ext>
            </a:extLst>
          </p:cNvPr>
          <p:cNvSpPr/>
          <p:nvPr/>
        </p:nvSpPr>
        <p:spPr>
          <a:xfrm>
            <a:off x="3670300" y="4394200"/>
            <a:ext cx="2743200" cy="420631"/>
          </a:xfrm>
          <a:custGeom>
            <a:avLst/>
            <a:gdLst>
              <a:gd name="connsiteX0" fmla="*/ 0 w 2743200"/>
              <a:gd name="connsiteY0" fmla="*/ 0 h 420631"/>
              <a:gd name="connsiteX1" fmla="*/ 1308100 w 2743200"/>
              <a:gd name="connsiteY1" fmla="*/ 419100 h 420631"/>
              <a:gd name="connsiteX2" fmla="*/ 2743200 w 2743200"/>
              <a:gd name="connsiteY2" fmla="*/ 114300 h 4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20631">
                <a:moveTo>
                  <a:pt x="0" y="0"/>
                </a:moveTo>
                <a:cubicBezTo>
                  <a:pt x="425450" y="200025"/>
                  <a:pt x="850900" y="400050"/>
                  <a:pt x="1308100" y="419100"/>
                </a:cubicBezTo>
                <a:cubicBezTo>
                  <a:pt x="1765300" y="438150"/>
                  <a:pt x="2254250" y="276225"/>
                  <a:pt x="2743200" y="114300"/>
                </a:cubicBezTo>
              </a:path>
            </a:pathLst>
          </a:custGeom>
          <a:noFill/>
          <a:ln w="28575">
            <a:solidFill>
              <a:srgbClr val="D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7DB71F26-23E3-49EB-BABB-3EC062A0D633}"/>
              </a:ext>
            </a:extLst>
          </p:cNvPr>
          <p:cNvCxnSpPr/>
          <p:nvPr/>
        </p:nvCxnSpPr>
        <p:spPr>
          <a:xfrm>
            <a:off x="5257800" y="2371725"/>
            <a:ext cx="104775" cy="10572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3341C92A-A368-4968-B7C9-36363BF3E454}"/>
              </a:ext>
            </a:extLst>
          </p:cNvPr>
          <p:cNvCxnSpPr>
            <a:cxnSpLocks/>
          </p:cNvCxnSpPr>
          <p:nvPr/>
        </p:nvCxnSpPr>
        <p:spPr>
          <a:xfrm flipH="1">
            <a:off x="5362575" y="2701925"/>
            <a:ext cx="628650" cy="7976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BC94FBA8-62EA-437F-8E9E-A7B9C8145766}"/>
              </a:ext>
            </a:extLst>
          </p:cNvPr>
          <p:cNvCxnSpPr>
            <a:cxnSpLocks/>
          </p:cNvCxnSpPr>
          <p:nvPr/>
        </p:nvCxnSpPr>
        <p:spPr>
          <a:xfrm flipV="1">
            <a:off x="2381250" y="4406900"/>
            <a:ext cx="2981325" cy="240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8B316FE8-276B-4B55-BEBA-B9DA581221EB}"/>
              </a:ext>
            </a:extLst>
          </p:cNvPr>
          <p:cNvSpPr/>
          <p:nvPr/>
        </p:nvSpPr>
        <p:spPr>
          <a:xfrm>
            <a:off x="2540000" y="2654300"/>
            <a:ext cx="1908886" cy="571500"/>
          </a:xfrm>
          <a:custGeom>
            <a:avLst/>
            <a:gdLst>
              <a:gd name="connsiteX0" fmla="*/ 0 w 1908886"/>
              <a:gd name="connsiteY0" fmla="*/ 571500 h 571500"/>
              <a:gd name="connsiteX1" fmla="*/ 914400 w 1908886"/>
              <a:gd name="connsiteY1" fmla="*/ 76200 h 571500"/>
              <a:gd name="connsiteX2" fmla="*/ 1828800 w 1908886"/>
              <a:gd name="connsiteY2" fmla="*/ 12700 h 571500"/>
              <a:gd name="connsiteX3" fmla="*/ 1803400 w 1908886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886" h="571500">
                <a:moveTo>
                  <a:pt x="0" y="571500"/>
                </a:moveTo>
                <a:cubicBezTo>
                  <a:pt x="304800" y="370416"/>
                  <a:pt x="609600" y="169333"/>
                  <a:pt x="914400" y="76200"/>
                </a:cubicBezTo>
                <a:cubicBezTo>
                  <a:pt x="1219200" y="-16933"/>
                  <a:pt x="1680633" y="25400"/>
                  <a:pt x="1828800" y="12700"/>
                </a:cubicBezTo>
                <a:cubicBezTo>
                  <a:pt x="1976967" y="0"/>
                  <a:pt x="1890183" y="0"/>
                  <a:pt x="180340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802C33C6-5EDF-40ED-A795-57A0213172E7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52900"/>
            <a:ext cx="348722" cy="1188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4CCDA335-C79E-4D8D-BF00-A6E39682BD65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61000"/>
            <a:ext cx="1896781" cy="9766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AE29945C-4A30-4963-9B74-C2C4F421EE33}"/>
              </a:ext>
            </a:extLst>
          </p:cNvPr>
          <p:cNvCxnSpPr>
            <a:cxnSpLocks/>
          </p:cNvCxnSpPr>
          <p:nvPr/>
        </p:nvCxnSpPr>
        <p:spPr>
          <a:xfrm flipH="1" flipV="1">
            <a:off x="4737469" y="2940050"/>
            <a:ext cx="1500633" cy="3340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CF548DA8-693A-4274-B1E2-6A70FD9CA777}"/>
              </a:ext>
            </a:extLst>
          </p:cNvPr>
          <p:cNvSpPr/>
          <p:nvPr/>
        </p:nvSpPr>
        <p:spPr>
          <a:xfrm>
            <a:off x="4008586" y="2307480"/>
            <a:ext cx="1183713" cy="2483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0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0" grpId="0" animBg="1"/>
      <p:bldP spid="47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4C282C9-B521-44EA-BA94-06FEFD517A2F}"/>
              </a:ext>
            </a:extLst>
          </p:cNvPr>
          <p:cNvGrpSpPr/>
          <p:nvPr/>
        </p:nvGrpSpPr>
        <p:grpSpPr>
          <a:xfrm>
            <a:off x="1188882" y="3983889"/>
            <a:ext cx="9612834" cy="1911990"/>
            <a:chOff x="1241757" y="1617871"/>
            <a:chExt cx="9612834" cy="191199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9CA82D93-7265-44B6-95F9-48125705B4A8}"/>
                </a:ext>
              </a:extLst>
            </p:cNvPr>
            <p:cNvSpPr/>
            <p:nvPr/>
          </p:nvSpPr>
          <p:spPr>
            <a:xfrm>
              <a:off x="9633155" y="1617871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0F1BF920-1A65-43D2-A445-4C3C7C9CDCE6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5128415" y="2312540"/>
              <a:ext cx="2003411" cy="6657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879" y="2296899"/>
              <a:ext cx="1822310" cy="511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2BF0E66-BCED-470E-AE4E-641075CC9F71}"/>
                </a:ext>
              </a:extLst>
            </p:cNvPr>
            <p:cNvSpPr txBox="1"/>
            <p:nvPr/>
          </p:nvSpPr>
          <p:spPr>
            <a:xfrm rot="20404160">
              <a:off x="2553146" y="205774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55C2D3B-41C8-43A9-8E6C-9380FEB29D5F}"/>
                </a:ext>
              </a:extLst>
            </p:cNvPr>
            <p:cNvSpPr txBox="1"/>
            <p:nvPr/>
          </p:nvSpPr>
          <p:spPr>
            <a:xfrm rot="914066">
              <a:off x="5844541" y="2113582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 5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ellips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94FA138D-3506-469E-AEAE-2E71260781D4}"/>
                </a:ext>
              </a:extLst>
            </p:cNvPr>
            <p:cNvSpPr/>
            <p:nvPr/>
          </p:nvSpPr>
          <p:spPr>
            <a:xfrm>
              <a:off x="6843971" y="23357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CEF9F33-216A-433E-A194-8BCB766DCE2B}"/>
                </a:ext>
              </a:extLst>
            </p:cNvPr>
            <p:cNvSpPr/>
            <p:nvPr/>
          </p:nvSpPr>
          <p:spPr>
            <a:xfrm>
              <a:off x="4124771" y="1810718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C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73F04177-6CCD-4B74-A690-085756CAE9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5606" y="2405969"/>
              <a:ext cx="1618867" cy="6637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F217CF0-DD3B-4EC6-BB73-E53D8CCE2A70}"/>
                </a:ext>
              </a:extLst>
            </p:cNvPr>
            <p:cNvSpPr txBox="1"/>
            <p:nvPr/>
          </p:nvSpPr>
          <p:spPr>
            <a:xfrm rot="20409562">
              <a:off x="8411396" y="2147628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4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9984174-1FF0-4389-AB79-6C04073F0BDC}"/>
              </a:ext>
            </a:extLst>
          </p:cNvPr>
          <p:cNvSpPr/>
          <p:nvPr/>
        </p:nvSpPr>
        <p:spPr>
          <a:xfrm>
            <a:off x="4309037" y="4511845"/>
            <a:ext cx="53050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76E2B76E-AA1C-4746-9ED3-11E98222B63A}"/>
              </a:ext>
            </a:extLst>
          </p:cNvPr>
          <p:cNvSpPr/>
          <p:nvPr/>
        </p:nvSpPr>
        <p:spPr>
          <a:xfrm>
            <a:off x="7109980" y="5435786"/>
            <a:ext cx="78124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2A95EFB-1DF5-4C81-BD2B-A3728A2A7FCC}"/>
              </a:ext>
            </a:extLst>
          </p:cNvPr>
          <p:cNvSpPr/>
          <p:nvPr/>
        </p:nvSpPr>
        <p:spPr>
          <a:xfrm>
            <a:off x="9969684" y="4390303"/>
            <a:ext cx="443946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9C9694E-49FE-4D43-9283-371B56F11CE3}"/>
              </a:ext>
            </a:extLst>
          </p:cNvPr>
          <p:cNvGrpSpPr/>
          <p:nvPr/>
        </p:nvGrpSpPr>
        <p:grpSpPr>
          <a:xfrm>
            <a:off x="2244271" y="1466342"/>
            <a:ext cx="7257316" cy="1694176"/>
            <a:chOff x="1174345" y="1888782"/>
            <a:chExt cx="7257316" cy="16941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D711065D-3DC1-49FF-82BA-E5BF9BAA4867}"/>
                </a:ext>
              </a:extLst>
            </p:cNvPr>
            <p:cNvSpPr/>
            <p:nvPr/>
          </p:nvSpPr>
          <p:spPr>
            <a:xfrm rot="3068126">
              <a:off x="4198520" y="1888782"/>
              <a:ext cx="1003644" cy="10036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51173AFC-7BED-4213-B905-AF82D7737A64}"/>
                </a:ext>
              </a:extLst>
            </p:cNvPr>
            <p:cNvGrpSpPr/>
            <p:nvPr/>
          </p:nvGrpSpPr>
          <p:grpSpPr>
            <a:xfrm>
              <a:off x="1174345" y="2093044"/>
              <a:ext cx="7257316" cy="1489914"/>
              <a:chOff x="1174345" y="2093044"/>
              <a:chExt cx="7257316" cy="1489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7860CF15-2A04-469B-B334-4BF72504556C}"/>
                  </a:ext>
                </a:extLst>
              </p:cNvPr>
              <p:cNvGrpSpPr/>
              <p:nvPr/>
            </p:nvGrpSpPr>
            <p:grpSpPr>
              <a:xfrm>
                <a:off x="1174345" y="2121148"/>
                <a:ext cx="7257316" cy="1461810"/>
                <a:chOff x="1724807" y="2297666"/>
                <a:chExt cx="5610078" cy="1130014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xmlns="" id="{6FF8AFB3-EBED-4912-949C-0015D5B0EF49}"/>
                    </a:ext>
                  </a:extLst>
                </p:cNvPr>
                <p:cNvSpPr/>
                <p:nvPr/>
              </p:nvSpPr>
              <p:spPr>
                <a:xfrm>
                  <a:off x="1724807" y="2483481"/>
                  <a:ext cx="944199" cy="944199"/>
                </a:xfrm>
                <a:prstGeom prst="roundRect">
                  <a:avLst/>
                </a:prstGeom>
                <a:solidFill>
                  <a:srgbClr val="B4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xmlns="" id="{4361A3FA-F5BF-400B-B023-0C4343D4C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9006" y="2682183"/>
                  <a:ext cx="1408958" cy="27339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xmlns="" id="{A3833FCB-C4F3-418D-9AEA-8090A8FA4FDD}"/>
                    </a:ext>
                  </a:extLst>
                </p:cNvPr>
                <p:cNvCxnSpPr>
                  <a:cxnSpLocks/>
                  <a:stCxn id="41" idx="7"/>
                </p:cNvCxnSpPr>
                <p:nvPr/>
              </p:nvCxnSpPr>
              <p:spPr>
                <a:xfrm>
                  <a:off x="4836185" y="2547422"/>
                  <a:ext cx="1511084" cy="3430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B7615BA9-DF5B-4300-BBFA-EBF832C30068}"/>
                    </a:ext>
                  </a:extLst>
                </p:cNvPr>
                <p:cNvSpPr txBox="1"/>
                <p:nvPr/>
              </p:nvSpPr>
              <p:spPr>
                <a:xfrm rot="1003038">
                  <a:off x="5410391" y="2297666"/>
                  <a:ext cx="592567" cy="45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+ 9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3BF3EB03-4EC8-45B5-ABD8-2016B5575E92}"/>
                    </a:ext>
                  </a:extLst>
                </p:cNvPr>
                <p:cNvSpPr txBox="1"/>
                <p:nvPr/>
              </p:nvSpPr>
              <p:spPr>
                <a:xfrm rot="21056098">
                  <a:off x="2949824" y="2408061"/>
                  <a:ext cx="829724" cy="45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x 3</a:t>
                  </a:r>
                </a:p>
              </p:txBody>
            </p:sp>
            <p:sp>
              <p:nvSpPr>
                <p:cNvPr id="40" name="Isosceles Triangle 39">
                  <a:extLst>
                    <a:ext uri="{FF2B5EF4-FFF2-40B4-BE49-F238E27FC236}">
                      <a16:creationId xmlns:a16="http://schemas.microsoft.com/office/drawing/2014/main" xmlns="" id="{FF2E9694-0435-4352-B894-6972D8943B9E}"/>
                    </a:ext>
                  </a:extLst>
                </p:cNvPr>
                <p:cNvSpPr/>
                <p:nvPr/>
              </p:nvSpPr>
              <p:spPr>
                <a:xfrm>
                  <a:off x="6237952" y="2313701"/>
                  <a:ext cx="1096933" cy="923040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1DE82E8A-CBEF-4201-A06F-A4748B3D6B96}"/>
                  </a:ext>
                </a:extLst>
              </p:cNvPr>
              <p:cNvSpPr txBox="1"/>
              <p:nvPr/>
            </p:nvSpPr>
            <p:spPr>
              <a:xfrm>
                <a:off x="4492690" y="2093044"/>
                <a:ext cx="433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F780BA9F-39F1-413F-B17C-156DFBD847C8}"/>
              </a:ext>
            </a:extLst>
          </p:cNvPr>
          <p:cNvSpPr/>
          <p:nvPr/>
        </p:nvSpPr>
        <p:spPr>
          <a:xfrm>
            <a:off x="5296515" y="1760611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F2812FC7-AF46-4256-BA70-8CD8DF3582CF}"/>
              </a:ext>
            </a:extLst>
          </p:cNvPr>
          <p:cNvSpPr/>
          <p:nvPr/>
        </p:nvSpPr>
        <p:spPr>
          <a:xfrm>
            <a:off x="8392486" y="2465612"/>
            <a:ext cx="709227" cy="3194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F03D31E5-923E-41B1-83DD-B2CD8E0D1272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39A7ADDB-C445-47C1-94D5-0C4F06EB86BE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804CE934-504C-4A23-9CEE-54134EF13CF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xmlns="" id="{944523E1-54D6-42A2-9C33-DE1E00DEFF3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58F4E595-DF5E-4E11-803F-0B18C9C5F96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0ACFBDA9-3EAB-474E-8B94-F77AE8968214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49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9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69138"/>
      </a:lt1>
      <a:dk2>
        <a:srgbClr val="FFFFFF"/>
      </a:dk2>
      <a:lt2>
        <a:srgbClr val="F5D203"/>
      </a:lt2>
      <a:accent1>
        <a:srgbClr val="88C100"/>
      </a:accent1>
      <a:accent2>
        <a:srgbClr val="CCD420"/>
      </a:accent2>
      <a:accent3>
        <a:srgbClr val="63CAC3"/>
      </a:accent3>
      <a:accent4>
        <a:srgbClr val="01819A"/>
      </a:accent4>
      <a:accent5>
        <a:srgbClr val="A46FDB"/>
      </a:accent5>
      <a:accent6>
        <a:srgbClr val="F77C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397</Words>
  <Application>Microsoft Office PowerPoint</Application>
  <PresentationFormat>Widescreen</PresentationFormat>
  <Paragraphs>122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Arial</vt:lpstr>
      <vt:lpstr>Barlow Condensed</vt:lpstr>
      <vt:lpstr>Barriecito</vt:lpstr>
      <vt:lpstr>Calibri</vt:lpstr>
      <vt:lpstr>Cambria</vt:lpstr>
      <vt:lpstr>Gochi Hand</vt:lpstr>
      <vt:lpstr>Handlee</vt:lpstr>
      <vt:lpstr>Ranchers</vt:lpstr>
      <vt:lpstr>Times New Roman</vt:lpstr>
      <vt:lpstr>UTM Cookies</vt:lpstr>
      <vt:lpstr>Wingdings</vt:lpstr>
      <vt:lpstr>SlidesMania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Administrator</cp:lastModifiedBy>
  <cp:revision>3</cp:revision>
  <dcterms:created xsi:type="dcterms:W3CDTF">2022-03-31T13:15:51Z</dcterms:created>
  <dcterms:modified xsi:type="dcterms:W3CDTF">2022-05-11T02:37:45Z</dcterms:modified>
</cp:coreProperties>
</file>