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3" r:id="rId2"/>
  </p:sldMasterIdLst>
  <p:notesMasterIdLst>
    <p:notesMasterId r:id="rId13"/>
  </p:notesMasterIdLst>
  <p:sldIdLst>
    <p:sldId id="298" r:id="rId3"/>
    <p:sldId id="2636" r:id="rId4"/>
    <p:sldId id="308" r:id="rId5"/>
    <p:sldId id="330" r:id="rId6"/>
    <p:sldId id="331" r:id="rId7"/>
    <p:sldId id="288" r:id="rId8"/>
    <p:sldId id="336" r:id="rId9"/>
    <p:sldId id="341" r:id="rId10"/>
    <p:sldId id="530" r:id="rId11"/>
    <p:sldId id="263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7F0BF-7D0A-4142-A5AA-2CE884882C5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4EDB6-B8B8-42A5-AF72-D4608EE9D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617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432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59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362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888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257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436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98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9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15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3F9985-D482-4D1F-8A05-25EF1AFA2F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6316"/>
            <a:ext cx="12192000" cy="681974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35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549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807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2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990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179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9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634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00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94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85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64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7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124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78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07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0D4A2F1E-9F01-4C37-99AF-9D4BB8B4A1E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676" y="295274"/>
            <a:ext cx="12858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9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6428DE0-645C-4A12-9DAB-2AF5E07BB69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180975"/>
            <a:ext cx="1342727" cy="134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microsoft.com/office/2007/relationships/hdphoto" Target="../media/hdphoto1.wdp"/><Relationship Id="rId9" Type="http://schemas.openxmlformats.org/officeDocument/2006/relationships/image" Target="../media/image2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gif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A077F2B5-1C1F-414D-A509-A7E8B023C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40" y="40869"/>
            <a:ext cx="11796049" cy="610482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形 9">
            <a:extLst>
              <a:ext uri="{FF2B5EF4-FFF2-40B4-BE49-F238E27FC236}">
                <a16:creationId xmlns:a16="http://schemas.microsoft.com/office/drawing/2014/main" id="{2E679692-01BA-4BAF-AD3A-500BB392DA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3411" y="973217"/>
            <a:ext cx="2227883" cy="3590592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E771FC75-CC94-47EB-9898-A3809D3F0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形 4">
            <a:extLst>
              <a:ext uri="{FF2B5EF4-FFF2-40B4-BE49-F238E27FC236}">
                <a16:creationId xmlns:a16="http://schemas.microsoft.com/office/drawing/2014/main" id="{05D4CBB6-1193-496B-946A-12F0813569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544202" y="3101769"/>
            <a:ext cx="5397006" cy="3750215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777DAFE4-C2C5-402C-8382-3CF826233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343892" flipH="1">
            <a:off x="9831588" y="117671"/>
            <a:ext cx="2129472" cy="212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BA5C334-609F-4D2A-A907-7D8BB22400AB}"/>
              </a:ext>
            </a:extLst>
          </p:cNvPr>
          <p:cNvSpPr txBox="1"/>
          <p:nvPr/>
        </p:nvSpPr>
        <p:spPr>
          <a:xfrm>
            <a:off x="3162220" y="919452"/>
            <a:ext cx="8894272" cy="748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04"/>
            <a:r>
              <a:rPr lang="en-US" sz="4265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Thứ</a:t>
            </a:r>
            <a:r>
              <a:rPr lang="en-US" sz="4265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…</a:t>
            </a:r>
            <a:r>
              <a:rPr lang="en-US" sz="4265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ngày</a:t>
            </a:r>
            <a:r>
              <a:rPr lang="en-US" sz="4265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…</a:t>
            </a:r>
            <a:r>
              <a:rPr lang="en-US" sz="4265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tháng</a:t>
            </a:r>
            <a:r>
              <a:rPr lang="en-US" sz="4265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…</a:t>
            </a:r>
            <a:r>
              <a:rPr lang="en-US" sz="4265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năm</a:t>
            </a:r>
            <a:r>
              <a:rPr lang="en-US" sz="4265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 2022</a:t>
            </a:r>
          </a:p>
        </p:txBody>
      </p:sp>
      <p:pic>
        <p:nvPicPr>
          <p:cNvPr id="12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id="{CCDA6E66-0D99-4448-AB35-FB56E0FEF2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9683981" y="5040878"/>
            <a:ext cx="2161537" cy="17388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D4ECB6-B7BA-4B62-A180-510F66F0BCD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68657" y="1899250"/>
            <a:ext cx="3273836" cy="7925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51E9DA-C57C-44EB-9B5B-9DC3C069EC1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81459" y="2849449"/>
            <a:ext cx="8638781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395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27D29670-7D12-415B-8DE2-10E46834B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组合 12">
            <a:extLst>
              <a:ext uri="{FF2B5EF4-FFF2-40B4-BE49-F238E27FC236}">
                <a16:creationId xmlns:a16="http://schemas.microsoft.com/office/drawing/2014/main" id="{76AA81AA-4D7E-441B-AE27-E273E53CBB73}"/>
              </a:ext>
            </a:extLst>
          </p:cNvPr>
          <p:cNvGrpSpPr/>
          <p:nvPr/>
        </p:nvGrpSpPr>
        <p:grpSpPr>
          <a:xfrm>
            <a:off x="3216569" y="165646"/>
            <a:ext cx="8613481" cy="805904"/>
            <a:chOff x="1828800" y="932844"/>
            <a:chExt cx="8382000" cy="49923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圆角矩形 16">
              <a:extLst>
                <a:ext uri="{FF2B5EF4-FFF2-40B4-BE49-F238E27FC236}">
                  <a16:creationId xmlns:a16="http://schemas.microsoft.com/office/drawing/2014/main" id="{CFB08FC8-154B-43B7-96F4-C97DDD4FC7AB}"/>
                </a:ext>
              </a:extLst>
            </p:cNvPr>
            <p:cNvSpPr/>
            <p:nvPr/>
          </p:nvSpPr>
          <p:spPr>
            <a:xfrm flipV="1">
              <a:off x="1828800" y="932844"/>
              <a:ext cx="8382000" cy="4992311"/>
            </a:xfrm>
            <a:prstGeom prst="roundRect">
              <a:avLst>
                <a:gd name="adj" fmla="val 839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4" name="圆角矩形 17">
              <a:extLst>
                <a:ext uri="{FF2B5EF4-FFF2-40B4-BE49-F238E27FC236}">
                  <a16:creationId xmlns:a16="http://schemas.microsoft.com/office/drawing/2014/main" id="{D74F37B6-DC9A-4C95-AC3C-17D69E697ECD}"/>
                </a:ext>
              </a:extLst>
            </p:cNvPr>
            <p:cNvSpPr/>
            <p:nvPr/>
          </p:nvSpPr>
          <p:spPr>
            <a:xfrm flipV="1">
              <a:off x="1930550" y="1007531"/>
              <a:ext cx="8178500" cy="4842936"/>
            </a:xfrm>
            <a:prstGeom prst="roundRect">
              <a:avLst>
                <a:gd name="adj" fmla="val 8395"/>
              </a:avLst>
            </a:prstGeom>
            <a:noFill/>
            <a:ln>
              <a:solidFill>
                <a:srgbClr val="F2DC8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94B3881-CDBB-486A-ABA3-3CCCF04C1958}"/>
              </a:ext>
            </a:extLst>
          </p:cNvPr>
          <p:cNvSpPr txBox="1"/>
          <p:nvPr/>
        </p:nvSpPr>
        <p:spPr>
          <a:xfrm>
            <a:off x="3474748" y="152730"/>
            <a:ext cx="8336251" cy="666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2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 </a:t>
            </a:r>
            <a:r>
              <a:rPr kumimoji="0" lang="en-US" sz="3732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Chọn</a:t>
            </a:r>
            <a:r>
              <a:rPr kumimoji="0" lang="en-US" sz="3732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732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732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732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phù</a:t>
            </a:r>
            <a:r>
              <a:rPr kumimoji="0" lang="en-US" sz="3732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732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hợp</a:t>
            </a:r>
            <a:r>
              <a:rPr kumimoji="0" lang="en-US" sz="3732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732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3732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732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mỗi</a:t>
            </a:r>
            <a:r>
              <a:rPr kumimoji="0" lang="en-US" sz="3732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732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chỗ</a:t>
            </a:r>
            <a:r>
              <a:rPr kumimoji="0" lang="en-US" sz="3732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732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trống</a:t>
            </a:r>
            <a:endParaRPr kumimoji="0" lang="en-US" sz="3732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1E2204-D539-4EAD-9C9C-A52F8228B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887" y="2157412"/>
            <a:ext cx="5294949" cy="17002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050C97-7D7A-440F-9C0B-FFDD3291E0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6050" y="2114550"/>
            <a:ext cx="4819650" cy="178050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0158372-A277-48FC-8CFC-7DEAF1A23F8D}"/>
              </a:ext>
            </a:extLst>
          </p:cNvPr>
          <p:cNvSpPr/>
          <p:nvPr/>
        </p:nvSpPr>
        <p:spPr>
          <a:xfrm>
            <a:off x="2286000" y="1933575"/>
            <a:ext cx="1343025" cy="10287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77FAA41-905E-4784-ADED-6AF9D46838F6}"/>
              </a:ext>
            </a:extLst>
          </p:cNvPr>
          <p:cNvSpPr/>
          <p:nvPr/>
        </p:nvSpPr>
        <p:spPr>
          <a:xfrm>
            <a:off x="6429375" y="1971675"/>
            <a:ext cx="1343025" cy="10287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4C7CB0E-280C-4591-9049-F8E3E26E9BE2}"/>
              </a:ext>
            </a:extLst>
          </p:cNvPr>
          <p:cNvSpPr/>
          <p:nvPr/>
        </p:nvSpPr>
        <p:spPr>
          <a:xfrm>
            <a:off x="2314575" y="3038475"/>
            <a:ext cx="1343025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0BFC934-A2CB-4C9E-AA54-135136B8E522}"/>
              </a:ext>
            </a:extLst>
          </p:cNvPr>
          <p:cNvSpPr/>
          <p:nvPr/>
        </p:nvSpPr>
        <p:spPr>
          <a:xfrm>
            <a:off x="6438900" y="3086101"/>
            <a:ext cx="1343025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7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5022852" y="421863"/>
            <a:ext cx="1848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Buổi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sáng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6770A4-5842-400C-9639-3BC84F4ED58D}"/>
              </a:ext>
            </a:extLst>
          </p:cNvPr>
          <p:cNvSpPr txBox="1"/>
          <p:nvPr/>
        </p:nvSpPr>
        <p:spPr>
          <a:xfrm>
            <a:off x="1013192" y="973895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ΗϜ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giấu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jặt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ǇrƟ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6E59A7-7642-4DF0-8BD3-583824DDD2AE}"/>
              </a:ext>
            </a:extLst>
          </p:cNvPr>
          <p:cNvSpPr txBox="1"/>
          <p:nvPr/>
        </p:nvSpPr>
        <p:spPr>
          <a:xfrm>
            <a:off x="1013192" y="1535870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 ǟa jƞ 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499539-ED98-4F25-85EB-0540C8A5899E}"/>
              </a:ext>
            </a:extLst>
          </p:cNvPr>
          <p:cNvSpPr txBox="1"/>
          <p:nvPr/>
        </p:nvSpPr>
        <p:spPr>
          <a:xfrm>
            <a:off x="1032242" y="2050220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188F8B-28FF-468B-B413-27AB8359E0C0}"/>
              </a:ext>
            </a:extLst>
          </p:cNvPr>
          <p:cNvSpPr txBox="1"/>
          <p:nvPr/>
        </p:nvSpPr>
        <p:spPr>
          <a:xfrm>
            <a:off x="1060817" y="2612195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Bay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 sŗg xa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ζ. 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EB5CDC-BB7B-4545-82DF-51B38BBE5DBC}"/>
              </a:ext>
            </a:extLst>
          </p:cNvPr>
          <p:cNvSpPr txBox="1"/>
          <p:nvPr/>
        </p:nvSpPr>
        <p:spPr>
          <a:xfrm>
            <a:off x="1041767" y="3678995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TǟƟ ηư lŬg bàn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BAB499-A59C-49B0-B173-35DFBD6E1584}"/>
              </a:ext>
            </a:extLst>
          </p:cNvPr>
          <p:cNvSpPr txBox="1"/>
          <p:nvPr/>
        </p:nvSpPr>
        <p:spPr>
          <a:xfrm>
            <a:off x="1041767" y="4212395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Úp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 đūg lúa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9BD778-7F9B-4312-A9D5-12472A3D8248}"/>
              </a:ext>
            </a:extLst>
          </p:cNvPr>
          <p:cNvSpPr txBox="1"/>
          <p:nvPr/>
        </p:nvSpPr>
        <p:spPr>
          <a:xfrm>
            <a:off x="1022717" y="4745795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Nǖō cả bầy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64C4DA-E641-4486-8066-1822BCEA342B}"/>
              </a:ext>
            </a:extLst>
          </p:cNvPr>
          <p:cNvSpPr txBox="1"/>
          <p:nvPr/>
        </p:nvSpPr>
        <p:spPr>
          <a:xfrm>
            <a:off x="994142" y="5288720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 cŜ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 wgủ. 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66A405-B5EC-4E5E-994A-5FB6F5C8F536}"/>
              </a:ext>
            </a:extLst>
          </p:cNvPr>
          <p:cNvSpPr txBox="1"/>
          <p:nvPr/>
        </p:nvSpPr>
        <p:spPr>
          <a:xfrm>
            <a:off x="5709017" y="964370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 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ǧ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ΰΩ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łm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5DD2C6-8A8F-472A-BBE6-210814A29871}"/>
              </a:ext>
            </a:extLst>
          </p:cNvPr>
          <p:cNvSpPr txBox="1"/>
          <p:nvPr/>
        </p:nvSpPr>
        <p:spPr>
          <a:xfrm>
            <a:off x="5709017" y="1526345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Tǟổ đầy lưǫ jác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FF1337-F66E-4ADE-99F1-F87330BFFFF1}"/>
              </a:ext>
            </a:extLst>
          </p:cNvPr>
          <p:cNvSpPr txBox="1"/>
          <p:nvPr/>
        </p:nvSpPr>
        <p:spPr>
          <a:xfrm>
            <a:off x="5728067" y="2040695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 ηư s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ợi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Εϛm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FDEFDB-0833-4D13-9C1B-D5BF4F4C7153}"/>
              </a:ext>
            </a:extLst>
          </p:cNvPr>
          <p:cNvSpPr txBox="1"/>
          <p:nvPr/>
        </p:nvSpPr>
        <p:spPr>
          <a:xfrm>
            <a:off x="5756642" y="2602670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Xâu Ǉừng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uĕ wgǌ.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5816D6-D92B-4EC6-9AFF-F44E06B92879}"/>
              </a:ext>
            </a:extLst>
          </p:cNvPr>
          <p:cNvSpPr txBox="1"/>
          <p:nvPr/>
        </p:nvSpPr>
        <p:spPr>
          <a:xfrm>
            <a:off x="5737592" y="3669470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νΰΩ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DF8796-5E07-4092-8501-62810FC7332E}"/>
              </a:ext>
            </a:extLst>
          </p:cNvPr>
          <p:cNvSpPr txBox="1"/>
          <p:nvPr/>
        </p:nvSpPr>
        <p:spPr>
          <a:xfrm>
            <a:off x="5737592" y="4202870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δ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Ā la đà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5D0A52-9510-4E15-8CAD-9CD34F11D6F0}"/>
              </a:ext>
            </a:extLst>
          </p:cNvPr>
          <p:cNvSpPr txBox="1"/>
          <p:nvPr/>
        </p:nvSpPr>
        <p:spPr>
          <a:xfrm>
            <a:off x="5718542" y="4736270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TǟƟ hừng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ĺp lửa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B81B1F-45A2-4283-9C81-FF780C863905}"/>
              </a:ext>
            </a:extLst>
          </p:cNvPr>
          <p:cNvSpPr txBox="1"/>
          <p:nvPr/>
        </p:nvSpPr>
        <p:spPr>
          <a:xfrm>
            <a:off x="5689967" y="5279195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XĪ làng h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İn ǟa. 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509B34-E115-4BCF-8456-DC1D909BE20D}"/>
              </a:ext>
            </a:extLst>
          </p:cNvPr>
          <p:cNvSpPr txBox="1"/>
          <p:nvPr/>
        </p:nvSpPr>
        <p:spPr>
          <a:xfrm>
            <a:off x="6749313" y="5812595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(Lam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8" grpId="0"/>
      <p:bldP spid="9" grpId="0"/>
      <p:bldP spid="10" grpId="0"/>
      <p:bldP spid="11" grpId="0"/>
      <p:bldP spid="1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27D29670-7D12-415B-8DE2-10E46834B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11">
            <a:extLst>
              <a:ext uri="{FF2B5EF4-FFF2-40B4-BE49-F238E27FC236}">
                <a16:creationId xmlns:a16="http://schemas.microsoft.com/office/drawing/2014/main" id="{5D4A8874-3F11-4446-B1EA-AB133F6B29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076" y="-630783"/>
            <a:ext cx="6910635" cy="6910635"/>
          </a:xfrm>
          <a:prstGeom prst="rect">
            <a:avLst/>
          </a:prstGeom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2E4860E6-8C71-4245-9200-50918DBB4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4219"/>
            <a:ext cx="6331974" cy="208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FF25F4B-2580-4CCC-81BA-83C916173EAC}"/>
              </a:ext>
            </a:extLst>
          </p:cNvPr>
          <p:cNvSpPr txBox="1"/>
          <p:nvPr/>
        </p:nvSpPr>
        <p:spPr>
          <a:xfrm>
            <a:off x="1211525" y="741531"/>
            <a:ext cx="3450496" cy="830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804">
              <a:defRPr/>
            </a:pP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Luyện</a:t>
            </a:r>
            <a:r>
              <a:rPr lang="en-US" sz="4798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từ</a:t>
            </a:r>
            <a:r>
              <a:rPr lang="en-US" sz="4798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khó</a:t>
            </a:r>
            <a:endParaRPr lang="en-US" sz="4798" dirty="0">
              <a:solidFill>
                <a:srgbClr val="4F81BD">
                  <a:lumMod val="50000"/>
                </a:srgbClr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1505C1-3B94-4D02-A70A-D8E7CAB3CAED}"/>
              </a:ext>
            </a:extLst>
          </p:cNvPr>
          <p:cNvSpPr txBox="1"/>
          <p:nvPr/>
        </p:nvSpPr>
        <p:spPr>
          <a:xfrm>
            <a:off x="6079210" y="3429000"/>
            <a:ext cx="6404365" cy="830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4798" dirty="0" err="1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sóng</a:t>
            </a:r>
            <a:r>
              <a:rPr lang="en-US" sz="4798" dirty="0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798" dirty="0" err="1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xanh</a:t>
            </a:r>
            <a:endParaRPr lang="en-US" sz="4798" dirty="0">
              <a:solidFill>
                <a:srgbClr val="8064A2">
                  <a:lumMod val="50000"/>
                </a:srgbClr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9" name="图片 22">
            <a:extLst>
              <a:ext uri="{FF2B5EF4-FFF2-40B4-BE49-F238E27FC236}">
                <a16:creationId xmlns:a16="http://schemas.microsoft.com/office/drawing/2014/main" id="{6A67A71A-0580-4A6D-94F3-F2DCBD40F9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3872931"/>
            <a:ext cx="2495507" cy="283301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5579AB-B3D1-40E5-BDD8-B245832FADC6}"/>
              </a:ext>
            </a:extLst>
          </p:cNvPr>
          <p:cNvSpPr txBox="1"/>
          <p:nvPr/>
        </p:nvSpPr>
        <p:spPr>
          <a:xfrm>
            <a:off x="721062" y="2208744"/>
            <a:ext cx="2961027" cy="666657"/>
          </a:xfrm>
          <a:prstGeom prst="rect">
            <a:avLst/>
          </a:prstGeom>
          <a:solidFill>
            <a:srgbClr val="FFD347"/>
          </a:solidFill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3732" dirty="0" err="1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sóng</a:t>
            </a:r>
            <a:r>
              <a:rPr lang="en-US" sz="3732" dirty="0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732" dirty="0" err="1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xanh</a:t>
            </a:r>
            <a:endParaRPr lang="en-US" sz="3732" dirty="0">
              <a:solidFill>
                <a:srgbClr val="8064A2">
                  <a:lumMod val="50000"/>
                </a:srgbClr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54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8" grpId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27D29670-7D12-415B-8DE2-10E46834B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11">
            <a:extLst>
              <a:ext uri="{FF2B5EF4-FFF2-40B4-BE49-F238E27FC236}">
                <a16:creationId xmlns:a16="http://schemas.microsoft.com/office/drawing/2014/main" id="{5D4A8874-3F11-4446-B1EA-AB133F6B29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076" y="-630783"/>
            <a:ext cx="6910635" cy="6910635"/>
          </a:xfrm>
          <a:prstGeom prst="rect">
            <a:avLst/>
          </a:prstGeom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2E4860E6-8C71-4245-9200-50918DBB4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4219"/>
            <a:ext cx="6331974" cy="208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FF25F4B-2580-4CCC-81BA-83C916173EAC}"/>
              </a:ext>
            </a:extLst>
          </p:cNvPr>
          <p:cNvSpPr txBox="1"/>
          <p:nvPr/>
        </p:nvSpPr>
        <p:spPr>
          <a:xfrm>
            <a:off x="1211525" y="741531"/>
            <a:ext cx="4513287" cy="830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804">
              <a:defRPr/>
            </a:pP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Luyện</a:t>
            </a:r>
            <a:r>
              <a:rPr lang="en-US" sz="4798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đọc</a:t>
            </a:r>
            <a:r>
              <a:rPr lang="en-US" sz="4798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từ</a:t>
            </a:r>
            <a:r>
              <a:rPr lang="en-US" sz="4798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khó</a:t>
            </a:r>
            <a:endParaRPr lang="en-US" sz="4798" dirty="0">
              <a:solidFill>
                <a:srgbClr val="4F81BD">
                  <a:lumMod val="50000"/>
                </a:srgbClr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1505C1-3B94-4D02-A70A-D8E7CAB3CAED}"/>
              </a:ext>
            </a:extLst>
          </p:cNvPr>
          <p:cNvSpPr txBox="1"/>
          <p:nvPr/>
        </p:nvSpPr>
        <p:spPr>
          <a:xfrm>
            <a:off x="6079210" y="3429000"/>
            <a:ext cx="6404365" cy="830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4798" dirty="0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la </a:t>
            </a:r>
            <a:r>
              <a:rPr lang="en-US" sz="4798" dirty="0" err="1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đà</a:t>
            </a:r>
            <a:endParaRPr lang="en-US" sz="4798" dirty="0">
              <a:solidFill>
                <a:srgbClr val="8064A2">
                  <a:lumMod val="50000"/>
                </a:srgbClr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9" name="图片 22">
            <a:extLst>
              <a:ext uri="{FF2B5EF4-FFF2-40B4-BE49-F238E27FC236}">
                <a16:creationId xmlns:a16="http://schemas.microsoft.com/office/drawing/2014/main" id="{6A67A71A-0580-4A6D-94F3-F2DCBD40F9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3872931"/>
            <a:ext cx="2495507" cy="283301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5579AB-B3D1-40E5-BDD8-B245832FADC6}"/>
              </a:ext>
            </a:extLst>
          </p:cNvPr>
          <p:cNvSpPr txBox="1"/>
          <p:nvPr/>
        </p:nvSpPr>
        <p:spPr>
          <a:xfrm>
            <a:off x="924122" y="2259392"/>
            <a:ext cx="2961027" cy="666657"/>
          </a:xfrm>
          <a:prstGeom prst="rect">
            <a:avLst/>
          </a:prstGeom>
          <a:solidFill>
            <a:srgbClr val="FFD347"/>
          </a:solidFill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3732" dirty="0" err="1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sóng</a:t>
            </a:r>
            <a:r>
              <a:rPr lang="en-US" sz="3732" dirty="0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732" dirty="0" err="1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xanh</a:t>
            </a:r>
            <a:endParaRPr lang="en-US" sz="3732" dirty="0">
              <a:solidFill>
                <a:srgbClr val="8064A2">
                  <a:lumMod val="50000"/>
                </a:srgbClr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91FCFD-D609-494D-8DAF-D30A8A18C391}"/>
              </a:ext>
            </a:extLst>
          </p:cNvPr>
          <p:cNvSpPr txBox="1"/>
          <p:nvPr/>
        </p:nvSpPr>
        <p:spPr>
          <a:xfrm>
            <a:off x="959108" y="3113026"/>
            <a:ext cx="2961027" cy="666657"/>
          </a:xfrm>
          <a:prstGeom prst="rect">
            <a:avLst/>
          </a:prstGeom>
          <a:solidFill>
            <a:srgbClr val="FFD347"/>
          </a:solidFill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3732" dirty="0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la </a:t>
            </a:r>
            <a:r>
              <a:rPr lang="en-US" sz="3732" dirty="0" err="1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đà</a:t>
            </a:r>
            <a:endParaRPr lang="en-US" sz="3732" dirty="0">
              <a:solidFill>
                <a:srgbClr val="8064A2">
                  <a:lumMod val="50000"/>
                </a:srgbClr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87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27D29670-7D12-415B-8DE2-10E46834B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11">
            <a:extLst>
              <a:ext uri="{FF2B5EF4-FFF2-40B4-BE49-F238E27FC236}">
                <a16:creationId xmlns:a16="http://schemas.microsoft.com/office/drawing/2014/main" id="{5D4A8874-3F11-4446-B1EA-AB133F6B29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076" y="-630783"/>
            <a:ext cx="6910635" cy="6910635"/>
          </a:xfrm>
          <a:prstGeom prst="rect">
            <a:avLst/>
          </a:prstGeom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2E4860E6-8C71-4245-9200-50918DBB4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4219"/>
            <a:ext cx="6331974" cy="208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FF25F4B-2580-4CCC-81BA-83C916173EAC}"/>
              </a:ext>
            </a:extLst>
          </p:cNvPr>
          <p:cNvSpPr txBox="1"/>
          <p:nvPr/>
        </p:nvSpPr>
        <p:spPr>
          <a:xfrm>
            <a:off x="963875" y="741531"/>
            <a:ext cx="4513287" cy="830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804">
              <a:defRPr/>
            </a:pP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Luyện</a:t>
            </a:r>
            <a:r>
              <a:rPr lang="en-US" sz="4798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đọc</a:t>
            </a:r>
            <a:r>
              <a:rPr lang="en-US" sz="4798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từ</a:t>
            </a:r>
            <a:r>
              <a:rPr lang="en-US" sz="4798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khó</a:t>
            </a:r>
            <a:endParaRPr lang="en-US" sz="4798" dirty="0">
              <a:solidFill>
                <a:srgbClr val="4F81BD">
                  <a:lumMod val="50000"/>
                </a:srgbClr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1505C1-3B94-4D02-A70A-D8E7CAB3CAED}"/>
              </a:ext>
            </a:extLst>
          </p:cNvPr>
          <p:cNvSpPr txBox="1"/>
          <p:nvPr/>
        </p:nvSpPr>
        <p:spPr>
          <a:xfrm>
            <a:off x="6079210" y="3429000"/>
            <a:ext cx="6404365" cy="830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4798" dirty="0" err="1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xà</a:t>
            </a:r>
            <a:r>
              <a:rPr lang="en-US" sz="4798" dirty="0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798" dirty="0" err="1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xuống</a:t>
            </a:r>
            <a:endParaRPr lang="en-US" sz="4798" dirty="0">
              <a:solidFill>
                <a:srgbClr val="8064A2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图片 22">
            <a:extLst>
              <a:ext uri="{FF2B5EF4-FFF2-40B4-BE49-F238E27FC236}">
                <a16:creationId xmlns:a16="http://schemas.microsoft.com/office/drawing/2014/main" id="{6A67A71A-0580-4A6D-94F3-F2DCBD40F9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3872931"/>
            <a:ext cx="2495507" cy="283301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5579AB-B3D1-40E5-BDD8-B245832FADC6}"/>
              </a:ext>
            </a:extLst>
          </p:cNvPr>
          <p:cNvSpPr txBox="1"/>
          <p:nvPr/>
        </p:nvSpPr>
        <p:spPr>
          <a:xfrm>
            <a:off x="1286313" y="2131436"/>
            <a:ext cx="2961027" cy="666657"/>
          </a:xfrm>
          <a:prstGeom prst="rect">
            <a:avLst/>
          </a:prstGeom>
          <a:solidFill>
            <a:srgbClr val="FFD347"/>
          </a:solidFill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3732" dirty="0" err="1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sóng</a:t>
            </a:r>
            <a:r>
              <a:rPr lang="en-US" sz="3732" dirty="0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2" dirty="0" err="1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xanh</a:t>
            </a:r>
            <a:endParaRPr lang="en-US" sz="3732" dirty="0">
              <a:solidFill>
                <a:srgbClr val="8064A2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91FCFD-D609-494D-8DAF-D30A8A18C391}"/>
              </a:ext>
            </a:extLst>
          </p:cNvPr>
          <p:cNvSpPr txBox="1"/>
          <p:nvPr/>
        </p:nvSpPr>
        <p:spPr>
          <a:xfrm>
            <a:off x="1321299" y="2985070"/>
            <a:ext cx="2961027" cy="666657"/>
          </a:xfrm>
          <a:prstGeom prst="rect">
            <a:avLst/>
          </a:prstGeom>
          <a:solidFill>
            <a:srgbClr val="FFD347"/>
          </a:solidFill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3732" dirty="0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sz="3732" dirty="0" err="1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</a:t>
            </a:r>
            <a:endParaRPr lang="en-US" sz="3732" dirty="0">
              <a:solidFill>
                <a:srgbClr val="8064A2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33F138-9CD4-4972-A90D-78606134DD8F}"/>
              </a:ext>
            </a:extLst>
          </p:cNvPr>
          <p:cNvSpPr txBox="1"/>
          <p:nvPr/>
        </p:nvSpPr>
        <p:spPr>
          <a:xfrm>
            <a:off x="1311333" y="3949649"/>
            <a:ext cx="2961027" cy="666657"/>
          </a:xfrm>
          <a:prstGeom prst="rect">
            <a:avLst/>
          </a:prstGeom>
          <a:solidFill>
            <a:srgbClr val="FFD347"/>
          </a:solidFill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3732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xà xuống</a:t>
            </a:r>
            <a:endParaRPr lang="en-US" sz="3732" dirty="0" err="1">
              <a:solidFill>
                <a:srgbClr val="8064A2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6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658ABF1-488F-47CF-864F-5B90D04063CC}"/>
              </a:ext>
            </a:extLst>
          </p:cNvPr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19" name="îṥḷíďê">
              <a:extLst>
                <a:ext uri="{FF2B5EF4-FFF2-40B4-BE49-F238E27FC236}">
                  <a16:creationId xmlns:a16="http://schemas.microsoft.com/office/drawing/2014/main" id="{FCE4ABB9-2B4F-431C-ACD6-7A6618898161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21" name="Google Shape;5317;p41">
              <a:extLst>
                <a:ext uri="{FF2B5EF4-FFF2-40B4-BE49-F238E27FC236}">
                  <a16:creationId xmlns:a16="http://schemas.microsoft.com/office/drawing/2014/main" id="{7FB47735-A2DE-4D52-8C42-209F5BB49026}"/>
                </a:ext>
              </a:extLst>
            </p:cNvPr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2" name="Picture 4" descr="Mẫu giấy 5 ô ly - Mẫu giấy luyện viết chữ - Download.vn">
            <a:extLst>
              <a:ext uri="{FF2B5EF4-FFF2-40B4-BE49-F238E27FC236}">
                <a16:creationId xmlns:a16="http://schemas.microsoft.com/office/drawing/2014/main" id="{75FE8DDA-B0B9-4492-81F4-0F3B1463D7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2340074" y="2586208"/>
            <a:ext cx="8152996" cy="25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28A1CBD-34F3-4D55-BC79-9A16E9E93255}"/>
              </a:ext>
            </a:extLst>
          </p:cNvPr>
          <p:cNvCxnSpPr>
            <a:cxnSpLocks/>
          </p:cNvCxnSpPr>
          <p:nvPr/>
        </p:nvCxnSpPr>
        <p:spPr>
          <a:xfrm>
            <a:off x="2410320" y="2458040"/>
            <a:ext cx="123631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E639C9AF-D229-4299-B30C-98D899CB5440}"/>
              </a:ext>
            </a:extLst>
          </p:cNvPr>
          <p:cNvSpPr/>
          <p:nvPr/>
        </p:nvSpPr>
        <p:spPr>
          <a:xfrm>
            <a:off x="2219647" y="1922791"/>
            <a:ext cx="2243321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03"/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Lùi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ô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4BD3CC5-8EAE-449C-AC66-F4F0B3B1B56C}"/>
              </a:ext>
            </a:extLst>
          </p:cNvPr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29" name="Google Shape;5317;p41">
            <a:extLst>
              <a:ext uri="{FF2B5EF4-FFF2-40B4-BE49-F238E27FC236}">
                <a16:creationId xmlns:a16="http://schemas.microsoft.com/office/drawing/2014/main" id="{9CCD9A98-B0EF-4047-839E-57412DEF1B63}"/>
              </a:ext>
            </a:extLst>
          </p:cNvPr>
          <p:cNvSpPr txBox="1">
            <a:spLocks/>
          </p:cNvSpPr>
          <p:nvPr/>
        </p:nvSpPr>
        <p:spPr>
          <a:xfrm>
            <a:off x="3595657" y="5406731"/>
            <a:ext cx="5817763" cy="6988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  <a:defRPr/>
            </a:pP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endParaRPr lang="vi-VN" sz="3199" kern="0" dirty="0">
              <a:solidFill>
                <a:srgbClr val="FD590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3A4ECDC-A019-4C7B-AA0F-ED36ABE8B103}"/>
              </a:ext>
            </a:extLst>
          </p:cNvPr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74B7AC-25E1-496A-AD2E-7342DEF40D6D}"/>
              </a:ext>
            </a:extLst>
          </p:cNvPr>
          <p:cNvSpPr txBox="1"/>
          <p:nvPr/>
        </p:nvSpPr>
        <p:spPr>
          <a:xfrm>
            <a:off x="3240046" y="2908986"/>
            <a:ext cx="60946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3000" b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l-GR" sz="3000" b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ΗϜ</a:t>
            </a:r>
            <a:r>
              <a:rPr lang="en-US" sz="3000" b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giấu jặt ǇrƟ</a:t>
            </a:r>
            <a:endParaRPr lang="en-US" sz="3000" b="1" dirty="0" err="1">
              <a:solidFill>
                <a:srgbClr val="7030A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40300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 animBg="1"/>
      <p:bldP spid="29" grpId="0" animBg="1"/>
      <p:bldP spid="30" grpId="0" animBg="1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1">
            <a:extLst>
              <a:ext uri="{FF2B5EF4-FFF2-40B4-BE49-F238E27FC236}">
                <a16:creationId xmlns:a16="http://schemas.microsoft.com/office/drawing/2014/main" id="{C598AD1B-97C3-455F-9992-483F80E58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0968" y="628048"/>
            <a:ext cx="9187088" cy="3263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DBFA1303-C92C-4C06-BED6-8C9F896800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149" y="1539728"/>
            <a:ext cx="4262970" cy="4262970"/>
          </a:xfrm>
          <a:prstGeom prst="rect">
            <a:avLst/>
          </a:prstGeom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A36F1D34-5980-4699-8F98-1216BE26C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E32AD79-A2EB-425E-82DC-F58849FC9496}"/>
              </a:ext>
            </a:extLst>
          </p:cNvPr>
          <p:cNvSpPr txBox="1"/>
          <p:nvPr/>
        </p:nvSpPr>
        <p:spPr>
          <a:xfrm>
            <a:off x="2267971" y="2364286"/>
            <a:ext cx="7053078" cy="1405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4265" dirty="0" err="1">
                <a:solidFill>
                  <a:srgbClr val="C00000"/>
                </a:solidFill>
                <a:latin typeface="Calibri"/>
              </a:rPr>
              <a:t>Em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hãy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tự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đánh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giá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phần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trình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bày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của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mình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và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của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bạn</a:t>
            </a:r>
            <a:endParaRPr lang="en-US" sz="4265" dirty="0">
              <a:solidFill>
                <a:srgbClr val="C00000"/>
              </a:solidFill>
              <a:latin typeface="Calibri"/>
            </a:endParaRPr>
          </a:p>
        </p:txBody>
      </p:sp>
      <p:pic>
        <p:nvPicPr>
          <p:cNvPr id="40" name="图片 45">
            <a:extLst>
              <a:ext uri="{FF2B5EF4-FFF2-40B4-BE49-F238E27FC236}">
                <a16:creationId xmlns:a16="http://schemas.microsoft.com/office/drawing/2014/main" id="{88B2FEDC-B315-483C-A6FF-64623DDC6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3909" y="2993976"/>
            <a:ext cx="2019315" cy="32633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7871F1F-5D5F-4F79-AC9A-C16EE5297B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3682" y="888414"/>
            <a:ext cx="6346486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6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27D29670-7D12-415B-8DE2-10E46834B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组合 12">
            <a:extLst>
              <a:ext uri="{FF2B5EF4-FFF2-40B4-BE49-F238E27FC236}">
                <a16:creationId xmlns:a16="http://schemas.microsoft.com/office/drawing/2014/main" id="{76AA81AA-4D7E-441B-AE27-E273E53CBB73}"/>
              </a:ext>
            </a:extLst>
          </p:cNvPr>
          <p:cNvGrpSpPr/>
          <p:nvPr/>
        </p:nvGrpSpPr>
        <p:grpSpPr>
          <a:xfrm>
            <a:off x="3216569" y="165646"/>
            <a:ext cx="7203781" cy="1247754"/>
            <a:chOff x="1828800" y="932844"/>
            <a:chExt cx="8382000" cy="49923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圆角矩形 16">
              <a:extLst>
                <a:ext uri="{FF2B5EF4-FFF2-40B4-BE49-F238E27FC236}">
                  <a16:creationId xmlns:a16="http://schemas.microsoft.com/office/drawing/2014/main" id="{CFB08FC8-154B-43B7-96F4-C97DDD4FC7AB}"/>
                </a:ext>
              </a:extLst>
            </p:cNvPr>
            <p:cNvSpPr/>
            <p:nvPr/>
          </p:nvSpPr>
          <p:spPr>
            <a:xfrm flipV="1">
              <a:off x="1828800" y="932844"/>
              <a:ext cx="8382000" cy="4992311"/>
            </a:xfrm>
            <a:prstGeom prst="roundRect">
              <a:avLst>
                <a:gd name="adj" fmla="val 839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zh-CN" altLang="en-US" sz="2399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4" name="圆角矩形 17">
              <a:extLst>
                <a:ext uri="{FF2B5EF4-FFF2-40B4-BE49-F238E27FC236}">
                  <a16:creationId xmlns:a16="http://schemas.microsoft.com/office/drawing/2014/main" id="{D74F37B6-DC9A-4C95-AC3C-17D69E697ECD}"/>
                </a:ext>
              </a:extLst>
            </p:cNvPr>
            <p:cNvSpPr/>
            <p:nvPr/>
          </p:nvSpPr>
          <p:spPr>
            <a:xfrm flipV="1">
              <a:off x="1930550" y="1007531"/>
              <a:ext cx="8178500" cy="4842936"/>
            </a:xfrm>
            <a:prstGeom prst="roundRect">
              <a:avLst>
                <a:gd name="adj" fmla="val 8395"/>
              </a:avLst>
            </a:prstGeom>
            <a:noFill/>
            <a:ln>
              <a:solidFill>
                <a:srgbClr val="F2DC8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zh-CN" altLang="en-US" sz="2399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94B3881-CDBB-486A-ABA3-3CCCF04C1958}"/>
              </a:ext>
            </a:extLst>
          </p:cNvPr>
          <p:cNvSpPr txBox="1"/>
          <p:nvPr/>
        </p:nvSpPr>
        <p:spPr>
          <a:xfrm>
            <a:off x="3474748" y="152730"/>
            <a:ext cx="6640801" cy="1240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/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2.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Chọn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chuyền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hoặc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thuyền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thay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cho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bông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hoa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.</a:t>
            </a:r>
          </a:p>
        </p:txBody>
      </p:sp>
      <p:pic>
        <p:nvPicPr>
          <p:cNvPr id="24" name="图片 7">
            <a:extLst>
              <a:ext uri="{FF2B5EF4-FFF2-40B4-BE49-F238E27FC236}">
                <a16:creationId xmlns:a16="http://schemas.microsoft.com/office/drawing/2014/main" id="{2CCDA5F4-BAD0-4A80-8B4D-C28F22AE4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1839334"/>
            <a:ext cx="11791949" cy="410314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6BF34D5-C8ED-43F4-8D54-35A5D16E1C69}"/>
              </a:ext>
            </a:extLst>
          </p:cNvPr>
          <p:cNvSpPr txBox="1"/>
          <p:nvPr/>
        </p:nvSpPr>
        <p:spPr>
          <a:xfrm>
            <a:off x="952500" y="3235806"/>
            <a:ext cx="10572749" cy="1815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/>
            <a:r>
              <a:rPr lang="en-US" sz="3732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truyền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   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732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chuyền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cành  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2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truyền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   chơi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2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chuyền</a:t>
            </a:r>
            <a:endParaRPr lang="vi-VN" sz="3732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218804"/>
            <a:endParaRPr lang="vi-VN" sz="3732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218804"/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vi-VN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ây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2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chuyền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3732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truyền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thống 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vi-VN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bóng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2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chuyền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vi-VN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 </a:t>
            </a:r>
            <a:r>
              <a:rPr lang="en-US" sz="3732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truyền</a:t>
            </a:r>
            <a:endParaRPr lang="vi-VN" sz="3732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2" descr="Happy Smiley Face Sticker">
            <a:extLst>
              <a:ext uri="{FF2B5EF4-FFF2-40B4-BE49-F238E27FC236}">
                <a16:creationId xmlns:a16="http://schemas.microsoft.com/office/drawing/2014/main" id="{7364AA8D-FBA5-4B8C-BA69-177775FC66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62277" y="2867025"/>
            <a:ext cx="1361846" cy="120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appy Smiley Face Sticker">
            <a:extLst>
              <a:ext uri="{FF2B5EF4-FFF2-40B4-BE49-F238E27FC236}">
                <a16:creationId xmlns:a16="http://schemas.microsoft.com/office/drawing/2014/main" id="{09BD4312-C24A-4157-83CB-62F15F154D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57599" y="2833398"/>
            <a:ext cx="1343023" cy="136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appy Smiley Face Sticker">
            <a:extLst>
              <a:ext uri="{FF2B5EF4-FFF2-40B4-BE49-F238E27FC236}">
                <a16:creationId xmlns:a16="http://schemas.microsoft.com/office/drawing/2014/main" id="{0DF5A958-7B08-4A1E-8449-B6ABCC163E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7450" y="2800351"/>
            <a:ext cx="1485900" cy="132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appy Smiley Face Sticker">
            <a:extLst>
              <a:ext uri="{FF2B5EF4-FFF2-40B4-BE49-F238E27FC236}">
                <a16:creationId xmlns:a16="http://schemas.microsoft.com/office/drawing/2014/main" id="{B323778A-9792-4038-9260-EF7073D2C3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64674" y="2673820"/>
            <a:ext cx="1508175" cy="15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appy Smiley Face Sticker">
            <a:extLst>
              <a:ext uri="{FF2B5EF4-FFF2-40B4-BE49-F238E27FC236}">
                <a16:creationId xmlns:a16="http://schemas.microsoft.com/office/drawing/2014/main" id="{21BEC73E-B280-49D9-BE05-B53743DC91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63674" y="4035895"/>
            <a:ext cx="1508175" cy="15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appy Smiley Face Sticker">
            <a:extLst>
              <a:ext uri="{FF2B5EF4-FFF2-40B4-BE49-F238E27FC236}">
                <a16:creationId xmlns:a16="http://schemas.microsoft.com/office/drawing/2014/main" id="{103D0D39-2521-4256-898A-EAF6791FE1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21024" y="4131145"/>
            <a:ext cx="1508175" cy="15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appy Smiley Face Sticker">
            <a:extLst>
              <a:ext uri="{FF2B5EF4-FFF2-40B4-BE49-F238E27FC236}">
                <a16:creationId xmlns:a16="http://schemas.microsoft.com/office/drawing/2014/main" id="{8AE2BD2F-0AA5-4FE8-80CC-9D3B2808C3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73924" y="4016845"/>
            <a:ext cx="1508175" cy="15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appy Smiley Face Sticker">
            <a:extLst>
              <a:ext uri="{FF2B5EF4-FFF2-40B4-BE49-F238E27FC236}">
                <a16:creationId xmlns:a16="http://schemas.microsoft.com/office/drawing/2014/main" id="{5943E1A8-829D-47E4-9148-590CA2F083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26599" y="4083520"/>
            <a:ext cx="1508175" cy="15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44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27D29670-7D12-415B-8DE2-10E46834B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组合 12">
            <a:extLst>
              <a:ext uri="{FF2B5EF4-FFF2-40B4-BE49-F238E27FC236}">
                <a16:creationId xmlns:a16="http://schemas.microsoft.com/office/drawing/2014/main" id="{76AA81AA-4D7E-441B-AE27-E273E53CBB73}"/>
              </a:ext>
            </a:extLst>
          </p:cNvPr>
          <p:cNvGrpSpPr/>
          <p:nvPr/>
        </p:nvGrpSpPr>
        <p:grpSpPr>
          <a:xfrm>
            <a:off x="3216569" y="165646"/>
            <a:ext cx="6498931" cy="805904"/>
            <a:chOff x="1828800" y="932844"/>
            <a:chExt cx="8382000" cy="49923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圆角矩形 16">
              <a:extLst>
                <a:ext uri="{FF2B5EF4-FFF2-40B4-BE49-F238E27FC236}">
                  <a16:creationId xmlns:a16="http://schemas.microsoft.com/office/drawing/2014/main" id="{CFB08FC8-154B-43B7-96F4-C97DDD4FC7AB}"/>
                </a:ext>
              </a:extLst>
            </p:cNvPr>
            <p:cNvSpPr/>
            <p:nvPr/>
          </p:nvSpPr>
          <p:spPr>
            <a:xfrm flipV="1">
              <a:off x="1828800" y="932844"/>
              <a:ext cx="8382000" cy="4992311"/>
            </a:xfrm>
            <a:prstGeom prst="roundRect">
              <a:avLst>
                <a:gd name="adj" fmla="val 839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zh-CN" altLang="en-US" sz="2399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4" name="圆角矩形 17">
              <a:extLst>
                <a:ext uri="{FF2B5EF4-FFF2-40B4-BE49-F238E27FC236}">
                  <a16:creationId xmlns:a16="http://schemas.microsoft.com/office/drawing/2014/main" id="{D74F37B6-DC9A-4C95-AC3C-17D69E697ECD}"/>
                </a:ext>
              </a:extLst>
            </p:cNvPr>
            <p:cNvSpPr/>
            <p:nvPr/>
          </p:nvSpPr>
          <p:spPr>
            <a:xfrm flipV="1">
              <a:off x="1930550" y="1007531"/>
              <a:ext cx="8178500" cy="4842936"/>
            </a:xfrm>
            <a:prstGeom prst="roundRect">
              <a:avLst>
                <a:gd name="adj" fmla="val 8395"/>
              </a:avLst>
            </a:prstGeom>
            <a:noFill/>
            <a:ln>
              <a:solidFill>
                <a:srgbClr val="F2DC8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zh-CN" altLang="en-US" sz="2399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94B3881-CDBB-486A-ABA3-3CCCF04C1958}"/>
              </a:ext>
            </a:extLst>
          </p:cNvPr>
          <p:cNvSpPr txBox="1"/>
          <p:nvPr/>
        </p:nvSpPr>
        <p:spPr>
          <a:xfrm>
            <a:off x="3474749" y="152730"/>
            <a:ext cx="6155026" cy="666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3.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Làm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bài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tập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a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hoặc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48BA26-EF39-49A4-AF67-39A87A141F86}"/>
              </a:ext>
            </a:extLst>
          </p:cNvPr>
          <p:cNvSpPr txBox="1"/>
          <p:nvPr/>
        </p:nvSpPr>
        <p:spPr>
          <a:xfrm>
            <a:off x="2600325" y="1095375"/>
            <a:ext cx="8439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effectLst/>
                <a:latin typeface="+mj-lt"/>
                <a:ea typeface="Times New Roman" panose="02020603050405020304" pitchFamily="18" charset="0"/>
              </a:rPr>
              <a:t>Chọn </a:t>
            </a:r>
            <a:r>
              <a:rPr lang="nl-NL" sz="4000" b="1" i="1" dirty="0">
                <a:effectLst/>
                <a:latin typeface="+mj-lt"/>
                <a:ea typeface="Times New Roman" panose="02020603050405020304" pitchFamily="18" charset="0"/>
              </a:rPr>
              <a:t>ch </a:t>
            </a:r>
            <a:r>
              <a:rPr lang="nl-NL" sz="4000" b="1" dirty="0">
                <a:effectLst/>
                <a:latin typeface="+mj-lt"/>
                <a:ea typeface="Times New Roman" panose="02020603050405020304" pitchFamily="18" charset="0"/>
              </a:rPr>
              <a:t>hoặc </a:t>
            </a:r>
            <a:r>
              <a:rPr lang="nl-NL" sz="4000" b="1" i="1" dirty="0">
                <a:effectLst/>
                <a:latin typeface="+mj-lt"/>
                <a:ea typeface="Times New Roman" panose="02020603050405020304" pitchFamily="18" charset="0"/>
              </a:rPr>
              <a:t>tr </a:t>
            </a:r>
            <a:r>
              <a:rPr lang="nl-NL" sz="4000" b="1" dirty="0">
                <a:effectLst/>
                <a:latin typeface="+mj-lt"/>
                <a:ea typeface="Times New Roman" panose="02020603050405020304" pitchFamily="18" charset="0"/>
              </a:rPr>
              <a:t>thay cho bông hoa.</a:t>
            </a:r>
            <a:endParaRPr lang="en-US" sz="40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F012EE-BDAA-4544-95D2-46829BB2933E}"/>
              </a:ext>
            </a:extLst>
          </p:cNvPr>
          <p:cNvSpPr txBox="1"/>
          <p:nvPr/>
        </p:nvSpPr>
        <p:spPr>
          <a:xfrm>
            <a:off x="657225" y="2247900"/>
            <a:ext cx="105632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Chúng ta không thể nhìn thấy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ân cầu vồng. Chúng ta cũng không thể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ạm vào cầu vồng. Vì cầu vồng chỉ là ánh sáng lửng lơ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ong không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ung. Khi mặt trời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iếu vào bầu không khí còn nhiều hơi nước sau cơn mưa, cầu vồng sẽ xuất hiện.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2" descr="Happy Smiley Face Sticker">
            <a:extLst>
              <a:ext uri="{FF2B5EF4-FFF2-40B4-BE49-F238E27FC236}">
                <a16:creationId xmlns:a16="http://schemas.microsoft.com/office/drawing/2014/main" id="{BB1BDFA7-DE78-4666-B17C-692CB5B0AB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15302" y="2266950"/>
            <a:ext cx="599848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appy Smiley Face Sticker">
            <a:extLst>
              <a:ext uri="{FF2B5EF4-FFF2-40B4-BE49-F238E27FC236}">
                <a16:creationId xmlns:a16="http://schemas.microsoft.com/office/drawing/2014/main" id="{B62476CE-2D10-4B8B-91D1-068DF2E0EE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24502" y="2809875"/>
            <a:ext cx="599848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appy Smiley Face Sticker">
            <a:extLst>
              <a:ext uri="{FF2B5EF4-FFF2-40B4-BE49-F238E27FC236}">
                <a16:creationId xmlns:a16="http://schemas.microsoft.com/office/drawing/2014/main" id="{9AF41B1F-30CE-42A0-9181-E63DFFB785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77202" y="3305175"/>
            <a:ext cx="561748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appy Smiley Face Sticker">
            <a:extLst>
              <a:ext uri="{FF2B5EF4-FFF2-40B4-BE49-F238E27FC236}">
                <a16:creationId xmlns:a16="http://schemas.microsoft.com/office/drawing/2014/main" id="{74F30D8F-4630-450E-94F3-92306D64D5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82427" y="3333750"/>
            <a:ext cx="599848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51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291</Words>
  <Application>Microsoft Office PowerPoint</Application>
  <PresentationFormat>Widescreen</PresentationFormat>
  <Paragraphs>53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等线</vt:lpstr>
      <vt:lpstr>微软雅黑</vt:lpstr>
      <vt:lpstr>Arial</vt:lpstr>
      <vt:lpstr>Calibri</vt:lpstr>
      <vt:lpstr>Gloria Hallelujah</vt:lpstr>
      <vt:lpstr>HP001 4 hàng</vt:lpstr>
      <vt:lpstr>字魂59号-创粗黑</vt:lpstr>
      <vt:lpstr>字魂70号-灵悦黑体</vt:lpstr>
      <vt:lpstr>Office 主题</vt:lpstr>
      <vt:lpstr>1_千图网海量PPT模板www.58pic.com​​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nguyenthithu nguyenthithu</cp:lastModifiedBy>
  <cp:revision>33</cp:revision>
  <dcterms:created xsi:type="dcterms:W3CDTF">2022-10-08T11:41:05Z</dcterms:created>
  <dcterms:modified xsi:type="dcterms:W3CDTF">2023-01-17T16:35:18Z</dcterms:modified>
</cp:coreProperties>
</file>