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42" r:id="rId3"/>
  </p:sldMasterIdLst>
  <p:notesMasterIdLst>
    <p:notesMasterId r:id="rId15"/>
  </p:notesMasterIdLst>
  <p:sldIdLst>
    <p:sldId id="534" r:id="rId4"/>
    <p:sldId id="283" r:id="rId5"/>
    <p:sldId id="286" r:id="rId6"/>
    <p:sldId id="327" r:id="rId7"/>
    <p:sldId id="294" r:id="rId8"/>
    <p:sldId id="307" r:id="rId9"/>
    <p:sldId id="652" r:id="rId10"/>
    <p:sldId id="654" r:id="rId11"/>
    <p:sldId id="653" r:id="rId12"/>
    <p:sldId id="657" r:id="rId13"/>
    <p:sldId id="6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70" d="100"/>
          <a:sy n="70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91966-5D7B-4B09-972F-41ED18B181D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AABA0-BF6A-4CB4-8DF5-40A5EB8A7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4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5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828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0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75558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133035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50899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50984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84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88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827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88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84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3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45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56377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42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41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17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6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88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59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73192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37200"/>
      </p:ext>
    </p:extLst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800438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47217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03618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688269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32588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8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8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7834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915716" y="1943157"/>
            <a:ext cx="71555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Chào</a:t>
            </a:r>
            <a:r>
              <a:rPr kumimoji="0" lang="en-US" altLang="zh-CN" sz="4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mừng</a:t>
            </a:r>
            <a:r>
              <a:rPr kumimoji="0" lang="en-US" altLang="zh-CN" sz="4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4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đến</a:t>
            </a:r>
            <a:r>
              <a:rPr kumimoji="0" lang="en-US" altLang="zh-CN" sz="4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all" spc="0" normalizeH="0" baseline="0" noProof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4000" b="0" i="0" u="none" strike="noStrike" kern="1200" cap="all" spc="0" normalizeH="0" baseline="0" noProof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all" spc="0" normalizeH="0" baseline="0" noProof="0" smtClean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0" i="0" u="none" strike="noStrike" kern="1200" cap="all" spc="0" normalizeH="0" baseline="0" noProof="0" smtClean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HOẠT</a:t>
            </a:r>
            <a:r>
              <a:rPr kumimoji="0" lang="en-US" altLang="zh-CN" sz="4000" b="0" i="0" u="none" strike="noStrike" kern="1200" cap="all" spc="0" normalizeH="0" noProof="0" smtClean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ĐỘNG TRẢI NGHIỆM</a:t>
            </a:r>
            <a:endParaRPr kumimoji="0" lang="zh-CN" altLang="en-US" sz="4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5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BDA29E9-1A76-49DA-A576-F078FEAC4087}"/>
              </a:ext>
            </a:extLst>
          </p:cNvPr>
          <p:cNvGrpSpPr/>
          <p:nvPr/>
        </p:nvGrpSpPr>
        <p:grpSpPr>
          <a:xfrm>
            <a:off x="1612177" y="-215265"/>
            <a:ext cx="8522423" cy="6558915"/>
            <a:chOff x="697777" y="299085"/>
            <a:chExt cx="9727106" cy="65589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8E169F-53C0-489E-8C03-EF74AA781006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BDB0AFA-52A6-4A58-BC42-E8A359C9B9A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1" name="图片 4">
                  <a:extLst>
                    <a:ext uri="{FF2B5EF4-FFF2-40B4-BE49-F238E27FC236}">
                      <a16:creationId xmlns:a16="http://schemas.microsoft.com/office/drawing/2014/main" id="{8827E6E9-DF10-4DE4-9B31-9505502C70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005D251-AD11-4307-AC52-FB80F95C4725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矩形: 圆角 17">
                <a:extLst>
                  <a:ext uri="{FF2B5EF4-FFF2-40B4-BE49-F238E27FC236}">
                    <a16:creationId xmlns:a16="http://schemas.microsoft.com/office/drawing/2014/main" id="{C686F2EB-9290-4758-A678-6F4EE811F292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A6B4155-506D-4BC9-9068-E33C72E66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C340F2C-548E-4684-AC4A-FD59D08C56F1}"/>
              </a:ext>
            </a:extLst>
          </p:cNvPr>
          <p:cNvSpPr txBox="1"/>
          <p:nvPr/>
        </p:nvSpPr>
        <p:spPr>
          <a:xfrm>
            <a:off x="3182674" y="2570606"/>
            <a:ext cx="5874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Ơn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thầy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cô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dạy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dỗ</a:t>
            </a:r>
            <a:endParaRPr lang="en-US" sz="3600" b="1" dirty="0">
              <a:latin typeface="UTM Avo" panose="02040603050506020204" pitchFamily="18" charset="0"/>
            </a:endParaRPr>
          </a:p>
          <a:p>
            <a:r>
              <a:rPr lang="en-US" sz="3600" b="1" dirty="0" err="1">
                <a:latin typeface="UTM Avo" panose="02040603050506020204" pitchFamily="18" charset="0"/>
              </a:rPr>
              <a:t>Trò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mới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hôm</a:t>
            </a:r>
            <a:r>
              <a:rPr lang="en-US" sz="3600" b="1" dirty="0">
                <a:latin typeface="UTM Avo" panose="02040603050506020204" pitchFamily="18" charset="0"/>
              </a:rPr>
              <a:t> nay</a:t>
            </a:r>
          </a:p>
          <a:p>
            <a:r>
              <a:rPr lang="en-US" sz="3600" b="1" dirty="0" err="1">
                <a:latin typeface="UTM Avo" panose="02040603050506020204" pitchFamily="18" charset="0"/>
              </a:rPr>
              <a:t>Gặp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thầy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cô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vòng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tay</a:t>
            </a:r>
            <a:endParaRPr lang="en-US" sz="3600" b="1" dirty="0">
              <a:latin typeface="UTM Avo" panose="02040603050506020204" pitchFamily="18" charset="0"/>
            </a:endParaRPr>
          </a:p>
          <a:p>
            <a:r>
              <a:rPr lang="en-US" sz="3600" b="1" dirty="0" err="1">
                <a:latin typeface="UTM Avo" panose="02040603050506020204" pitchFamily="18" charset="0"/>
              </a:rPr>
              <a:t>Cúi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đầu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chào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lễ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phép</a:t>
            </a:r>
            <a:r>
              <a:rPr lang="en-US" sz="36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F4A289-82C4-4023-9352-A2E175980E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2" b="100000" l="16204" r="100000">
                        <a14:foregroundMark x1="80000" y1="10444" x2="77593" y2="20288"/>
                        <a14:foregroundMark x1="66481" y1="45018" x2="67037" y2="48619"/>
                        <a14:foregroundMark x1="64630" y1="46459" x2="65000" y2="47419"/>
                        <a14:foregroundMark x1="69630" y1="13565" x2="69630" y2="19568"/>
                        <a14:foregroundMark x1="53519" y1="39736" x2="50741" y2="45738"/>
                        <a14:foregroundMark x1="50000" y1="56303" x2="54074" y2="60624"/>
                        <a14:foregroundMark x1="55926" y1="60624" x2="55926" y2="74550"/>
                        <a14:foregroundMark x1="55926" y1="57023" x2="61111" y2="65906"/>
                        <a14:foregroundMark x1="52222" y1="75510" x2="57778" y2="75510"/>
                        <a14:foregroundMark x1="40556" y1="40936" x2="34444" y2="46939"/>
                        <a14:foregroundMark x1="34815" y1="56062" x2="33704" y2="65186"/>
                        <a14:foregroundMark x1="41111" y1="64466" x2="37778" y2="80312"/>
                        <a14:foregroundMark x1="90370" y1="75270" x2="89444" y2="90396"/>
                        <a14:foregroundMark x1="48889" y1="56303" x2="51296" y2="55822"/>
                        <a14:foregroundMark x1="72963" y1="12845" x2="80741" y2="17167"/>
                        <a14:foregroundMark x1="81852" y1="17407" x2="83889" y2="29892"/>
                        <a14:foregroundMark x1="72222" y1="34694" x2="70926" y2="40456"/>
                      </a14:backgroundRemoval>
                    </a14:imgEffect>
                  </a14:imgLayer>
                </a14:imgProps>
              </a:ext>
            </a:extLst>
          </a:blip>
          <a:srcRect r="5541" b="5951"/>
          <a:stretch/>
        </p:blipFill>
        <p:spPr>
          <a:xfrm>
            <a:off x="7600950" y="3285787"/>
            <a:ext cx="4591050" cy="35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90855-57FE-4BD7-B067-1A99C7AEEF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9" y="1482059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70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97D9F-8996-4558-A11C-D69EBFAB5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641" y="1862676"/>
            <a:ext cx="7651143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431684"/>
            <a:ext cx="5751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400" b="1" dirty="0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1.</a:t>
            </a:r>
            <a:r>
              <a:rPr lang="vi-VN" altLang="zh-CN" sz="4400" b="1" dirty="0">
                <a:solidFill>
                  <a:prstClr val="white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Chia sẻ ấn tượng của em về thầy cô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75" y="438626"/>
            <a:ext cx="10049125" cy="75198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90791" y="438626"/>
            <a:ext cx="12010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hãy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n</a:t>
            </a:r>
            <a:r>
              <a:rPr lang="vi-VN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hắm mắt lại và tưởng tượng về hình ảnh một thầy hoặc cô của mình  và chia sẻ với bạn ngồi cạnh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3635215" y="2181303"/>
            <a:ext cx="731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</a:pP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Trong tưởng tượng của em, lúc này thầy/ cô đang mặc quần áo màu gì?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035" y="2631642"/>
            <a:ext cx="6451700" cy="4556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75603-4ED4-4945-9BB8-81D75935BD14}"/>
              </a:ext>
            </a:extLst>
          </p:cNvPr>
          <p:cNvSpPr txBox="1"/>
          <p:nvPr/>
        </p:nvSpPr>
        <p:spPr>
          <a:xfrm>
            <a:off x="3635215" y="3429000"/>
            <a:ext cx="7560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altLang="zh-CN" sz="3200" smtClean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Thầy/</a:t>
            </a:r>
            <a:r>
              <a:rPr lang="en-US" altLang="zh-CN" sz="3200">
                <a:solidFill>
                  <a:srgbClr val="FFFF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3200" smtClean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cô </a:t>
            </a: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đang dạy học hay đang chấm bài?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B8EEC-9D51-46BA-8058-3B996FA21282}"/>
              </a:ext>
            </a:extLst>
          </p:cNvPr>
          <p:cNvSpPr txBox="1"/>
          <p:nvPr/>
        </p:nvSpPr>
        <p:spPr>
          <a:xfrm>
            <a:off x="3635214" y="4616516"/>
            <a:ext cx="75608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altLang="zh-CN" sz="3200" smtClean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Thầy/</a:t>
            </a:r>
            <a:r>
              <a:rPr lang="en-US" altLang="zh-CN" sz="3200" smtClean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3200" smtClean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cô </a:t>
            </a:r>
            <a:r>
              <a:rPr lang="vi-VN" altLang="zh-CN" sz="3200" dirty="0">
                <a:solidFill>
                  <a:srgbClr val="FFFF00"/>
                </a:solidFill>
                <a:ea typeface="字魂7号-温暖童稚体" panose="00000500000000000000" pitchFamily="2" charset="-122"/>
                <a:cs typeface="Calibri" panose="020F0502020204030204" pitchFamily="34" charset="0"/>
              </a:rPr>
              <a:t>đang mỉm cười hay đang nghiêm nghị?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120" y="2049947"/>
            <a:ext cx="5825873" cy="78424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292827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3218578" y="1996518"/>
            <a:ext cx="73899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Thầy cô trong mắt em là những hình ảnh thân thương hiện lên trong trí nhớ, trí tưởng tượng của em.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431684"/>
            <a:ext cx="5751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800" b="1" dirty="0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2. Chia </a:t>
            </a:r>
            <a:r>
              <a:rPr lang="en-US" altLang="zh-CN" sz="4800" b="1" dirty="0" err="1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sẻ</a:t>
            </a:r>
            <a:r>
              <a:rPr lang="en-US" altLang="zh-CN" sz="4800" b="1" dirty="0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kỉ</a:t>
            </a:r>
            <a:r>
              <a:rPr lang="en-US" altLang="zh-CN" sz="4800" b="1" dirty="0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niệm</a:t>
            </a:r>
            <a:r>
              <a:rPr lang="en-US" altLang="zh-CN" sz="4800" b="1" dirty="0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về</a:t>
            </a:r>
            <a:r>
              <a:rPr lang="en-US" altLang="zh-CN" sz="4800" b="1" dirty="0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800" b="1" dirty="0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39">
            <a:extLst>
              <a:ext uri="{FF2B5EF4-FFF2-40B4-BE49-F238E27FC236}">
                <a16:creationId xmlns:a16="http://schemas.microsoft.com/office/drawing/2014/main" id="{AA612974-5F88-4588-8F3C-1C81E11626A7}"/>
              </a:ext>
            </a:extLst>
          </p:cNvPr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7" name="任意多边形 39">
            <a:extLst>
              <a:ext uri="{FF2B5EF4-FFF2-40B4-BE49-F238E27FC236}">
                <a16:creationId xmlns:a16="http://schemas.microsoft.com/office/drawing/2014/main" id="{DC1B2F90-55DE-4F2C-A79E-88F8FB51D0D7}"/>
              </a:ext>
            </a:extLst>
          </p:cNvPr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6EA9522-2D3D-4A8D-9150-E15E48BBF254}"/>
              </a:ext>
            </a:extLst>
          </p:cNvPr>
          <p:cNvSpPr txBox="1"/>
          <p:nvPr/>
        </p:nvSpPr>
        <p:spPr>
          <a:xfrm>
            <a:off x="710834" y="512558"/>
            <a:ext cx="9655765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Chia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sẻ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bạn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về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một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kỉ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niệm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của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mình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một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thầy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hoặc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cô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mà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mình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yêu</a:t>
            </a:r>
            <a:r>
              <a:rPr lang="en-US" altLang="zh-CN" sz="3600" b="1" dirty="0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UTM Avo" panose="02040603050506020204" pitchFamily="18" charset="0"/>
                <a:ea typeface="叶根友微刚细赞" panose="03000509000000000000" charset="-122"/>
              </a:rPr>
              <a:t>quý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叶根友微刚细赞" panose="03000509000000000000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AB192F-9C47-43D4-9E15-90BEDF75753E}"/>
              </a:ext>
            </a:extLst>
          </p:cNvPr>
          <p:cNvSpPr/>
          <p:nvPr/>
        </p:nvSpPr>
        <p:spPr>
          <a:xfrm>
            <a:off x="491612" y="2428568"/>
            <a:ext cx="7613089" cy="26963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5D43D-5473-4417-9351-0FF3C013A0BD}"/>
              </a:ext>
            </a:extLst>
          </p:cNvPr>
          <p:cNvSpPr txBox="1"/>
          <p:nvPr/>
        </p:nvSpPr>
        <p:spPr>
          <a:xfrm>
            <a:off x="727587" y="2821858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...”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3AD8A-31A2-4218-934F-8FCE387E8FFE}"/>
              </a:ext>
            </a:extLst>
          </p:cNvPr>
          <p:cNvSpPr txBox="1"/>
          <p:nvPr/>
        </p:nvSpPr>
        <p:spPr>
          <a:xfrm>
            <a:off x="656106" y="3859929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5B9BD5">
                    <a:lumMod val="50000"/>
                  </a:srgbClr>
                </a:solidFill>
                <a:latin typeface="Arial" panose="020B0604020202020204"/>
              </a:rPr>
              <a:t>“Tớ không thể quên được....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A2B70-C9E1-4655-A112-9B6096D20323}"/>
              </a:ext>
            </a:extLst>
          </p:cNvPr>
          <p:cNvGrpSpPr/>
          <p:nvPr/>
        </p:nvGrpSpPr>
        <p:grpSpPr>
          <a:xfrm>
            <a:off x="8027972" y="2087270"/>
            <a:ext cx="4378940" cy="4231505"/>
            <a:chOff x="8027972" y="2087270"/>
            <a:chExt cx="4378940" cy="4231505"/>
          </a:xfrm>
        </p:grpSpPr>
        <p:pic>
          <p:nvPicPr>
            <p:cNvPr id="14" name="图片 1" descr="7">
              <a:extLst>
                <a:ext uri="{FF2B5EF4-FFF2-40B4-BE49-F238E27FC236}">
                  <a16:creationId xmlns:a16="http://schemas.microsoft.com/office/drawing/2014/main" id="{7D0906E1-09AB-41B2-9079-76EEE3A40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7972" y="2087270"/>
              <a:ext cx="4378940" cy="37116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B64579-453F-424E-BAF2-719F631815C4}"/>
                </a:ext>
              </a:extLst>
            </p:cNvPr>
            <p:cNvSpPr txBox="1"/>
            <p:nvPr/>
          </p:nvSpPr>
          <p:spPr>
            <a:xfrm>
              <a:off x="9141568" y="5364668"/>
              <a:ext cx="24500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UTM Avo" panose="02040603050506020204" pitchFamily="18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24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/>
      <p:bldP spid="9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120" y="2049947"/>
            <a:ext cx="5825873" cy="78424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2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182</Words>
  <Application>Microsoft Office PowerPoint</Application>
  <PresentationFormat>Widescreen</PresentationFormat>
  <Paragraphs>22</Paragraphs>
  <Slides>11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微软雅黑 Light</vt:lpstr>
      <vt:lpstr>Arial</vt:lpstr>
      <vt:lpstr>Arial Black</vt:lpstr>
      <vt:lpstr>Calibri</vt:lpstr>
      <vt:lpstr>等线</vt:lpstr>
      <vt:lpstr>Georgia</vt:lpstr>
      <vt:lpstr>Lato Hairline</vt:lpstr>
      <vt:lpstr>Lato Light</vt:lpstr>
      <vt:lpstr>Lato Regular</vt:lpstr>
      <vt:lpstr>UTM Avo</vt:lpstr>
      <vt:lpstr>叶根友微刚细赞</vt:lpstr>
      <vt:lpstr>字魂7号-温暖童稚体</vt:lpstr>
      <vt:lpstr>方正卡通简体</vt:lpstr>
      <vt:lpstr>方正少儿简体</vt:lpstr>
      <vt:lpstr>方正黑体简体</vt:lpstr>
      <vt:lpstr>2_Office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XINH</cp:lastModifiedBy>
  <cp:revision>24</cp:revision>
  <dcterms:created xsi:type="dcterms:W3CDTF">2022-08-06T10:05:40Z</dcterms:created>
  <dcterms:modified xsi:type="dcterms:W3CDTF">2022-11-12T13:45:04Z</dcterms:modified>
</cp:coreProperties>
</file>