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5" r:id="rId4"/>
  </p:sldMasterIdLst>
  <p:notesMasterIdLst>
    <p:notesMasterId r:id="rId18"/>
  </p:notesMasterIdLst>
  <p:sldIdLst>
    <p:sldId id="279" r:id="rId5"/>
    <p:sldId id="308" r:id="rId6"/>
    <p:sldId id="282" r:id="rId7"/>
    <p:sldId id="309" r:id="rId8"/>
    <p:sldId id="304" r:id="rId9"/>
    <p:sldId id="310" r:id="rId10"/>
    <p:sldId id="284" r:id="rId11"/>
    <p:sldId id="286" r:id="rId12"/>
    <p:sldId id="287" r:id="rId13"/>
    <p:sldId id="288" r:id="rId14"/>
    <p:sldId id="289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96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3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9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1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8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2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43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9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2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10/24/2021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760F-936F-480A-B321-7ACBF3E2F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38DE-D3B9-4211-9331-D54A744E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E8E0-A93B-4159-8B5A-5A99CBB9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57D6-1544-48EC-8F56-9C49DE83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13C9-3F94-43C0-B710-850F562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9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88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FC89-C265-46F7-9AFB-0D31632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6303-17BF-43FD-9235-6296E2D1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0036-3D9E-4DF3-8FC5-569DA58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87E8-8DA8-4A44-AC16-D9E2CC9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F242-ACD4-4D48-9F82-9BFFF06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01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761-17CF-4B4C-9F0B-EAA799B8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7F7-995C-40B1-85CC-6F174EE7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0ED9-4D16-4DA8-88FA-C8CB0CD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47FFE-BE5C-450D-9499-F2B774EC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CF48-80B5-42E5-A0AF-CA87FA5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FF41-BDDD-44E2-B9CA-4F3199BB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82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F5E-C07F-4D50-99D8-6E7D324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FEEA-D403-4BBF-B8B0-3076D114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5814-B2E8-4DB6-9B80-4A8EE94E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20D9-92F6-457B-812D-D10D35C5E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9D15-E792-44D9-A372-1E9FAF64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2A08-0B9C-4DB8-8009-B9725EC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9B9C5-879A-46D4-96FA-1DD6FE6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CEF5E-24D8-4A1E-9AAC-B93E5EA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4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ACA6-9A2C-4EF3-9D07-2D71D60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D92A7-2066-4E0C-B2FE-220150F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2154-B631-4BE0-BD6C-059D5CFA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A017-6F9B-455E-9B56-8C54647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0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9763-DDF2-4C50-A835-BB2C5A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ACAFA-F3E0-4708-BF85-AAF43398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E09E-EEDF-4BE5-923B-05DFD52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23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A1F9-B329-4750-9AAA-F42FE7E3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B9E-7007-4146-AD3E-10272633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64B3-ED68-4E95-95C7-1AC9297F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10E9-7181-4211-BA9E-6531FA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01B91-8483-4DC3-A4DA-BE1A14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B8AA-F971-4FC7-A4A1-6E8F10B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5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13E-2631-4C63-ACCF-5B2BEAD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82CC-CFB7-4B88-8830-7FDD831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C314-B944-47D4-B405-71E9EF66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FF28-D0FB-4D64-A0A5-54305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AE03-EC55-41E9-B087-6BAB257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B2ED-91FB-4725-9917-9051E5F7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39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E3F6-B768-4AB4-B265-7CCF623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7927-3604-4695-960A-DCCA9BC3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7327-C6AE-4A1C-86C1-203D6B3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2586-2994-4F5E-A486-4E0FA02A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6993-583A-4CDF-8255-7D2611E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04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9165-2959-4E63-9F20-265A48E4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3311-EAFE-46D2-8968-B54BF4D6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CE9-2351-4AA2-A60F-E0356DB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ECD3-08D9-48F1-992C-A1CCDE5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BEF1-EEC5-40AB-93EA-B9917A9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1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7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04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1936-3BAE-42A5-A525-8A54F94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1E48-CE49-499F-B0A8-4D299469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3811-3B03-4B2E-8D96-CB68CA84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68DF-6EF4-4388-9511-D6A827CB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E26-1812-460C-85D5-8714F945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5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08815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289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– viết: 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Khi trang sách mở ra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75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 rối đổi kẹo.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Thùy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84716"/>
            <a:ext cx="3370148" cy="5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Dao có mài mới sắc, người có học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705" y="23470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Hay học thì sang, hay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àm thì có.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5678" y="3032600"/>
            <a:ext cx="773003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ật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 trang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 trang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Giấy trắng sờ mát rượi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Thơm tho mùi giấy mới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ắn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ót bàn tay xinh.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42211" y="1856285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31116" y="3146744"/>
            <a:ext cx="29107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32064" y="2472789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834215" y="4618988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031115" y="4605536"/>
            <a:ext cx="26604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7" grpId="0"/>
      <p:bldP spid="18" grpId="0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 trong ngoặc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2349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31138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(gắn/gắng):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743" y="2536294"/>
            <a:ext cx="393495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(nắn/nắng):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922" y="3357389"/>
            <a:ext cx="3002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(vần/vầng):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921" y="4157690"/>
            <a:ext cx="33196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(vân/vâng):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1731898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bó, cố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sức.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0330" y="2536293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uốn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nót.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8939" y="3374086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thơ,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trăng,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trán.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6261" y="4157690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gỗ,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lời,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tay.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13833" y="2536294"/>
            <a:ext cx="707873" cy="55178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676261" y="1796024"/>
            <a:ext cx="780656" cy="47355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607748" y="1796024"/>
            <a:ext cx="833393" cy="48124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618637" y="1816825"/>
            <a:ext cx="938073" cy="45275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425425" y="2536294"/>
            <a:ext cx="913057" cy="55153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206137" y="3357390"/>
            <a:ext cx="911816" cy="5413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271576" y="3374087"/>
            <a:ext cx="911816" cy="52465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138393" y="4212489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1344" y="4274383"/>
            <a:ext cx="645146" cy="464489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702373" y="4292492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765793" y="3374087"/>
            <a:ext cx="645146" cy="52465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271576" y="2536294"/>
            <a:ext cx="761076" cy="55178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430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tả 2 khổ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 cuối.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1659" y="4000423"/>
            <a:ext cx="5995531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23310" y="2730546"/>
            <a:ext cx="377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934255"/>
            <a:ext cx="10612055" cy="483206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0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581" y="241413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còn có lửa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chẳng cháy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có ao sâu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không hề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6646" y="24141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 không nói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nghe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 gì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 dào nh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</a:t>
            </a:r>
            <a:r>
              <a:rPr lang="en-US" sz="32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chân trời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639512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77547" y="1388973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mở 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4294" y="4823409"/>
            <a:ext cx="5408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 thấy gì trong trang sách?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988" y="4828047"/>
            <a:ext cx="8194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thấy trang sách có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không cháy giấy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4294" y="4828047"/>
            <a:ext cx="5915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576448" y="1892742"/>
            <a:ext cx="941764" cy="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22997" y="2798177"/>
            <a:ext cx="1103344" cy="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28760" y="3286755"/>
            <a:ext cx="66206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39151" y="3784294"/>
            <a:ext cx="1103344" cy="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42207" y="4268391"/>
            <a:ext cx="64861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434219" y="2803846"/>
            <a:ext cx="1103344" cy="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79777" y="3286753"/>
            <a:ext cx="65232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279777" y="3784294"/>
            <a:ext cx="706114" cy="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33565" y="4260617"/>
            <a:ext cx="7061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64117" y="4805399"/>
            <a:ext cx="53126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Đoạn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có chữ nào dễ viết sai? 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" grpId="0"/>
      <p:bldP spid="2" grpId="1"/>
      <p:bldP spid="3" grpId="0"/>
      <p:bldP spid="3" grpId="1"/>
      <p:bldP spid="6" grpId="0"/>
      <p:bldP spid="6" grpId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lang="en-US" sz="4000" b="1" kern="0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828117" y="1893263"/>
            <a:ext cx="30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HP001 4 hàng" panose="020B0603050302020204" pitchFamily="34" charset="0"/>
              </a:rPr>
              <a:t>t</a:t>
            </a:r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rang sách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HP001 4 hàng" panose="020B0603050302020204" pitchFamily="34" charset="0"/>
              </a:rPr>
              <a:t>g</a:t>
            </a:r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iấy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sóng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13F87-0BCB-4E07-AF4D-E8BB3B588C07}"/>
              </a:ext>
            </a:extLst>
          </p:cNvPr>
          <p:cNvSpPr txBox="1"/>
          <p:nvPr/>
        </p:nvSpPr>
        <p:spPr>
          <a:xfrm>
            <a:off x="4828117" y="1891363"/>
            <a:ext cx="28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ang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 s</a:t>
            </a:r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ách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EF60A-B18B-43EC-A243-E2C68D38FA5F}"/>
              </a:ext>
            </a:extLst>
          </p:cNvPr>
          <p:cNvSpPr txBox="1"/>
          <p:nvPr/>
        </p:nvSpPr>
        <p:spPr>
          <a:xfrm>
            <a:off x="4952550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ấy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A6AD3-2C99-4C76-87F4-1BF6A34A1B33}"/>
              </a:ext>
            </a:extLst>
          </p:cNvPr>
          <p:cNvSpPr txBox="1"/>
          <p:nvPr/>
        </p:nvSpPr>
        <p:spPr>
          <a:xfrm>
            <a:off x="4951094" y="3643043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óng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75793" y="477448"/>
            <a:ext cx="3774841" cy="768270"/>
            <a:chOff x="693241" y="945059"/>
            <a:chExt cx="4147108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41471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97" y="-251445"/>
            <a:ext cx="10635675" cy="71094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83119" y="157666"/>
            <a:ext cx="337863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3200" b="1" dirty="0" smtClean="0">
              <a:solidFill>
                <a:prstClr val="black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8821" y="778426"/>
            <a:ext cx="64971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Ǉrang sá</a:t>
            </a:r>
            <a:r>
              <a:rPr lang="el-GR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jở ǟa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7478" y="11704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lt-LT" sz="3200" b="1">
                <a:latin typeface="HP001 4 hàng" pitchFamily="34" charset="0"/>
              </a:rPr>
              <a:t>Tǟang sá</a:t>
            </a:r>
            <a:r>
              <a:rPr lang="el-GR" sz="3200" b="1">
                <a:latin typeface="HP001 4 hàng" pitchFamily="34" charset="0"/>
              </a:rPr>
              <a:t>ε </a:t>
            </a:r>
            <a:r>
              <a:rPr lang="lt-LT" sz="3200" b="1">
                <a:latin typeface="HP001 4 hàng" pitchFamily="34" charset="0"/>
              </a:rPr>
              <a:t>cŜ có lửa</a:t>
            </a:r>
            <a:endParaRPr lang="lt-LT" sz="3200" b="1" dirty="0">
              <a:latin typeface="HP001 4 hàng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87247" y="17777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200" b="1">
                <a:latin typeface="HP001 4 hàng" pitchFamily="34" charset="0"/>
              </a:rPr>
              <a:t>Mà giấy </a:t>
            </a:r>
            <a:r>
              <a:rPr lang="el-GR" sz="3200" b="1">
                <a:latin typeface="HP001 4 hàng" pitchFamily="34" charset="0"/>
              </a:rPr>
              <a:t>ε</a:t>
            </a:r>
            <a:r>
              <a:rPr lang="lt-LT" sz="3200" b="1">
                <a:latin typeface="HP001 4 hàng" pitchFamily="34" charset="0"/>
              </a:rPr>
              <a:t>ẳng </a:t>
            </a:r>
            <a:r>
              <a:rPr lang="el-GR" sz="3200" b="1">
                <a:latin typeface="HP001 4 hàng" pitchFamily="34" charset="0"/>
              </a:rPr>
              <a:t>ε</a:t>
            </a:r>
            <a:r>
              <a:rPr lang="lt-LT" sz="3200" b="1">
                <a:latin typeface="HP001 4 hàng" pitchFamily="34" charset="0"/>
              </a:rPr>
              <a:t>áy đâu</a:t>
            </a:r>
            <a:endParaRPr lang="lt-LT" sz="3200" b="1" dirty="0">
              <a:latin typeface="HP001 4 hàng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69162" y="240717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200" b="1">
                <a:latin typeface="HP001 4 hàng" pitchFamily="34" charset="0"/>
              </a:rPr>
              <a:t>Tǟang sá</a:t>
            </a:r>
            <a:r>
              <a:rPr lang="el-GR" sz="3200" b="1">
                <a:latin typeface="HP001 4 hàng" pitchFamily="34" charset="0"/>
              </a:rPr>
              <a:t>ε </a:t>
            </a:r>
            <a:r>
              <a:rPr lang="lt-LT" sz="3200" b="1">
                <a:latin typeface="HP001 4 hàng" pitchFamily="34" charset="0"/>
              </a:rPr>
              <a:t>có ao sâu</a:t>
            </a:r>
            <a:endParaRPr lang="lt-LT" sz="3200" b="1" dirty="0">
              <a:latin typeface="HP001 4 hàng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71481" y="30177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200" b="1">
                <a:latin typeface="HP001 4 hàng" pitchFamily="34" charset="0"/>
              </a:rPr>
              <a:t>Mà giấy </a:t>
            </a:r>
            <a:r>
              <a:rPr lang="el-GR" sz="3200" b="1">
                <a:latin typeface="HP001 4 hàng" pitchFamily="34" charset="0"/>
              </a:rPr>
              <a:t>δ</a:t>
            </a:r>
            <a:r>
              <a:rPr lang="lt-LT" sz="3200" b="1">
                <a:latin typeface="HP001 4 hàng" pitchFamily="34" charset="0"/>
              </a:rPr>
              <a:t>Ūg Ǘˉ Ŕė. </a:t>
            </a:r>
            <a:endParaRPr lang="lt-LT" sz="3200" b="1" dirty="0">
              <a:latin typeface="HP001 4 hàng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8034" y="512060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smtClean="0">
                <a:solidFill>
                  <a:prstClr val="black"/>
                </a:solidFill>
                <a:latin typeface="HP001 4 hàng" pitchFamily="34" charset="0"/>
              </a:rPr>
              <a:t>Sao em nghe điều gì</a:t>
            </a:r>
            <a:endParaRPr lang="vi-VN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58034" y="573544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smtClean="0">
                <a:solidFill>
                  <a:prstClr val="black"/>
                </a:solidFill>
                <a:latin typeface="HP001 4 hàng" pitchFamily="34" charset="0"/>
              </a:rPr>
              <a:t>Dạt dào như sóng vỗ</a:t>
            </a:r>
            <a:endParaRPr lang="vi-VN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55464" y="63522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smtClean="0">
                <a:solidFill>
                  <a:prstClr val="black"/>
                </a:solidFill>
                <a:latin typeface="HP001 4 hàng" pitchFamily="34" charset="0"/>
              </a:rPr>
              <a:t>Một chân trời đang đi</a:t>
            </a:r>
            <a:r>
              <a:rPr lang="el-GR" sz="3200" b="1" smtClean="0">
                <a:solidFill>
                  <a:prstClr val="black"/>
                </a:solidFill>
                <a:latin typeface="HP001 4 hàng" pitchFamily="34" charset="0"/>
              </a:rPr>
              <a:t>. 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4608" y="450081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latin typeface="HP001 4 hàng" pitchFamily="34" charset="0"/>
              </a:rPr>
              <a:t>Tǟang sáε δŪg wĀ </a:t>
            </a:r>
            <a:r>
              <a:rPr lang="vi-VN" sz="3200" b="1" dirty="0" smtClean="0">
                <a:latin typeface="HP001 4 hàng" pitchFamily="34" charset="0"/>
              </a:rPr>
              <a:t>đưϑ</a:t>
            </a:r>
            <a:endParaRPr lang="vi-VN" sz="32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50529"/>
            <a:ext cx="3614971" cy="5162805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89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Dế Mèn phiêu lưu kí.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 Hoài.</a:t>
            </a:r>
          </a:p>
          <a:p>
            <a:endParaRPr lang="en-US" sz="3200" b="1" i="1" dirty="0" smtClean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2" y="1075535"/>
            <a:ext cx="3285105" cy="5017251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Góc sân và khoảng trời.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 Đăng Khoa</a:t>
            </a:r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3200" b="1" i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tên 2 tác giả của những cuốn sách em đã 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 sách: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 sinh nhật.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 giả: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 Thị Thanh Bình.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124673"/>
            <a:ext cx="3341098" cy="5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541</Words>
  <Application>Microsoft Office PowerPoint</Application>
  <PresentationFormat>Widescreen</PresentationFormat>
  <Paragraphs>95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Times New Roman</vt:lpstr>
      <vt:lpstr>思源黑体 CN Bold</vt:lpstr>
      <vt:lpstr>Office Theme</vt:lpstr>
      <vt:lpstr>1_Office Theme</vt:lpstr>
      <vt:lpstr>5_Office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 PRO</cp:lastModifiedBy>
  <cp:revision>153</cp:revision>
  <dcterms:created xsi:type="dcterms:W3CDTF">2021-06-02T14:23:54Z</dcterms:created>
  <dcterms:modified xsi:type="dcterms:W3CDTF">2021-10-24T14:11:05Z</dcterms:modified>
</cp:coreProperties>
</file>