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1"/>
  </p:notesMasterIdLst>
  <p:sldIdLst>
    <p:sldId id="280" r:id="rId3"/>
    <p:sldId id="282" r:id="rId4"/>
    <p:sldId id="417" r:id="rId5"/>
    <p:sldId id="416" r:id="rId6"/>
    <p:sldId id="321" r:id="rId7"/>
    <p:sldId id="300" r:id="rId8"/>
    <p:sldId id="283" r:id="rId9"/>
    <p:sldId id="323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C5A5-830A-41D2-B78C-E79955300A19}" type="datetimeFigureOut">
              <a:rPr lang="vi-VN" smtClean="0"/>
              <a:t>22/11/2022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7FE3-EC67-4828-941E-A0B3A498B7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8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25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80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582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62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5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5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4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8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62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25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9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6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9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7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8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3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18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1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264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080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1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2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6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51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0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291924" y="1078402"/>
            <a:ext cx="12775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con tham gia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tiết học môn Toán</a:t>
            </a:r>
            <a:endParaRPr kumimoji="0" lang="en-US" altLang="zh-CN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Calibri"/>
              <a:ea typeface="字魂17号-萌趣果冻体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A9C9B-3FBF-41F7-A668-D07DF2E2AD65}"/>
              </a:ext>
            </a:extLst>
          </p:cNvPr>
          <p:cNvSpPr/>
          <p:nvPr/>
        </p:nvSpPr>
        <p:spPr>
          <a:xfrm>
            <a:off x="3589361" y="1775791"/>
            <a:ext cx="4507717" cy="3445566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rgbClr val="002060"/>
                </a:solidFill>
              </a:rPr>
              <a:t>Khởi động</a:t>
            </a:r>
            <a:endParaRPr lang="vi-VN" sz="96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A9C9B-3FBF-41F7-A668-D07DF2E2AD65}"/>
              </a:ext>
            </a:extLst>
          </p:cNvPr>
          <p:cNvSpPr/>
          <p:nvPr/>
        </p:nvSpPr>
        <p:spPr>
          <a:xfrm>
            <a:off x="3589361" y="1775791"/>
            <a:ext cx="4507717" cy="3445566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2060"/>
                </a:solidFill>
              </a:rPr>
              <a:t>Đọc bảng trừ 11,12,13,14,15</a:t>
            </a:r>
            <a:endParaRPr lang="vi-VN" sz="480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055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A9C9B-3FBF-41F7-A668-D07DF2E2AD65}"/>
              </a:ext>
            </a:extLst>
          </p:cNvPr>
          <p:cNvSpPr/>
          <p:nvPr/>
        </p:nvSpPr>
        <p:spPr>
          <a:xfrm>
            <a:off x="3534770" y="1775791"/>
            <a:ext cx="4562308" cy="3445566"/>
          </a:xfrm>
          <a:prstGeom prst="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>
                <a:solidFill>
                  <a:srgbClr val="002060"/>
                </a:solidFill>
              </a:rPr>
              <a:t>Luyện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44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13 – 6 = 			11 – 2 = 			16 – 8 = 	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15 – 7 = 			14 – 5 = 			18 – 9 =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0F4094-8065-47A3-A59A-A0D07A184B7E}"/>
              </a:ext>
            </a:extLst>
          </p:cNvPr>
          <p:cNvSpPr/>
          <p:nvPr/>
        </p:nvSpPr>
        <p:spPr>
          <a:xfrm>
            <a:off x="9869929" y="3553648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D327ED-6A76-4D9B-B4D9-31F6CA182D92}"/>
              </a:ext>
            </a:extLst>
          </p:cNvPr>
          <p:cNvSpPr/>
          <p:nvPr/>
        </p:nvSpPr>
        <p:spPr>
          <a:xfrm>
            <a:off x="9869929" y="4407335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2597226" y="2793151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6BEF608-4668-4420-9AD5-97EB8755A2E2}"/>
              </a:ext>
            </a:extLst>
          </p:cNvPr>
          <p:cNvSpPr/>
          <p:nvPr/>
        </p:nvSpPr>
        <p:spPr>
          <a:xfrm>
            <a:off x="9879960" y="356452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DB751D3-E4FB-4A55-B8FC-F4E7A97BB5D7}"/>
              </a:ext>
            </a:extLst>
          </p:cNvPr>
          <p:cNvSpPr/>
          <p:nvPr/>
        </p:nvSpPr>
        <p:spPr>
          <a:xfrm>
            <a:off x="9911494" y="442119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361063" y="1879440"/>
            <a:ext cx="1719618" cy="6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81" y="3064110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86AA975-D041-4F06-B664-0B13DDC7C280}"/>
              </a:ext>
            </a:extLst>
          </p:cNvPr>
          <p:cNvGrpSpPr/>
          <p:nvPr/>
        </p:nvGrpSpPr>
        <p:grpSpPr>
          <a:xfrm>
            <a:off x="3648185" y="3981572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D1F05B-61AB-429E-9190-808DF4B55A32}"/>
              </a:ext>
            </a:extLst>
          </p:cNvPr>
          <p:cNvGrpSpPr/>
          <p:nvPr/>
        </p:nvGrpSpPr>
        <p:grpSpPr>
          <a:xfrm>
            <a:off x="3657064" y="510328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283902-8174-41AF-A3EA-A8228610026C}"/>
              </a:ext>
            </a:extLst>
          </p:cNvPr>
          <p:cNvGrpSpPr/>
          <p:nvPr/>
        </p:nvGrpSpPr>
        <p:grpSpPr>
          <a:xfrm>
            <a:off x="6529146" y="1765234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64AF26-9AD3-431F-A4DD-65B7A0B03DB7}"/>
              </a:ext>
            </a:extLst>
          </p:cNvPr>
          <p:cNvGrpSpPr/>
          <p:nvPr/>
        </p:nvGrpSpPr>
        <p:grpSpPr>
          <a:xfrm>
            <a:off x="6529146" y="307872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962628-A2FD-47A7-BEF8-C9FAA4E111F3}"/>
              </a:ext>
            </a:extLst>
          </p:cNvPr>
          <p:cNvSpPr/>
          <p:nvPr/>
        </p:nvSpPr>
        <p:spPr>
          <a:xfrm>
            <a:off x="2482237" y="3255070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0564031-49BF-4F62-90BE-F499551DD25B}"/>
              </a:ext>
            </a:extLst>
          </p:cNvPr>
          <p:cNvSpPr/>
          <p:nvPr/>
        </p:nvSpPr>
        <p:spPr>
          <a:xfrm>
            <a:off x="5804611" y="4175803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5CB2134-0AFF-4C9D-868B-27F131E40E3A}"/>
              </a:ext>
            </a:extLst>
          </p:cNvPr>
          <p:cNvSpPr/>
          <p:nvPr/>
        </p:nvSpPr>
        <p:spPr>
          <a:xfrm>
            <a:off x="5207724" y="5300070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0945CF2-31CF-465C-80D4-8E4E46EA08E5}"/>
              </a:ext>
            </a:extLst>
          </p:cNvPr>
          <p:cNvSpPr/>
          <p:nvPr/>
        </p:nvSpPr>
        <p:spPr>
          <a:xfrm>
            <a:off x="8691762" y="1942063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3916C3-02EE-4167-AD8A-97416E91A9A3}"/>
              </a:ext>
            </a:extLst>
          </p:cNvPr>
          <p:cNvSpPr/>
          <p:nvPr/>
        </p:nvSpPr>
        <p:spPr>
          <a:xfrm>
            <a:off x="8085996" y="3258112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143A8-F6CA-485C-876F-F05E596B8A29}"/>
              </a:ext>
            </a:extLst>
          </p:cNvPr>
          <p:cNvSpPr txBox="1"/>
          <p:nvPr/>
        </p:nvSpPr>
        <p:spPr>
          <a:xfrm>
            <a:off x="563529" y="18276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a)</a:t>
            </a:r>
            <a:endParaRPr lang="vi-VN" sz="2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B55FB-3522-4E5C-8448-E2A8D78FD272}"/>
              </a:ext>
            </a:extLst>
          </p:cNvPr>
          <p:cNvSpPr txBox="1"/>
          <p:nvPr/>
        </p:nvSpPr>
        <p:spPr>
          <a:xfrm>
            <a:off x="3242964" y="407023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b)</a:t>
            </a:r>
            <a:endParaRPr lang="vi-VN" sz="2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2B61F-9EC4-4060-AD2B-707C6F4EB640}"/>
              </a:ext>
            </a:extLst>
          </p:cNvPr>
          <p:cNvSpPr txBox="1"/>
          <p:nvPr/>
        </p:nvSpPr>
        <p:spPr>
          <a:xfrm>
            <a:off x="6024124" y="185713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c)</a:t>
            </a:r>
            <a:endParaRPr lang="vi-VN" sz="280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02701E5-A98B-43FA-BBF6-F853F9ACFFA9}"/>
              </a:ext>
            </a:extLst>
          </p:cNvPr>
          <p:cNvSpPr/>
          <p:nvPr/>
        </p:nvSpPr>
        <p:spPr>
          <a:xfrm rot="5400000" flipH="1">
            <a:off x="1412729" y="1863765"/>
            <a:ext cx="341042" cy="1009454"/>
          </a:xfrm>
          <a:prstGeom prst="leftBrace">
            <a:avLst>
              <a:gd name="adj1" fmla="val 8333"/>
              <a:gd name="adj2" fmla="val 493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2372E1-6126-46F8-81D0-8321A453514B}"/>
              </a:ext>
            </a:extLst>
          </p:cNvPr>
          <p:cNvSpPr/>
          <p:nvPr/>
        </p:nvSpPr>
        <p:spPr>
          <a:xfrm>
            <a:off x="1240977" y="2513894"/>
            <a:ext cx="684546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EB7C38E8-70A5-475F-8B89-60248550ADE7}"/>
              </a:ext>
            </a:extLst>
          </p:cNvPr>
          <p:cNvSpPr/>
          <p:nvPr/>
        </p:nvSpPr>
        <p:spPr>
          <a:xfrm rot="5400000" flipH="1">
            <a:off x="7013771" y="1844494"/>
            <a:ext cx="341042" cy="1009454"/>
          </a:xfrm>
          <a:prstGeom prst="leftBrace">
            <a:avLst>
              <a:gd name="adj1" fmla="val 8333"/>
              <a:gd name="adj2" fmla="val 493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B05F88D-697F-4DA5-9A20-BA493D84F77F}"/>
              </a:ext>
            </a:extLst>
          </p:cNvPr>
          <p:cNvSpPr/>
          <p:nvPr/>
        </p:nvSpPr>
        <p:spPr>
          <a:xfrm>
            <a:off x="6842019" y="2494623"/>
            <a:ext cx="684546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A9F09EAB-D17F-45DA-8970-F94FC1DCDFD3}"/>
              </a:ext>
            </a:extLst>
          </p:cNvPr>
          <p:cNvSpPr/>
          <p:nvPr/>
        </p:nvSpPr>
        <p:spPr>
          <a:xfrm rot="5400000" flipH="1">
            <a:off x="4139301" y="4067505"/>
            <a:ext cx="341042" cy="1009454"/>
          </a:xfrm>
          <a:prstGeom prst="leftBrace">
            <a:avLst>
              <a:gd name="adj1" fmla="val 8333"/>
              <a:gd name="adj2" fmla="val 4931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6057A3-DBF0-4FE0-A42C-BD7FF17C264A}"/>
              </a:ext>
            </a:extLst>
          </p:cNvPr>
          <p:cNvSpPr/>
          <p:nvPr/>
        </p:nvSpPr>
        <p:spPr>
          <a:xfrm>
            <a:off x="3967549" y="4717634"/>
            <a:ext cx="684546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743480" y="1280384"/>
            <a:ext cx="1719618" cy="6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9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7175" y="79140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9C0473-9A6D-45C1-9DE2-0A02C7896302}"/>
              </a:ext>
            </a:extLst>
          </p:cNvPr>
          <p:cNvSpPr txBox="1"/>
          <p:nvPr/>
        </p:nvSpPr>
        <p:spPr>
          <a:xfrm>
            <a:off x="6599583" y="2847108"/>
            <a:ext cx="4629085" cy="2273814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400" dirty="0"/>
              <a:t>  Tóm tắt</a:t>
            </a:r>
          </a:p>
          <a:p>
            <a:pPr lvl="0">
              <a:defRPr/>
            </a:pPr>
            <a:r>
              <a:rPr lang="en-US" sz="2400" dirty="0" err="1"/>
              <a:t>Có</a:t>
            </a:r>
            <a:r>
              <a:rPr lang="en-US" sz="2400" dirty="0"/>
              <a:t> : 12 </a:t>
            </a:r>
            <a:r>
              <a:rPr lang="en-US" sz="2400" dirty="0" err="1"/>
              <a:t>bạn</a:t>
            </a:r>
            <a:endParaRPr lang="en-US" sz="2400" dirty="0"/>
          </a:p>
          <a:p>
            <a:pPr lvl="0" algn="just">
              <a:defRPr/>
            </a:pPr>
            <a:r>
              <a:rPr lang="en-US" sz="2400" dirty="0" err="1"/>
              <a:t>Có</a:t>
            </a:r>
            <a:r>
              <a:rPr lang="en-US" sz="2400" dirty="0"/>
              <a:t> : 9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endParaRPr lang="en-US" sz="2400" dirty="0"/>
          </a:p>
          <a:p>
            <a:pPr lvl="0" algn="just">
              <a:defRPr/>
            </a:pPr>
            <a:r>
              <a:rPr lang="en-US" sz="2400" dirty="0" err="1"/>
              <a:t>Có</a:t>
            </a:r>
            <a:r>
              <a:rPr lang="en-US" sz="2400" dirty="0"/>
              <a:t> : ….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2526220" y="1900947"/>
            <a:ext cx="48202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5DD22B5-5C0E-4785-B614-DAF246A9617A}"/>
              </a:ext>
            </a:extLst>
          </p:cNvPr>
          <p:cNvSpPr/>
          <p:nvPr/>
        </p:nvSpPr>
        <p:spPr>
          <a:xfrm>
            <a:off x="4611756" y="1409993"/>
            <a:ext cx="754467" cy="57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6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2012825" y="435715"/>
            <a:ext cx="318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14 – 6         7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15 – 8          11 – 2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F7D5D9-FEBA-4BA4-B25D-5E805305BE6F}"/>
              </a:ext>
            </a:extLst>
          </p:cNvPr>
          <p:cNvSpPr/>
          <p:nvPr/>
        </p:nvSpPr>
        <p:spPr>
          <a:xfrm>
            <a:off x="1249110" y="507448"/>
            <a:ext cx="662146" cy="63615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 flipV="1">
            <a:off x="2012825" y="1075000"/>
            <a:ext cx="1719618" cy="6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UTM Cookies</vt:lpstr>
      <vt:lpstr>字魂17号-萌趣果冻体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Hằng Nguyễn</dc:creator>
  <cp:lastModifiedBy>WINDOWS 10 PRO</cp:lastModifiedBy>
  <cp:revision>10</cp:revision>
  <dcterms:created xsi:type="dcterms:W3CDTF">2021-10-17T02:24:00Z</dcterms:created>
  <dcterms:modified xsi:type="dcterms:W3CDTF">2022-11-22T13:57:29Z</dcterms:modified>
</cp:coreProperties>
</file>