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8"/>
  </p:notesMasterIdLst>
  <p:sldIdLst>
    <p:sldId id="342" r:id="rId2"/>
    <p:sldId id="358" r:id="rId3"/>
    <p:sldId id="361" r:id="rId4"/>
    <p:sldId id="359" r:id="rId5"/>
    <p:sldId id="360" r:id="rId6"/>
    <p:sldId id="35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2" d="100"/>
          <a:sy n="72" d="100"/>
        </p:scale>
        <p:origin x="43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CC9665-5BF4-4EEF-87ED-DD5661507691}" type="datetimeFigureOut">
              <a:rPr lang="en-US" smtClean="0"/>
              <a:t>11/12/2022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103F97-9706-4A2E-B3A3-A12341C369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0694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/>
              <a:t>Thiết kế : Hương Thảo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990442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356303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328429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vi-VN" dirty="0"/>
              <a:t>Thiết kế : Hương Thảo –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859466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1" name="Google Shape;1531;ga5787b2493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2" name="Google Shape;1532;ga5787b2493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18061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4" name="Google Shape;118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5" name="Google Shape;118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Thiết</a:t>
            </a:r>
            <a:r>
              <a:rPr lang="en-US" dirty="0"/>
              <a:t> </a:t>
            </a:r>
            <a:r>
              <a:rPr lang="en-US" dirty="0" err="1"/>
              <a:t>kế</a:t>
            </a:r>
            <a:r>
              <a:rPr lang="en-US" dirty="0"/>
              <a:t> : </a:t>
            </a: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tranthao121004@gmail.com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696797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415600" y="484767"/>
            <a:ext cx="11360800" cy="136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718633" y="1700433"/>
            <a:ext cx="6335600" cy="50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B466AB6-A916-4CCC-8CAD-93D346A8CEB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05160" y="2134365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F12D748-0F91-4C38-9049-D8151CB7FF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925" y="-2743715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83C1BC5-1D24-4EF4-AD29-2BD225DE6E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2569" y="19912721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AC4969D-BF99-4F93-98DC-8054E620B35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10097" y="28283936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811E642-44EC-417F-B924-1499FA441FF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489085" y="-985142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A8689B3-0EF9-471A-AE14-466C0A9D901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79096" y="-27437158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7D5075-5B98-4E18-AB28-BF8E78C7C02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4149" y="-16104443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150DFC-8584-4E00-BF74-635B360913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883" y="27875829"/>
            <a:ext cx="5350509" cy="53524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5557861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4">
  <p:cSld name="Title and one column text 4">
    <p:bg>
      <p:bgPr>
        <a:solidFill>
          <a:schemeClr val="lt2"/>
        </a:solidFill>
        <a:effectLst/>
      </p:bgPr>
    </p:bg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8" name="Google Shape;428;p21"/>
          <p:cNvGrpSpPr/>
          <p:nvPr/>
        </p:nvGrpSpPr>
        <p:grpSpPr>
          <a:xfrm>
            <a:off x="-768491" y="5399773"/>
            <a:ext cx="1977756" cy="770409"/>
            <a:chOff x="651200" y="238075"/>
            <a:chExt cx="880725" cy="343075"/>
          </a:xfrm>
        </p:grpSpPr>
        <p:sp>
          <p:nvSpPr>
            <p:cNvPr id="429" name="Google Shape;429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0" name="Google Shape;430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1" name="Google Shape;431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2" name="Google Shape;432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3" name="Google Shape;433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34" name="Google Shape;434;p21"/>
          <p:cNvSpPr/>
          <p:nvPr/>
        </p:nvSpPr>
        <p:spPr>
          <a:xfrm>
            <a:off x="-414900" y="1211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5" name="Google Shape;435;p21"/>
          <p:cNvSpPr/>
          <p:nvPr/>
        </p:nvSpPr>
        <p:spPr>
          <a:xfrm>
            <a:off x="-925316" y="16437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36" name="Google Shape;436;p21"/>
          <p:cNvSpPr/>
          <p:nvPr/>
        </p:nvSpPr>
        <p:spPr>
          <a:xfrm>
            <a:off x="11813234" y="5215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437" name="Google Shape;437;p21"/>
          <p:cNvGrpSpPr/>
          <p:nvPr/>
        </p:nvGrpSpPr>
        <p:grpSpPr>
          <a:xfrm>
            <a:off x="11232009" y="1083873"/>
            <a:ext cx="1977756" cy="770409"/>
            <a:chOff x="651200" y="238075"/>
            <a:chExt cx="880725" cy="343075"/>
          </a:xfrm>
        </p:grpSpPr>
        <p:sp>
          <p:nvSpPr>
            <p:cNvPr id="438" name="Google Shape;438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39" name="Google Shape;439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0" name="Google Shape;440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1" name="Google Shape;441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2" name="Google Shape;442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3" name="Google Shape;443;p21"/>
          <p:cNvGrpSpPr/>
          <p:nvPr/>
        </p:nvGrpSpPr>
        <p:grpSpPr>
          <a:xfrm flipH="1">
            <a:off x="-1057858" y="6"/>
            <a:ext cx="1977756" cy="770409"/>
            <a:chOff x="651200" y="238075"/>
            <a:chExt cx="880725" cy="343075"/>
          </a:xfrm>
        </p:grpSpPr>
        <p:sp>
          <p:nvSpPr>
            <p:cNvPr id="444" name="Google Shape;444;p21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5" name="Google Shape;445;p21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6" name="Google Shape;446;p21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7" name="Google Shape;447;p21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48" name="Google Shape;448;p21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449" name="Google Shape;449;p21"/>
          <p:cNvGrpSpPr/>
          <p:nvPr/>
        </p:nvGrpSpPr>
        <p:grpSpPr>
          <a:xfrm>
            <a:off x="9284761" y="3230457"/>
            <a:ext cx="1727468" cy="770440"/>
            <a:chOff x="8042384" y="2038616"/>
            <a:chExt cx="1720815" cy="767473"/>
          </a:xfrm>
        </p:grpSpPr>
        <p:sp>
          <p:nvSpPr>
            <p:cNvPr id="450" name="Google Shape;450;p21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1" name="Google Shape;451;p21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2" name="Google Shape;452;p21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3" name="Google Shape;453;p21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454" name="Google Shape;454;p21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455" name="Google Shape;455;p21"/>
          <p:cNvSpPr/>
          <p:nvPr/>
        </p:nvSpPr>
        <p:spPr>
          <a:xfrm>
            <a:off x="2067918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6" name="Google Shape;456;p21"/>
          <p:cNvSpPr/>
          <p:nvPr/>
        </p:nvSpPr>
        <p:spPr>
          <a:xfrm>
            <a:off x="8750285" y="41068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7" name="Google Shape;457;p21"/>
          <p:cNvSpPr/>
          <p:nvPr/>
        </p:nvSpPr>
        <p:spPr>
          <a:xfrm>
            <a:off x="10901651" y="223235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458" name="Google Shape;458;p21"/>
          <p:cNvSpPr txBox="1">
            <a:spLocks noGrp="1"/>
          </p:cNvSpPr>
          <p:nvPr>
            <p:ph type="subTitle" idx="1"/>
          </p:nvPr>
        </p:nvSpPr>
        <p:spPr>
          <a:xfrm flipH="1">
            <a:off x="1618867" y="3134500"/>
            <a:ext cx="4093600" cy="182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133"/>
            </a:lvl9pPr>
          </a:lstStyle>
          <a:p>
            <a:endParaRPr/>
          </a:p>
        </p:txBody>
      </p:sp>
      <p:sp>
        <p:nvSpPr>
          <p:cNvPr id="459" name="Google Shape;459;p21"/>
          <p:cNvSpPr txBox="1">
            <a:spLocks noGrp="1"/>
          </p:cNvSpPr>
          <p:nvPr>
            <p:ph type="title"/>
          </p:nvPr>
        </p:nvSpPr>
        <p:spPr>
          <a:xfrm>
            <a:off x="1618867" y="2505900"/>
            <a:ext cx="4613600" cy="704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3733">
                <a:solidFill>
                  <a:schemeClr val="l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460" name="Google Shape;460;p21"/>
          <p:cNvSpPr txBox="1">
            <a:spLocks noGrp="1"/>
          </p:cNvSpPr>
          <p:nvPr>
            <p:ph type="title" idx="2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590558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 2">
  <p:cSld name="Quote 2">
    <p:bg>
      <p:bgPr>
        <a:solidFill>
          <a:schemeClr val="lt2"/>
        </a:solidFill>
        <a:effectLst/>
      </p:bgPr>
    </p:bg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6" name="Google Shape;486;p23"/>
          <p:cNvGrpSpPr/>
          <p:nvPr/>
        </p:nvGrpSpPr>
        <p:grpSpPr>
          <a:xfrm>
            <a:off x="-2318349" y="532827"/>
            <a:ext cx="15390752" cy="7017501"/>
            <a:chOff x="-1738762" y="399620"/>
            <a:chExt cx="11543064" cy="5263126"/>
          </a:xfrm>
        </p:grpSpPr>
        <p:sp>
          <p:nvSpPr>
            <p:cNvPr id="487" name="Google Shape;487;p23"/>
            <p:cNvSpPr/>
            <p:nvPr/>
          </p:nvSpPr>
          <p:spPr>
            <a:xfrm>
              <a:off x="550550" y="19333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88" name="Google Shape;488;p23"/>
            <p:cNvGrpSpPr/>
            <p:nvPr/>
          </p:nvGrpSpPr>
          <p:grpSpPr>
            <a:xfrm>
              <a:off x="1672685" y="656014"/>
              <a:ext cx="1465418" cy="485611"/>
              <a:chOff x="456975" y="1603100"/>
              <a:chExt cx="1111175" cy="368250"/>
            </a:xfrm>
          </p:grpSpPr>
          <p:sp>
            <p:nvSpPr>
              <p:cNvPr id="489" name="Google Shape;489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0" name="Google Shape;490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1" name="Google Shape;491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2" name="Google Shape;492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3" name="Google Shape;493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494" name="Google Shape;494;p23"/>
            <p:cNvSpPr/>
            <p:nvPr/>
          </p:nvSpPr>
          <p:spPr>
            <a:xfrm>
              <a:off x="-1738762" y="2746444"/>
              <a:ext cx="5341209" cy="2397066"/>
            </a:xfrm>
            <a:custGeom>
              <a:avLst/>
              <a:gdLst/>
              <a:ahLst/>
              <a:cxnLst/>
              <a:rect l="l" t="t" r="r" b="b"/>
              <a:pathLst>
                <a:path w="33185" h="14893" extrusionOk="0">
                  <a:moveTo>
                    <a:pt x="17914" y="0"/>
                  </a:moveTo>
                  <a:cubicBezTo>
                    <a:pt x="13508" y="0"/>
                    <a:pt x="9446" y="2824"/>
                    <a:pt x="10410" y="8850"/>
                  </a:cubicBezTo>
                  <a:cubicBezTo>
                    <a:pt x="9248" y="7251"/>
                    <a:pt x="7906" y="6596"/>
                    <a:pt x="6600" y="6596"/>
                  </a:cubicBezTo>
                  <a:cubicBezTo>
                    <a:pt x="3177" y="6596"/>
                    <a:pt x="1" y="11091"/>
                    <a:pt x="951" y="14893"/>
                  </a:cubicBezTo>
                  <a:lnTo>
                    <a:pt x="32763" y="14893"/>
                  </a:lnTo>
                  <a:cubicBezTo>
                    <a:pt x="33185" y="12398"/>
                    <a:pt x="31458" y="10888"/>
                    <a:pt x="29152" y="10888"/>
                  </a:cubicBezTo>
                  <a:cubicBezTo>
                    <a:pt x="28546" y="10888"/>
                    <a:pt x="27901" y="10992"/>
                    <a:pt x="27244" y="11210"/>
                  </a:cubicBezTo>
                  <a:cubicBezTo>
                    <a:pt x="28811" y="3946"/>
                    <a:pt x="23122" y="0"/>
                    <a:pt x="1791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495" name="Google Shape;495;p23"/>
            <p:cNvGrpSpPr/>
            <p:nvPr/>
          </p:nvGrpSpPr>
          <p:grpSpPr>
            <a:xfrm rot="-6785158">
              <a:off x="502561" y="4201388"/>
              <a:ext cx="97452" cy="198903"/>
              <a:chOff x="8800202" y="3370171"/>
              <a:chExt cx="52288" cy="106721"/>
            </a:xfrm>
          </p:grpSpPr>
          <p:sp>
            <p:nvSpPr>
              <p:cNvPr id="496" name="Google Shape;496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7" name="Google Shape;497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8" name="Google Shape;498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499" name="Google Shape;499;p23"/>
            <p:cNvGrpSpPr/>
            <p:nvPr/>
          </p:nvGrpSpPr>
          <p:grpSpPr>
            <a:xfrm rot="-6785158">
              <a:off x="7238111" y="383988"/>
              <a:ext cx="97452" cy="198903"/>
              <a:chOff x="8800202" y="3370171"/>
              <a:chExt cx="52288" cy="106721"/>
            </a:xfrm>
          </p:grpSpPr>
          <p:sp>
            <p:nvSpPr>
              <p:cNvPr id="500" name="Google Shape;500;p23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1" name="Google Shape;501;p23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2" name="Google Shape;502;p23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03" name="Google Shape;503;p23"/>
            <p:cNvSpPr/>
            <p:nvPr/>
          </p:nvSpPr>
          <p:spPr>
            <a:xfrm>
              <a:off x="7091773" y="53950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04" name="Google Shape;504;p23"/>
            <p:cNvSpPr/>
            <p:nvPr/>
          </p:nvSpPr>
          <p:spPr>
            <a:xfrm>
              <a:off x="8558913" y="1073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05" name="Google Shape;505;p23"/>
            <p:cNvGrpSpPr/>
            <p:nvPr/>
          </p:nvGrpSpPr>
          <p:grpSpPr>
            <a:xfrm>
              <a:off x="6899690" y="3889455"/>
              <a:ext cx="2904611" cy="962569"/>
              <a:chOff x="456975" y="1603100"/>
              <a:chExt cx="1111175" cy="368250"/>
            </a:xfrm>
          </p:grpSpPr>
          <p:sp>
            <p:nvSpPr>
              <p:cNvPr id="506" name="Google Shape;506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7" name="Google Shape;507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8" name="Google Shape;508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09" name="Google Shape;509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0" name="Google Shape;510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11" name="Google Shape;511;p23"/>
            <p:cNvSpPr/>
            <p:nvPr/>
          </p:nvSpPr>
          <p:spPr>
            <a:xfrm>
              <a:off x="4239775" y="40326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12" name="Google Shape;512;p23"/>
            <p:cNvGrpSpPr/>
            <p:nvPr/>
          </p:nvGrpSpPr>
          <p:grpSpPr>
            <a:xfrm>
              <a:off x="3933085" y="4806086"/>
              <a:ext cx="2585038" cy="856660"/>
              <a:chOff x="456975" y="1603100"/>
              <a:chExt cx="1111175" cy="368250"/>
            </a:xfrm>
          </p:grpSpPr>
          <p:sp>
            <p:nvSpPr>
              <p:cNvPr id="513" name="Google Shape;513;p23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4" name="Google Shape;514;p23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5" name="Google Shape;515;p23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6" name="Google Shape;516;p23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17" name="Google Shape;517;p23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518" name="Google Shape;518;p23"/>
          <p:cNvSpPr txBox="1">
            <a:spLocks noGrp="1"/>
          </p:cNvSpPr>
          <p:nvPr>
            <p:ph type="ctrTitle"/>
          </p:nvPr>
        </p:nvSpPr>
        <p:spPr>
          <a:xfrm>
            <a:off x="6517833" y="4291500"/>
            <a:ext cx="39612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2667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None/>
              <a:defRPr sz="1867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519" name="Google Shape;519;p23"/>
          <p:cNvSpPr txBox="1">
            <a:spLocks noGrp="1"/>
          </p:cNvSpPr>
          <p:nvPr>
            <p:ph type="subTitle" idx="1"/>
          </p:nvPr>
        </p:nvSpPr>
        <p:spPr>
          <a:xfrm>
            <a:off x="4905467" y="1796099"/>
            <a:ext cx="5573600" cy="243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60891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idea">
  <p:cSld name="Main idea">
    <p:bg>
      <p:bgPr>
        <a:solidFill>
          <a:schemeClr val="lt2"/>
        </a:solidFill>
        <a:effectLst/>
      </p:bgPr>
    </p:bg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p25"/>
          <p:cNvSpPr txBox="1">
            <a:spLocks noGrp="1"/>
          </p:cNvSpPr>
          <p:nvPr>
            <p:ph type="title"/>
          </p:nvPr>
        </p:nvSpPr>
        <p:spPr>
          <a:xfrm>
            <a:off x="1850800" y="1285867"/>
            <a:ext cx="8490400" cy="40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6933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538" name="Google Shape;538;p25"/>
          <p:cNvSpPr/>
          <p:nvPr/>
        </p:nvSpPr>
        <p:spPr>
          <a:xfrm>
            <a:off x="651668" y="4212800"/>
            <a:ext cx="511633" cy="127200"/>
          </a:xfrm>
          <a:custGeom>
            <a:avLst/>
            <a:gdLst/>
            <a:ahLst/>
            <a:cxnLst/>
            <a:rect l="l" t="t" r="r" b="b"/>
            <a:pathLst>
              <a:path w="15349" h="3816" extrusionOk="0">
                <a:moveTo>
                  <a:pt x="4434" y="0"/>
                </a:moveTo>
                <a:cubicBezTo>
                  <a:pt x="3044" y="0"/>
                  <a:pt x="1443" y="567"/>
                  <a:pt x="1" y="1267"/>
                </a:cubicBezTo>
                <a:cubicBezTo>
                  <a:pt x="564" y="1149"/>
                  <a:pt x="1144" y="1092"/>
                  <a:pt x="1726" y="1092"/>
                </a:cubicBezTo>
                <a:cubicBezTo>
                  <a:pt x="3680" y="1092"/>
                  <a:pt x="5674" y="1736"/>
                  <a:pt x="7252" y="2910"/>
                </a:cubicBezTo>
                <a:cubicBezTo>
                  <a:pt x="7229" y="3348"/>
                  <a:pt x="7465" y="3815"/>
                  <a:pt x="7705" y="3815"/>
                </a:cubicBezTo>
                <a:cubicBezTo>
                  <a:pt x="7843" y="3815"/>
                  <a:pt x="7982" y="3660"/>
                  <a:pt x="8073" y="3255"/>
                </a:cubicBezTo>
                <a:cubicBezTo>
                  <a:pt x="8085" y="3136"/>
                  <a:pt x="8085" y="3029"/>
                  <a:pt x="8073" y="2922"/>
                </a:cubicBezTo>
                <a:cubicBezTo>
                  <a:pt x="9651" y="1739"/>
                  <a:pt x="11654" y="1092"/>
                  <a:pt x="13617" y="1092"/>
                </a:cubicBezTo>
                <a:cubicBezTo>
                  <a:pt x="14201" y="1092"/>
                  <a:pt x="14783" y="1150"/>
                  <a:pt x="15348" y="1267"/>
                </a:cubicBezTo>
                <a:cubicBezTo>
                  <a:pt x="13902" y="568"/>
                  <a:pt x="12300" y="2"/>
                  <a:pt x="10910" y="2"/>
                </a:cubicBezTo>
                <a:cubicBezTo>
                  <a:pt x="9485" y="2"/>
                  <a:pt x="8283" y="597"/>
                  <a:pt x="7704" y="2255"/>
                </a:cubicBezTo>
                <a:cubicBezTo>
                  <a:pt x="7692" y="2243"/>
                  <a:pt x="7692" y="2231"/>
                  <a:pt x="7669" y="2220"/>
                </a:cubicBezTo>
                <a:lnTo>
                  <a:pt x="7633" y="2243"/>
                </a:lnTo>
                <a:cubicBezTo>
                  <a:pt x="7055" y="593"/>
                  <a:pt x="5855" y="0"/>
                  <a:pt x="443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39" name="Google Shape;539;p25"/>
          <p:cNvSpPr/>
          <p:nvPr/>
        </p:nvSpPr>
        <p:spPr>
          <a:xfrm>
            <a:off x="8542101" y="6108034"/>
            <a:ext cx="2222609" cy="749980"/>
          </a:xfrm>
          <a:custGeom>
            <a:avLst/>
            <a:gdLst/>
            <a:ahLst/>
            <a:cxnLst/>
            <a:rect l="l" t="t" r="r" b="b"/>
            <a:pathLst>
              <a:path w="28545" h="9632" extrusionOk="0">
                <a:moveTo>
                  <a:pt x="12458" y="0"/>
                </a:moveTo>
                <a:cubicBezTo>
                  <a:pt x="9664" y="0"/>
                  <a:pt x="6437" y="2714"/>
                  <a:pt x="6804" y="7024"/>
                </a:cubicBezTo>
                <a:cubicBezTo>
                  <a:pt x="6197" y="5810"/>
                  <a:pt x="5198" y="5303"/>
                  <a:pt x="4167" y="5303"/>
                </a:cubicBezTo>
                <a:cubicBezTo>
                  <a:pt x="2146" y="5303"/>
                  <a:pt x="1" y="7251"/>
                  <a:pt x="434" y="9632"/>
                </a:cubicBezTo>
                <a:lnTo>
                  <a:pt x="28545" y="9632"/>
                </a:lnTo>
                <a:cubicBezTo>
                  <a:pt x="28545" y="9632"/>
                  <a:pt x="27865" y="6762"/>
                  <a:pt x="25302" y="6762"/>
                </a:cubicBezTo>
                <a:cubicBezTo>
                  <a:pt x="24542" y="6762"/>
                  <a:pt x="23618" y="7014"/>
                  <a:pt x="22496" y="7667"/>
                </a:cubicBezTo>
                <a:cubicBezTo>
                  <a:pt x="22388" y="5553"/>
                  <a:pt x="20634" y="3913"/>
                  <a:pt x="18882" y="3913"/>
                </a:cubicBezTo>
                <a:cubicBezTo>
                  <a:pt x="17931" y="3913"/>
                  <a:pt x="16980" y="4396"/>
                  <a:pt x="16293" y="5548"/>
                </a:cubicBezTo>
                <a:cubicBezTo>
                  <a:pt x="16576" y="1670"/>
                  <a:pt x="14650" y="0"/>
                  <a:pt x="12458" y="0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grpSp>
        <p:nvGrpSpPr>
          <p:cNvPr id="540" name="Google Shape;540;p25"/>
          <p:cNvGrpSpPr/>
          <p:nvPr/>
        </p:nvGrpSpPr>
        <p:grpSpPr>
          <a:xfrm>
            <a:off x="390333" y="395167"/>
            <a:ext cx="424267" cy="346900"/>
            <a:chOff x="1077100" y="1940775"/>
            <a:chExt cx="318200" cy="260175"/>
          </a:xfrm>
        </p:grpSpPr>
        <p:sp>
          <p:nvSpPr>
            <p:cNvPr id="541" name="Google Shape;541;p25"/>
            <p:cNvSpPr/>
            <p:nvPr/>
          </p:nvSpPr>
          <p:spPr>
            <a:xfrm>
              <a:off x="1077100" y="2108050"/>
              <a:ext cx="77400" cy="92900"/>
            </a:xfrm>
            <a:custGeom>
              <a:avLst/>
              <a:gdLst/>
              <a:ahLst/>
              <a:cxnLst/>
              <a:rect l="l" t="t" r="r" b="b"/>
              <a:pathLst>
                <a:path w="3096" h="3716" extrusionOk="0">
                  <a:moveTo>
                    <a:pt x="487" y="1"/>
                  </a:moveTo>
                  <a:cubicBezTo>
                    <a:pt x="441" y="1"/>
                    <a:pt x="1" y="430"/>
                    <a:pt x="24" y="477"/>
                  </a:cubicBezTo>
                  <a:cubicBezTo>
                    <a:pt x="24" y="477"/>
                    <a:pt x="596" y="1620"/>
                    <a:pt x="1108" y="2216"/>
                  </a:cubicBezTo>
                  <a:cubicBezTo>
                    <a:pt x="1572" y="2859"/>
                    <a:pt x="2536" y="3716"/>
                    <a:pt x="2536" y="3716"/>
                  </a:cubicBezTo>
                  <a:cubicBezTo>
                    <a:pt x="2751" y="3633"/>
                    <a:pt x="2929" y="3502"/>
                    <a:pt x="3096" y="3347"/>
                  </a:cubicBezTo>
                  <a:cubicBezTo>
                    <a:pt x="3096" y="3347"/>
                    <a:pt x="2620" y="2121"/>
                    <a:pt x="2131" y="1430"/>
                  </a:cubicBezTo>
                  <a:cubicBezTo>
                    <a:pt x="1572" y="787"/>
                    <a:pt x="488" y="1"/>
                    <a:pt x="488" y="1"/>
                  </a:cubicBezTo>
                  <a:cubicBezTo>
                    <a:pt x="488" y="1"/>
                    <a:pt x="487" y="1"/>
                    <a:pt x="4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2" name="Google Shape;542;p25"/>
            <p:cNvSpPr/>
            <p:nvPr/>
          </p:nvSpPr>
          <p:spPr>
            <a:xfrm>
              <a:off x="1085225" y="1980400"/>
              <a:ext cx="151425" cy="193525"/>
            </a:xfrm>
            <a:custGeom>
              <a:avLst/>
              <a:gdLst/>
              <a:ahLst/>
              <a:cxnLst/>
              <a:rect l="l" t="t" r="r" b="b"/>
              <a:pathLst>
                <a:path w="6057" h="7741" extrusionOk="0">
                  <a:moveTo>
                    <a:pt x="572" y="1"/>
                  </a:moveTo>
                  <a:cubicBezTo>
                    <a:pt x="439" y="1"/>
                    <a:pt x="0" y="259"/>
                    <a:pt x="32" y="345"/>
                  </a:cubicBezTo>
                  <a:lnTo>
                    <a:pt x="747" y="1821"/>
                  </a:lnTo>
                  <a:cubicBezTo>
                    <a:pt x="1211" y="2714"/>
                    <a:pt x="1735" y="3571"/>
                    <a:pt x="2307" y="4405"/>
                  </a:cubicBezTo>
                  <a:cubicBezTo>
                    <a:pt x="2890" y="5107"/>
                    <a:pt x="3628" y="6012"/>
                    <a:pt x="4342" y="6631"/>
                  </a:cubicBezTo>
                  <a:lnTo>
                    <a:pt x="5569" y="7738"/>
                  </a:lnTo>
                  <a:cubicBezTo>
                    <a:pt x="5573" y="7740"/>
                    <a:pt x="5578" y="7741"/>
                    <a:pt x="5583" y="7741"/>
                  </a:cubicBezTo>
                  <a:cubicBezTo>
                    <a:pt x="5697" y="7741"/>
                    <a:pt x="6056" y="7376"/>
                    <a:pt x="6045" y="7262"/>
                  </a:cubicBezTo>
                  <a:cubicBezTo>
                    <a:pt x="6045" y="7262"/>
                    <a:pt x="5628" y="6703"/>
                    <a:pt x="5069" y="5976"/>
                  </a:cubicBezTo>
                  <a:cubicBezTo>
                    <a:pt x="4485" y="5286"/>
                    <a:pt x="3902" y="4298"/>
                    <a:pt x="3342" y="3631"/>
                  </a:cubicBezTo>
                  <a:lnTo>
                    <a:pt x="604" y="11"/>
                  </a:lnTo>
                  <a:cubicBezTo>
                    <a:pt x="598" y="4"/>
                    <a:pt x="587" y="1"/>
                    <a:pt x="5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3" name="Google Shape;543;p25"/>
            <p:cNvSpPr/>
            <p:nvPr/>
          </p:nvSpPr>
          <p:spPr>
            <a:xfrm>
              <a:off x="1233075" y="2028225"/>
              <a:ext cx="76800" cy="91775"/>
            </a:xfrm>
            <a:custGeom>
              <a:avLst/>
              <a:gdLst/>
              <a:ahLst/>
              <a:cxnLst/>
              <a:rect l="l" t="t" r="r" b="b"/>
              <a:pathLst>
                <a:path w="3072" h="3671" extrusionOk="0">
                  <a:moveTo>
                    <a:pt x="628" y="1"/>
                  </a:moveTo>
                  <a:cubicBezTo>
                    <a:pt x="529" y="1"/>
                    <a:pt x="0" y="126"/>
                    <a:pt x="0" y="170"/>
                  </a:cubicBezTo>
                  <a:lnTo>
                    <a:pt x="24" y="408"/>
                  </a:lnTo>
                  <a:cubicBezTo>
                    <a:pt x="36" y="611"/>
                    <a:pt x="72" y="813"/>
                    <a:pt x="131" y="1003"/>
                  </a:cubicBezTo>
                  <a:cubicBezTo>
                    <a:pt x="262" y="1504"/>
                    <a:pt x="488" y="1980"/>
                    <a:pt x="798" y="2385"/>
                  </a:cubicBezTo>
                  <a:cubicBezTo>
                    <a:pt x="1131" y="2766"/>
                    <a:pt x="1536" y="3075"/>
                    <a:pt x="1977" y="3313"/>
                  </a:cubicBezTo>
                  <a:cubicBezTo>
                    <a:pt x="2203" y="3456"/>
                    <a:pt x="2453" y="3575"/>
                    <a:pt x="2703" y="3670"/>
                  </a:cubicBezTo>
                  <a:cubicBezTo>
                    <a:pt x="2762" y="3659"/>
                    <a:pt x="3072" y="3194"/>
                    <a:pt x="3072" y="3111"/>
                  </a:cubicBezTo>
                  <a:cubicBezTo>
                    <a:pt x="3072" y="3111"/>
                    <a:pt x="2870" y="2861"/>
                    <a:pt x="2596" y="2551"/>
                  </a:cubicBezTo>
                  <a:cubicBezTo>
                    <a:pt x="2322" y="2254"/>
                    <a:pt x="2036" y="1849"/>
                    <a:pt x="1798" y="1563"/>
                  </a:cubicBezTo>
                  <a:cubicBezTo>
                    <a:pt x="1572" y="1265"/>
                    <a:pt x="1226" y="932"/>
                    <a:pt x="1024" y="599"/>
                  </a:cubicBezTo>
                  <a:cubicBezTo>
                    <a:pt x="917" y="468"/>
                    <a:pt x="834" y="325"/>
                    <a:pt x="750" y="182"/>
                  </a:cubicBezTo>
                  <a:lnTo>
                    <a:pt x="643" y="3"/>
                  </a:lnTo>
                  <a:cubicBezTo>
                    <a:pt x="641" y="2"/>
                    <a:pt x="636" y="1"/>
                    <a:pt x="6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4" name="Google Shape;544;p25"/>
            <p:cNvSpPr/>
            <p:nvPr/>
          </p:nvSpPr>
          <p:spPr>
            <a:xfrm>
              <a:off x="1328325" y="1940775"/>
              <a:ext cx="66975" cy="75925"/>
            </a:xfrm>
            <a:custGeom>
              <a:avLst/>
              <a:gdLst/>
              <a:ahLst/>
              <a:cxnLst/>
              <a:rect l="l" t="t" r="r" b="b"/>
              <a:pathLst>
                <a:path w="2679" h="3037" extrusionOk="0">
                  <a:moveTo>
                    <a:pt x="476" y="1"/>
                  </a:moveTo>
                  <a:cubicBezTo>
                    <a:pt x="298" y="132"/>
                    <a:pt x="131" y="299"/>
                    <a:pt x="0" y="477"/>
                  </a:cubicBezTo>
                  <a:cubicBezTo>
                    <a:pt x="0" y="477"/>
                    <a:pt x="429" y="1442"/>
                    <a:pt x="834" y="1930"/>
                  </a:cubicBezTo>
                  <a:cubicBezTo>
                    <a:pt x="1286" y="2454"/>
                    <a:pt x="2191" y="3037"/>
                    <a:pt x="2191" y="3037"/>
                  </a:cubicBezTo>
                  <a:cubicBezTo>
                    <a:pt x="2381" y="2906"/>
                    <a:pt x="2536" y="2751"/>
                    <a:pt x="2679" y="2573"/>
                  </a:cubicBezTo>
                  <a:cubicBezTo>
                    <a:pt x="2679" y="2573"/>
                    <a:pt x="2250" y="1596"/>
                    <a:pt x="1846" y="1120"/>
                  </a:cubicBezTo>
                  <a:cubicBezTo>
                    <a:pt x="1393" y="596"/>
                    <a:pt x="476" y="1"/>
                    <a:pt x="4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45" name="Google Shape;545;p25"/>
          <p:cNvGrpSpPr/>
          <p:nvPr/>
        </p:nvGrpSpPr>
        <p:grpSpPr>
          <a:xfrm>
            <a:off x="10764716" y="1083144"/>
            <a:ext cx="1220725" cy="548136"/>
            <a:chOff x="3672600" y="1165825"/>
            <a:chExt cx="557375" cy="250275"/>
          </a:xfrm>
        </p:grpSpPr>
        <p:sp>
          <p:nvSpPr>
            <p:cNvPr id="546" name="Google Shape;546;p25"/>
            <p:cNvSpPr/>
            <p:nvPr/>
          </p:nvSpPr>
          <p:spPr>
            <a:xfrm>
              <a:off x="3672600" y="1165825"/>
              <a:ext cx="557375" cy="250275"/>
            </a:xfrm>
            <a:custGeom>
              <a:avLst/>
              <a:gdLst/>
              <a:ahLst/>
              <a:cxnLst/>
              <a:rect l="l" t="t" r="r" b="b"/>
              <a:pathLst>
                <a:path w="22295" h="10011" extrusionOk="0">
                  <a:moveTo>
                    <a:pt x="12039" y="1"/>
                  </a:moveTo>
                  <a:cubicBezTo>
                    <a:pt x="9081" y="1"/>
                    <a:pt x="6352" y="1896"/>
                    <a:pt x="6996" y="5939"/>
                  </a:cubicBezTo>
                  <a:cubicBezTo>
                    <a:pt x="6214" y="4867"/>
                    <a:pt x="5312" y="4428"/>
                    <a:pt x="4435" y="4428"/>
                  </a:cubicBezTo>
                  <a:cubicBezTo>
                    <a:pt x="2134" y="4428"/>
                    <a:pt x="0" y="7450"/>
                    <a:pt x="638" y="10011"/>
                  </a:cubicBezTo>
                  <a:lnTo>
                    <a:pt x="22022" y="10011"/>
                  </a:lnTo>
                  <a:cubicBezTo>
                    <a:pt x="22295" y="8334"/>
                    <a:pt x="21138" y="7313"/>
                    <a:pt x="19593" y="7313"/>
                  </a:cubicBezTo>
                  <a:cubicBezTo>
                    <a:pt x="19185" y="7313"/>
                    <a:pt x="18750" y="7385"/>
                    <a:pt x="18307" y="7534"/>
                  </a:cubicBezTo>
                  <a:cubicBezTo>
                    <a:pt x="19359" y="2651"/>
                    <a:pt x="15538" y="1"/>
                    <a:pt x="1203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7" name="Google Shape;547;p25"/>
            <p:cNvSpPr/>
            <p:nvPr/>
          </p:nvSpPr>
          <p:spPr>
            <a:xfrm>
              <a:off x="4015975" y="1195825"/>
              <a:ext cx="8350" cy="16000"/>
            </a:xfrm>
            <a:custGeom>
              <a:avLst/>
              <a:gdLst/>
              <a:ahLst/>
              <a:cxnLst/>
              <a:rect l="l" t="t" r="r" b="b"/>
              <a:pathLst>
                <a:path w="334" h="640" extrusionOk="0">
                  <a:moveTo>
                    <a:pt x="36" y="0"/>
                  </a:moveTo>
                  <a:cubicBezTo>
                    <a:pt x="24" y="48"/>
                    <a:pt x="12" y="83"/>
                    <a:pt x="12" y="131"/>
                  </a:cubicBezTo>
                  <a:cubicBezTo>
                    <a:pt x="0" y="202"/>
                    <a:pt x="0" y="274"/>
                    <a:pt x="12" y="345"/>
                  </a:cubicBezTo>
                  <a:cubicBezTo>
                    <a:pt x="24" y="417"/>
                    <a:pt x="48" y="476"/>
                    <a:pt x="72" y="536"/>
                  </a:cubicBezTo>
                  <a:lnTo>
                    <a:pt x="119" y="631"/>
                  </a:lnTo>
                  <a:cubicBezTo>
                    <a:pt x="149" y="637"/>
                    <a:pt x="179" y="640"/>
                    <a:pt x="208" y="640"/>
                  </a:cubicBezTo>
                  <a:cubicBezTo>
                    <a:pt x="238" y="640"/>
                    <a:pt x="268" y="637"/>
                    <a:pt x="298" y="631"/>
                  </a:cubicBezTo>
                  <a:cubicBezTo>
                    <a:pt x="298" y="631"/>
                    <a:pt x="310" y="583"/>
                    <a:pt x="322" y="512"/>
                  </a:cubicBezTo>
                  <a:cubicBezTo>
                    <a:pt x="334" y="441"/>
                    <a:pt x="334" y="357"/>
                    <a:pt x="322" y="286"/>
                  </a:cubicBezTo>
                  <a:cubicBezTo>
                    <a:pt x="310" y="226"/>
                    <a:pt x="286" y="155"/>
                    <a:pt x="250" y="95"/>
                  </a:cubicBezTo>
                  <a:lnTo>
                    <a:pt x="2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8" name="Google Shape;548;p25"/>
            <p:cNvSpPr/>
            <p:nvPr/>
          </p:nvSpPr>
          <p:spPr>
            <a:xfrm>
              <a:off x="4032925" y="1191050"/>
              <a:ext cx="10750" cy="32475"/>
            </a:xfrm>
            <a:custGeom>
              <a:avLst/>
              <a:gdLst/>
              <a:ahLst/>
              <a:cxnLst/>
              <a:rect l="l" t="t" r="r" b="b"/>
              <a:pathLst>
                <a:path w="430" h="1299" extrusionOk="0">
                  <a:moveTo>
                    <a:pt x="156" y="1"/>
                  </a:moveTo>
                  <a:cubicBezTo>
                    <a:pt x="108" y="1"/>
                    <a:pt x="48" y="12"/>
                    <a:pt x="1" y="36"/>
                  </a:cubicBezTo>
                  <a:cubicBezTo>
                    <a:pt x="1" y="251"/>
                    <a:pt x="25" y="465"/>
                    <a:pt x="60" y="679"/>
                  </a:cubicBezTo>
                  <a:cubicBezTo>
                    <a:pt x="108" y="893"/>
                    <a:pt x="179" y="1096"/>
                    <a:pt x="275" y="1298"/>
                  </a:cubicBezTo>
                  <a:cubicBezTo>
                    <a:pt x="322" y="1298"/>
                    <a:pt x="382" y="1286"/>
                    <a:pt x="429" y="1263"/>
                  </a:cubicBezTo>
                  <a:cubicBezTo>
                    <a:pt x="429" y="1048"/>
                    <a:pt x="406" y="834"/>
                    <a:pt x="370" y="620"/>
                  </a:cubicBezTo>
                  <a:cubicBezTo>
                    <a:pt x="310" y="405"/>
                    <a:pt x="239" y="203"/>
                    <a:pt x="1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49" name="Google Shape;549;p25"/>
            <p:cNvSpPr/>
            <p:nvPr/>
          </p:nvSpPr>
          <p:spPr>
            <a:xfrm>
              <a:off x="4051375" y="1202725"/>
              <a:ext cx="8075" cy="25175"/>
            </a:xfrm>
            <a:custGeom>
              <a:avLst/>
              <a:gdLst/>
              <a:ahLst/>
              <a:cxnLst/>
              <a:rect l="l" t="t" r="r" b="b"/>
              <a:pathLst>
                <a:path w="323" h="1007" extrusionOk="0">
                  <a:moveTo>
                    <a:pt x="163" y="1"/>
                  </a:moveTo>
                  <a:cubicBezTo>
                    <a:pt x="135" y="1"/>
                    <a:pt x="108" y="4"/>
                    <a:pt x="84" y="10"/>
                  </a:cubicBezTo>
                  <a:cubicBezTo>
                    <a:pt x="37" y="165"/>
                    <a:pt x="13" y="331"/>
                    <a:pt x="1" y="498"/>
                  </a:cubicBezTo>
                  <a:cubicBezTo>
                    <a:pt x="13" y="665"/>
                    <a:pt x="37" y="831"/>
                    <a:pt x="84" y="998"/>
                  </a:cubicBezTo>
                  <a:cubicBezTo>
                    <a:pt x="108" y="1004"/>
                    <a:pt x="135" y="1007"/>
                    <a:pt x="163" y="1007"/>
                  </a:cubicBezTo>
                  <a:cubicBezTo>
                    <a:pt x="191" y="1007"/>
                    <a:pt x="221" y="1004"/>
                    <a:pt x="251" y="998"/>
                  </a:cubicBezTo>
                  <a:cubicBezTo>
                    <a:pt x="287" y="831"/>
                    <a:pt x="311" y="665"/>
                    <a:pt x="322" y="498"/>
                  </a:cubicBezTo>
                  <a:cubicBezTo>
                    <a:pt x="311" y="331"/>
                    <a:pt x="287" y="165"/>
                    <a:pt x="251" y="10"/>
                  </a:cubicBezTo>
                  <a:cubicBezTo>
                    <a:pt x="221" y="4"/>
                    <a:pt x="191" y="1"/>
                    <a:pt x="1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0" name="Google Shape;550;p25"/>
            <p:cNvSpPr/>
            <p:nvPr/>
          </p:nvSpPr>
          <p:spPr>
            <a:xfrm>
              <a:off x="3788250" y="1389000"/>
              <a:ext cx="18500" cy="16975"/>
            </a:xfrm>
            <a:custGeom>
              <a:avLst/>
              <a:gdLst/>
              <a:ahLst/>
              <a:cxnLst/>
              <a:rect l="l" t="t" r="r" b="b"/>
              <a:pathLst>
                <a:path w="740" h="679" extrusionOk="0">
                  <a:moveTo>
                    <a:pt x="120" y="0"/>
                  </a:moveTo>
                  <a:cubicBezTo>
                    <a:pt x="72" y="36"/>
                    <a:pt x="37" y="83"/>
                    <a:pt x="1" y="119"/>
                  </a:cubicBezTo>
                  <a:cubicBezTo>
                    <a:pt x="72" y="250"/>
                    <a:pt x="156" y="369"/>
                    <a:pt x="263" y="464"/>
                  </a:cubicBezTo>
                  <a:cubicBezTo>
                    <a:pt x="382" y="548"/>
                    <a:pt x="513" y="619"/>
                    <a:pt x="644" y="679"/>
                  </a:cubicBezTo>
                  <a:cubicBezTo>
                    <a:pt x="691" y="631"/>
                    <a:pt x="715" y="584"/>
                    <a:pt x="739" y="536"/>
                  </a:cubicBezTo>
                  <a:cubicBezTo>
                    <a:pt x="656" y="429"/>
                    <a:pt x="572" y="322"/>
                    <a:pt x="465" y="226"/>
                  </a:cubicBezTo>
                  <a:cubicBezTo>
                    <a:pt x="358" y="143"/>
                    <a:pt x="239" y="72"/>
                    <a:pt x="12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1" name="Google Shape;551;p25"/>
            <p:cNvSpPr/>
            <p:nvPr/>
          </p:nvSpPr>
          <p:spPr>
            <a:xfrm>
              <a:off x="3801650" y="1378250"/>
              <a:ext cx="28300" cy="29525"/>
            </a:xfrm>
            <a:custGeom>
              <a:avLst/>
              <a:gdLst/>
              <a:ahLst/>
              <a:cxnLst/>
              <a:rect l="l" t="t" r="r" b="b"/>
              <a:pathLst>
                <a:path w="1132" h="1181" extrusionOk="0">
                  <a:moveTo>
                    <a:pt x="149" y="0"/>
                  </a:moveTo>
                  <a:cubicBezTo>
                    <a:pt x="115" y="0"/>
                    <a:pt x="1" y="74"/>
                    <a:pt x="1" y="85"/>
                  </a:cubicBezTo>
                  <a:lnTo>
                    <a:pt x="132" y="323"/>
                  </a:lnTo>
                  <a:cubicBezTo>
                    <a:pt x="215" y="466"/>
                    <a:pt x="310" y="609"/>
                    <a:pt x="429" y="728"/>
                  </a:cubicBezTo>
                  <a:cubicBezTo>
                    <a:pt x="608" y="894"/>
                    <a:pt x="810" y="1037"/>
                    <a:pt x="1013" y="1180"/>
                  </a:cubicBezTo>
                  <a:cubicBezTo>
                    <a:pt x="1060" y="1156"/>
                    <a:pt x="1108" y="1121"/>
                    <a:pt x="1132" y="1061"/>
                  </a:cubicBezTo>
                  <a:cubicBezTo>
                    <a:pt x="989" y="871"/>
                    <a:pt x="822" y="680"/>
                    <a:pt x="655" y="502"/>
                  </a:cubicBezTo>
                  <a:cubicBezTo>
                    <a:pt x="572" y="394"/>
                    <a:pt x="417" y="287"/>
                    <a:pt x="322" y="180"/>
                  </a:cubicBezTo>
                  <a:lnTo>
                    <a:pt x="155" y="2"/>
                  </a:lnTo>
                  <a:cubicBezTo>
                    <a:pt x="154" y="1"/>
                    <a:pt x="152" y="0"/>
                    <a:pt x="1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2" name="Google Shape;552;p25"/>
            <p:cNvSpPr/>
            <p:nvPr/>
          </p:nvSpPr>
          <p:spPr>
            <a:xfrm>
              <a:off x="3829625" y="1386900"/>
              <a:ext cx="16400" cy="16400"/>
            </a:xfrm>
            <a:custGeom>
              <a:avLst/>
              <a:gdLst/>
              <a:ahLst/>
              <a:cxnLst/>
              <a:rect l="l" t="t" r="r" b="b"/>
              <a:pathLst>
                <a:path w="656" h="656" extrusionOk="0">
                  <a:moveTo>
                    <a:pt x="108" y="1"/>
                  </a:moveTo>
                  <a:cubicBezTo>
                    <a:pt x="72" y="37"/>
                    <a:pt x="37" y="72"/>
                    <a:pt x="1" y="120"/>
                  </a:cubicBezTo>
                  <a:cubicBezTo>
                    <a:pt x="60" y="227"/>
                    <a:pt x="132" y="346"/>
                    <a:pt x="215" y="441"/>
                  </a:cubicBezTo>
                  <a:cubicBezTo>
                    <a:pt x="310" y="525"/>
                    <a:pt x="418" y="596"/>
                    <a:pt x="537" y="656"/>
                  </a:cubicBezTo>
                  <a:cubicBezTo>
                    <a:pt x="584" y="620"/>
                    <a:pt x="620" y="584"/>
                    <a:pt x="656" y="537"/>
                  </a:cubicBezTo>
                  <a:cubicBezTo>
                    <a:pt x="596" y="418"/>
                    <a:pt x="525" y="310"/>
                    <a:pt x="441" y="215"/>
                  </a:cubicBezTo>
                  <a:cubicBezTo>
                    <a:pt x="334" y="132"/>
                    <a:pt x="227" y="60"/>
                    <a:pt x="1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553" name="Google Shape;553;p25"/>
          <p:cNvGrpSpPr/>
          <p:nvPr/>
        </p:nvGrpSpPr>
        <p:grpSpPr>
          <a:xfrm>
            <a:off x="202917" y="4339985"/>
            <a:ext cx="2318575" cy="902511"/>
            <a:chOff x="1204900" y="1919475"/>
            <a:chExt cx="591775" cy="230350"/>
          </a:xfrm>
        </p:grpSpPr>
        <p:sp>
          <p:nvSpPr>
            <p:cNvPr id="554" name="Google Shape;554;p25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5" name="Google Shape;555;p25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6" name="Google Shape;556;p25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7" name="Google Shape;557;p25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58" name="Google Shape;558;p25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59" name="Google Shape;559;p25"/>
          <p:cNvSpPr/>
          <p:nvPr/>
        </p:nvSpPr>
        <p:spPr>
          <a:xfrm>
            <a:off x="2990367" y="6158318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0" name="Google Shape;560;p25"/>
          <p:cNvSpPr/>
          <p:nvPr/>
        </p:nvSpPr>
        <p:spPr>
          <a:xfrm>
            <a:off x="3978651" y="6563634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1" name="Google Shape;561;p25"/>
          <p:cNvSpPr/>
          <p:nvPr/>
        </p:nvSpPr>
        <p:spPr>
          <a:xfrm>
            <a:off x="11081667" y="3716985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562" name="Google Shape;562;p25"/>
          <p:cNvSpPr/>
          <p:nvPr/>
        </p:nvSpPr>
        <p:spPr>
          <a:xfrm>
            <a:off x="12069951" y="4122301"/>
            <a:ext cx="391100" cy="90500"/>
          </a:xfrm>
          <a:custGeom>
            <a:avLst/>
            <a:gdLst/>
            <a:ahLst/>
            <a:cxnLst/>
            <a:rect l="l" t="t" r="r" b="b"/>
            <a:pathLst>
              <a:path w="11733" h="2715" extrusionOk="0">
                <a:moveTo>
                  <a:pt x="5691" y="0"/>
                </a:moveTo>
                <a:lnTo>
                  <a:pt x="5283" y="409"/>
                </a:lnTo>
                <a:lnTo>
                  <a:pt x="4728" y="934"/>
                </a:lnTo>
                <a:cubicBezTo>
                  <a:pt x="4524" y="1080"/>
                  <a:pt x="4349" y="1255"/>
                  <a:pt x="4144" y="1372"/>
                </a:cubicBezTo>
                <a:cubicBezTo>
                  <a:pt x="3736" y="1634"/>
                  <a:pt x="3298" y="1780"/>
                  <a:pt x="2831" y="1868"/>
                </a:cubicBezTo>
                <a:cubicBezTo>
                  <a:pt x="2739" y="1879"/>
                  <a:pt x="2646" y="1885"/>
                  <a:pt x="2553" y="1885"/>
                </a:cubicBezTo>
                <a:cubicBezTo>
                  <a:pt x="1697" y="1885"/>
                  <a:pt x="789" y="1420"/>
                  <a:pt x="0" y="788"/>
                </a:cubicBezTo>
                <a:lnTo>
                  <a:pt x="0" y="788"/>
                </a:lnTo>
                <a:cubicBezTo>
                  <a:pt x="263" y="1284"/>
                  <a:pt x="642" y="1751"/>
                  <a:pt x="1109" y="2072"/>
                </a:cubicBezTo>
                <a:cubicBezTo>
                  <a:pt x="1605" y="2452"/>
                  <a:pt x="2218" y="2685"/>
                  <a:pt x="2831" y="2714"/>
                </a:cubicBezTo>
                <a:cubicBezTo>
                  <a:pt x="3473" y="2714"/>
                  <a:pt x="4115" y="2568"/>
                  <a:pt x="4670" y="2277"/>
                </a:cubicBezTo>
                <a:cubicBezTo>
                  <a:pt x="4932" y="2131"/>
                  <a:pt x="5195" y="1956"/>
                  <a:pt x="5429" y="1751"/>
                </a:cubicBezTo>
                <a:cubicBezTo>
                  <a:pt x="5521" y="1682"/>
                  <a:pt x="5610" y="1603"/>
                  <a:pt x="5697" y="1522"/>
                </a:cubicBezTo>
                <a:lnTo>
                  <a:pt x="5697" y="1522"/>
                </a:lnTo>
                <a:cubicBezTo>
                  <a:pt x="6054" y="1801"/>
                  <a:pt x="6442" y="2039"/>
                  <a:pt x="6859" y="2247"/>
                </a:cubicBezTo>
                <a:cubicBezTo>
                  <a:pt x="7442" y="2539"/>
                  <a:pt x="8084" y="2685"/>
                  <a:pt x="8726" y="2714"/>
                </a:cubicBezTo>
                <a:cubicBezTo>
                  <a:pt x="8902" y="2714"/>
                  <a:pt x="9048" y="2714"/>
                  <a:pt x="9223" y="2685"/>
                </a:cubicBezTo>
                <a:lnTo>
                  <a:pt x="9719" y="2568"/>
                </a:lnTo>
                <a:cubicBezTo>
                  <a:pt x="10011" y="2481"/>
                  <a:pt x="10302" y="2335"/>
                  <a:pt x="10565" y="2160"/>
                </a:cubicBezTo>
                <a:cubicBezTo>
                  <a:pt x="11061" y="1780"/>
                  <a:pt x="11470" y="1313"/>
                  <a:pt x="11733" y="759"/>
                </a:cubicBezTo>
                <a:lnTo>
                  <a:pt x="11733" y="759"/>
                </a:lnTo>
                <a:cubicBezTo>
                  <a:pt x="11324" y="1138"/>
                  <a:pt x="10828" y="1430"/>
                  <a:pt x="10302" y="1664"/>
                </a:cubicBezTo>
                <a:cubicBezTo>
                  <a:pt x="9980" y="1785"/>
                  <a:pt x="9630" y="1850"/>
                  <a:pt x="9271" y="1850"/>
                </a:cubicBezTo>
                <a:cubicBezTo>
                  <a:pt x="9110" y="1850"/>
                  <a:pt x="8947" y="1837"/>
                  <a:pt x="8785" y="1810"/>
                </a:cubicBezTo>
                <a:cubicBezTo>
                  <a:pt x="8289" y="1722"/>
                  <a:pt x="7793" y="1547"/>
                  <a:pt x="7355" y="1284"/>
                </a:cubicBezTo>
                <a:cubicBezTo>
                  <a:pt x="6888" y="1022"/>
                  <a:pt x="6479" y="730"/>
                  <a:pt x="6100" y="380"/>
                </a:cubicBezTo>
                <a:lnTo>
                  <a:pt x="569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24290077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2">
  <p:cSld name="Title and two columns 2">
    <p:bg>
      <p:bgPr>
        <a:solidFill>
          <a:schemeClr val="lt2"/>
        </a:solidFill>
        <a:effectLst/>
      </p:bgPr>
    </p:bg>
    <p:spTree>
      <p:nvGrpSpPr>
        <p:cNvPr id="1" name="Shape 5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4" name="Google Shape;564;p26"/>
          <p:cNvGrpSpPr/>
          <p:nvPr/>
        </p:nvGrpSpPr>
        <p:grpSpPr>
          <a:xfrm>
            <a:off x="-763955" y="1974833"/>
            <a:ext cx="12432905" cy="4506651"/>
            <a:chOff x="-572967" y="1481125"/>
            <a:chExt cx="9324679" cy="3379988"/>
          </a:xfrm>
        </p:grpSpPr>
        <p:grpSp>
          <p:nvGrpSpPr>
            <p:cNvPr id="565" name="Google Shape;565;p26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566" name="Google Shape;566;p26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7" name="Google Shape;567;p26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8" name="Google Shape;568;p26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69" name="Google Shape;569;p26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0" name="Google Shape;570;p26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71" name="Google Shape;571;p26"/>
            <p:cNvSpPr/>
            <p:nvPr/>
          </p:nvSpPr>
          <p:spPr>
            <a:xfrm>
              <a:off x="8458388" y="148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2" name="Google Shape;572;p26"/>
            <p:cNvSpPr/>
            <p:nvPr/>
          </p:nvSpPr>
          <p:spPr>
            <a:xfrm>
              <a:off x="5116700" y="47227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3" name="Google Shape;573;p26"/>
            <p:cNvSpPr/>
            <p:nvPr/>
          </p:nvSpPr>
          <p:spPr>
            <a:xfrm>
              <a:off x="5172113" y="44199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74" name="Google Shape;574;p26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575" name="Google Shape;575;p26"/>
            <p:cNvGrpSpPr/>
            <p:nvPr/>
          </p:nvGrpSpPr>
          <p:grpSpPr>
            <a:xfrm>
              <a:off x="7369491" y="4268474"/>
              <a:ext cx="1288247" cy="574373"/>
              <a:chOff x="7624716" y="2969549"/>
              <a:chExt cx="1288247" cy="574373"/>
            </a:xfrm>
          </p:grpSpPr>
          <p:sp>
            <p:nvSpPr>
              <p:cNvPr id="576" name="Google Shape;576;p26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7" name="Google Shape;577;p26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8" name="Google Shape;578;p26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79" name="Google Shape;579;p26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0" name="Google Shape;580;p26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81" name="Google Shape;581;p26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82" name="Google Shape;582;p26"/>
            <p:cNvSpPr/>
            <p:nvPr/>
          </p:nvSpPr>
          <p:spPr>
            <a:xfrm>
              <a:off x="158025" y="15776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83" name="Google Shape;583;p26"/>
            <p:cNvSpPr/>
            <p:nvPr/>
          </p:nvSpPr>
          <p:spPr>
            <a:xfrm>
              <a:off x="899238" y="188160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584" name="Google Shape;584;p2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85" name="Google Shape;585;p26"/>
          <p:cNvSpPr txBox="1">
            <a:spLocks noGrp="1"/>
          </p:cNvSpPr>
          <p:nvPr>
            <p:ph type="ctrTitle" idx="2"/>
          </p:nvPr>
        </p:nvSpPr>
        <p:spPr>
          <a:xfrm>
            <a:off x="17179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6" name="Google Shape;586;p26"/>
          <p:cNvSpPr txBox="1">
            <a:spLocks noGrp="1"/>
          </p:cNvSpPr>
          <p:nvPr>
            <p:ph type="subTitle" idx="1"/>
          </p:nvPr>
        </p:nvSpPr>
        <p:spPr>
          <a:xfrm>
            <a:off x="1938600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587" name="Google Shape;587;p26"/>
          <p:cNvSpPr txBox="1">
            <a:spLocks noGrp="1"/>
          </p:cNvSpPr>
          <p:nvPr>
            <p:ph type="ctrTitle" idx="3"/>
          </p:nvPr>
        </p:nvSpPr>
        <p:spPr>
          <a:xfrm>
            <a:off x="6441567" y="3098715"/>
            <a:ext cx="401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8" name="Google Shape;588;p26"/>
          <p:cNvSpPr txBox="1">
            <a:spLocks noGrp="1"/>
          </p:cNvSpPr>
          <p:nvPr>
            <p:ph type="subTitle" idx="4"/>
          </p:nvPr>
        </p:nvSpPr>
        <p:spPr>
          <a:xfrm>
            <a:off x="6662067" y="3618824"/>
            <a:ext cx="35716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844529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Title and two columns 3">
    <p:bg>
      <p:bgPr>
        <a:solidFill>
          <a:schemeClr val="lt2"/>
        </a:solidFill>
        <a:effectLst/>
      </p:bgPr>
    </p:bg>
    <p:spTree>
      <p:nvGrpSpPr>
        <p:cNvPr id="1" name="Shape 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" name="Google Shape;590;p27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591" name="Google Shape;591;p27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592" name="Google Shape;592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3" name="Google Shape;593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4" name="Google Shape;594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5" name="Google Shape;595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96" name="Google Shape;596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597" name="Google Shape;597;p27"/>
            <p:cNvSpPr/>
            <p:nvPr/>
          </p:nvSpPr>
          <p:spPr>
            <a:xfrm>
              <a:off x="685450" y="37218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8" name="Google Shape;598;p27"/>
            <p:cNvSpPr/>
            <p:nvPr/>
          </p:nvSpPr>
          <p:spPr>
            <a:xfrm>
              <a:off x="1604963" y="4154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599" name="Google Shape;599;p27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00" name="Google Shape;600;p27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01" name="Google Shape;601;p27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2" name="Google Shape;602;p27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3" name="Google Shape;603;p27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4" name="Google Shape;604;p27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05" name="Google Shape;605;p27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06" name="Google Shape;606;p27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07" name="Google Shape;607;p27"/>
          <p:cNvSpPr txBox="1">
            <a:spLocks noGrp="1"/>
          </p:cNvSpPr>
          <p:nvPr>
            <p:ph type="ctrTitle" idx="2"/>
          </p:nvPr>
        </p:nvSpPr>
        <p:spPr>
          <a:xfrm>
            <a:off x="7159133" y="1952617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08" name="Google Shape;608;p27"/>
          <p:cNvSpPr txBox="1">
            <a:spLocks noGrp="1"/>
          </p:cNvSpPr>
          <p:nvPr>
            <p:ph type="subTitle" idx="1"/>
          </p:nvPr>
        </p:nvSpPr>
        <p:spPr>
          <a:xfrm>
            <a:off x="7159133" y="2467732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09" name="Google Shape;609;p27"/>
          <p:cNvSpPr txBox="1">
            <a:spLocks noGrp="1"/>
          </p:cNvSpPr>
          <p:nvPr>
            <p:ph type="ctrTitle" idx="3"/>
          </p:nvPr>
        </p:nvSpPr>
        <p:spPr>
          <a:xfrm>
            <a:off x="7159133" y="4149284"/>
            <a:ext cx="2992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10" name="Google Shape;610;p27"/>
          <p:cNvSpPr txBox="1">
            <a:spLocks noGrp="1"/>
          </p:cNvSpPr>
          <p:nvPr>
            <p:ph type="subTitle" idx="4"/>
          </p:nvPr>
        </p:nvSpPr>
        <p:spPr>
          <a:xfrm>
            <a:off x="7159133" y="4664399"/>
            <a:ext cx="35896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11" name="Google Shape;611;p27"/>
          <p:cNvSpPr txBox="1">
            <a:spLocks noGrp="1"/>
          </p:cNvSpPr>
          <p:nvPr>
            <p:ph type="title" idx="5" hasCustomPrompt="1"/>
          </p:nvPr>
        </p:nvSpPr>
        <p:spPr>
          <a:xfrm>
            <a:off x="6239788" y="1810112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612" name="Google Shape;612;p27"/>
          <p:cNvSpPr txBox="1">
            <a:spLocks noGrp="1"/>
          </p:cNvSpPr>
          <p:nvPr>
            <p:ph type="title" idx="6" hasCustomPrompt="1"/>
          </p:nvPr>
        </p:nvSpPr>
        <p:spPr>
          <a:xfrm>
            <a:off x="6239788" y="401584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333" b="0">
                <a:solidFill>
                  <a:schemeClr val="lt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151997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4">
  <p:cSld name="Title and two columns 4">
    <p:bg>
      <p:bgPr>
        <a:solidFill>
          <a:schemeClr val="lt2"/>
        </a:solidFill>
        <a:effectLst/>
      </p:bgPr>
    </p:bg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28"/>
          <p:cNvGrpSpPr/>
          <p:nvPr/>
        </p:nvGrpSpPr>
        <p:grpSpPr>
          <a:xfrm>
            <a:off x="-230155" y="1609836"/>
            <a:ext cx="13577201" cy="5248173"/>
            <a:chOff x="-172617" y="1207377"/>
            <a:chExt cx="10182901" cy="3936130"/>
          </a:xfrm>
        </p:grpSpPr>
        <p:grpSp>
          <p:nvGrpSpPr>
            <p:cNvPr id="615" name="Google Shape;615;p28"/>
            <p:cNvGrpSpPr/>
            <p:nvPr/>
          </p:nvGrpSpPr>
          <p:grpSpPr>
            <a:xfrm>
              <a:off x="-172617" y="4579827"/>
              <a:ext cx="1700876" cy="563680"/>
              <a:chOff x="456975" y="1603100"/>
              <a:chExt cx="1111175" cy="368250"/>
            </a:xfrm>
          </p:grpSpPr>
          <p:sp>
            <p:nvSpPr>
              <p:cNvPr id="616" name="Google Shape;616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7" name="Google Shape;617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8" name="Google Shape;618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19" name="Google Shape;619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0" name="Google Shape;620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21" name="Google Shape;621;p28"/>
            <p:cNvSpPr/>
            <p:nvPr/>
          </p:nvSpPr>
          <p:spPr>
            <a:xfrm>
              <a:off x="472288" y="16112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2" name="Google Shape;622;p28"/>
            <p:cNvSpPr/>
            <p:nvPr/>
          </p:nvSpPr>
          <p:spPr>
            <a:xfrm>
              <a:off x="400313" y="19537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23" name="Google Shape;623;p28"/>
            <p:cNvSpPr/>
            <p:nvPr/>
          </p:nvSpPr>
          <p:spPr>
            <a:xfrm>
              <a:off x="3620288" y="36540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24" name="Google Shape;624;p28"/>
            <p:cNvGrpSpPr/>
            <p:nvPr/>
          </p:nvGrpSpPr>
          <p:grpSpPr>
            <a:xfrm>
              <a:off x="8309408" y="1207377"/>
              <a:ext cx="1700876" cy="563680"/>
              <a:chOff x="456975" y="1603100"/>
              <a:chExt cx="1111175" cy="368250"/>
            </a:xfrm>
          </p:grpSpPr>
          <p:sp>
            <p:nvSpPr>
              <p:cNvPr id="625" name="Google Shape;625;p2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6" name="Google Shape;626;p2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7" name="Google Shape;627;p2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8" name="Google Shape;628;p2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29" name="Google Shape;629;p2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630" name="Google Shape;630;p28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31" name="Google Shape;631;p28"/>
          <p:cNvSpPr txBox="1">
            <a:spLocks noGrp="1"/>
          </p:cNvSpPr>
          <p:nvPr>
            <p:ph type="ctrTitle" idx="2"/>
          </p:nvPr>
        </p:nvSpPr>
        <p:spPr>
          <a:xfrm>
            <a:off x="6194739" y="2155833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2" name="Google Shape;632;p28"/>
          <p:cNvSpPr txBox="1">
            <a:spLocks noGrp="1"/>
          </p:cNvSpPr>
          <p:nvPr>
            <p:ph type="subTitle" idx="1"/>
          </p:nvPr>
        </p:nvSpPr>
        <p:spPr>
          <a:xfrm>
            <a:off x="6194733" y="2670933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33" name="Google Shape;633;p28"/>
          <p:cNvSpPr txBox="1">
            <a:spLocks noGrp="1"/>
          </p:cNvSpPr>
          <p:nvPr>
            <p:ph type="ctrTitle" idx="3"/>
          </p:nvPr>
        </p:nvSpPr>
        <p:spPr>
          <a:xfrm>
            <a:off x="1171011" y="4047701"/>
            <a:ext cx="48264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34" name="Google Shape;634;p28"/>
          <p:cNvSpPr txBox="1">
            <a:spLocks noGrp="1"/>
          </p:cNvSpPr>
          <p:nvPr>
            <p:ph type="subTitle" idx="4"/>
          </p:nvPr>
        </p:nvSpPr>
        <p:spPr>
          <a:xfrm>
            <a:off x="1779035" y="4562800"/>
            <a:ext cx="4218400" cy="1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27274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solidFill>
          <a:schemeClr val="lt2"/>
        </a:soli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6" name="Google Shape;636;p29"/>
          <p:cNvGrpSpPr/>
          <p:nvPr/>
        </p:nvGrpSpPr>
        <p:grpSpPr>
          <a:xfrm>
            <a:off x="-230144" y="1266070"/>
            <a:ext cx="12853389" cy="5591877"/>
            <a:chOff x="-172608" y="949552"/>
            <a:chExt cx="9640042" cy="4193908"/>
          </a:xfrm>
        </p:grpSpPr>
        <p:grpSp>
          <p:nvGrpSpPr>
            <p:cNvPr id="637" name="Google Shape;637;p29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38" name="Google Shape;638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39" name="Google Shape;639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0" name="Google Shape;640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1" name="Google Shape;641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2" name="Google Shape;642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43" name="Google Shape;643;p29"/>
            <p:cNvSpPr/>
            <p:nvPr/>
          </p:nvSpPr>
          <p:spPr>
            <a:xfrm>
              <a:off x="6337875" y="4222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4" name="Google Shape;644;p29"/>
            <p:cNvSpPr/>
            <p:nvPr/>
          </p:nvSpPr>
          <p:spPr>
            <a:xfrm>
              <a:off x="6081113" y="46145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45" name="Google Shape;645;p29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46" name="Google Shape;646;p29"/>
            <p:cNvGrpSpPr/>
            <p:nvPr/>
          </p:nvGrpSpPr>
          <p:grpSpPr>
            <a:xfrm>
              <a:off x="7766558" y="949552"/>
              <a:ext cx="1700876" cy="563680"/>
              <a:chOff x="456975" y="1603100"/>
              <a:chExt cx="1111175" cy="368250"/>
            </a:xfrm>
          </p:grpSpPr>
          <p:sp>
            <p:nvSpPr>
              <p:cNvPr id="647" name="Google Shape;647;p2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8" name="Google Shape;648;p2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49" name="Google Shape;649;p2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0" name="Google Shape;650;p2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1" name="Google Shape;651;p2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52" name="Google Shape;652;p29"/>
            <p:cNvSpPr/>
            <p:nvPr/>
          </p:nvSpPr>
          <p:spPr>
            <a:xfrm>
              <a:off x="1075675" y="1374900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53" name="Google Shape;653;p29"/>
            <p:cNvGrpSpPr/>
            <p:nvPr/>
          </p:nvGrpSpPr>
          <p:grpSpPr>
            <a:xfrm>
              <a:off x="7176625" y="4339456"/>
              <a:ext cx="1178904" cy="529357"/>
              <a:chOff x="3672600" y="1165825"/>
              <a:chExt cx="557375" cy="250275"/>
            </a:xfrm>
          </p:grpSpPr>
          <p:sp>
            <p:nvSpPr>
              <p:cNvPr id="654" name="Google Shape;654;p29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5" name="Google Shape;655;p29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6" name="Google Shape;656;p29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7" name="Google Shape;657;p29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8" name="Google Shape;658;p29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59" name="Google Shape;659;p29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60" name="Google Shape;660;p29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61" name="Google Shape;661;p29"/>
            <p:cNvSpPr/>
            <p:nvPr/>
          </p:nvSpPr>
          <p:spPr>
            <a:xfrm>
              <a:off x="8204600" y="4339454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62" name="Google Shape;662;p29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9"/>
          <p:cNvSpPr txBox="1">
            <a:spLocks noGrp="1"/>
          </p:cNvSpPr>
          <p:nvPr>
            <p:ph type="ctrTitle" idx="2"/>
          </p:nvPr>
        </p:nvSpPr>
        <p:spPr>
          <a:xfrm>
            <a:off x="100296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29"/>
          <p:cNvSpPr txBox="1">
            <a:spLocks noGrp="1"/>
          </p:cNvSpPr>
          <p:nvPr>
            <p:ph type="subTitle" idx="1"/>
          </p:nvPr>
        </p:nvSpPr>
        <p:spPr>
          <a:xfrm>
            <a:off x="1003043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5" name="Google Shape;665;p29"/>
          <p:cNvSpPr txBox="1">
            <a:spLocks noGrp="1"/>
          </p:cNvSpPr>
          <p:nvPr>
            <p:ph type="ctrTitle" idx="3"/>
          </p:nvPr>
        </p:nvSpPr>
        <p:spPr>
          <a:xfrm>
            <a:off x="4555607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29"/>
          <p:cNvSpPr txBox="1">
            <a:spLocks noGrp="1"/>
          </p:cNvSpPr>
          <p:nvPr>
            <p:ph type="subTitle" idx="4"/>
          </p:nvPr>
        </p:nvSpPr>
        <p:spPr>
          <a:xfrm>
            <a:off x="4555677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67" name="Google Shape;667;p29"/>
          <p:cNvSpPr txBox="1">
            <a:spLocks noGrp="1"/>
          </p:cNvSpPr>
          <p:nvPr>
            <p:ph type="ctrTitle" idx="5"/>
          </p:nvPr>
        </p:nvSpPr>
        <p:spPr>
          <a:xfrm>
            <a:off x="8108155" y="3337767"/>
            <a:ext cx="30808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68" name="Google Shape;668;p29"/>
          <p:cNvSpPr txBox="1">
            <a:spLocks noGrp="1"/>
          </p:cNvSpPr>
          <p:nvPr>
            <p:ph type="subTitle" idx="6"/>
          </p:nvPr>
        </p:nvSpPr>
        <p:spPr>
          <a:xfrm>
            <a:off x="8108236" y="3785695"/>
            <a:ext cx="3080800" cy="150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547162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2">
  <p:cSld name="Title and three columns 2">
    <p:bg>
      <p:bgPr>
        <a:solidFill>
          <a:schemeClr val="lt2"/>
        </a:solidFill>
        <a:effectLst/>
      </p:bgPr>
    </p:bg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0" name="Google Shape;670;p30"/>
          <p:cNvGrpSpPr/>
          <p:nvPr/>
        </p:nvGrpSpPr>
        <p:grpSpPr>
          <a:xfrm>
            <a:off x="-551733" y="524170"/>
            <a:ext cx="13817345" cy="6591881"/>
            <a:chOff x="-413800" y="393127"/>
            <a:chExt cx="10363009" cy="4943911"/>
          </a:xfrm>
        </p:grpSpPr>
        <p:grpSp>
          <p:nvGrpSpPr>
            <p:cNvPr id="671" name="Google Shape;671;p30"/>
            <p:cNvGrpSpPr/>
            <p:nvPr/>
          </p:nvGrpSpPr>
          <p:grpSpPr>
            <a:xfrm>
              <a:off x="-172608" y="4402467"/>
              <a:ext cx="2236017" cy="740993"/>
              <a:chOff x="456975" y="1603100"/>
              <a:chExt cx="1111175" cy="368250"/>
            </a:xfrm>
          </p:grpSpPr>
          <p:sp>
            <p:nvSpPr>
              <p:cNvPr id="672" name="Google Shape;672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3" name="Google Shape;673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4" name="Google Shape;674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5" name="Google Shape;675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76" name="Google Shape;676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77" name="Google Shape;677;p30"/>
            <p:cNvSpPr/>
            <p:nvPr/>
          </p:nvSpPr>
          <p:spPr>
            <a:xfrm>
              <a:off x="-413800" y="43264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8" name="Google Shape;678;p30"/>
            <p:cNvSpPr/>
            <p:nvPr/>
          </p:nvSpPr>
          <p:spPr>
            <a:xfrm>
              <a:off x="8747863" y="49334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679" name="Google Shape;679;p30"/>
            <p:cNvSpPr/>
            <p:nvPr/>
          </p:nvSpPr>
          <p:spPr>
            <a:xfrm>
              <a:off x="458938" y="1122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0" name="Google Shape;680;p30"/>
            <p:cNvGrpSpPr/>
            <p:nvPr/>
          </p:nvGrpSpPr>
          <p:grpSpPr>
            <a:xfrm>
              <a:off x="8248333" y="393127"/>
              <a:ext cx="1700876" cy="563680"/>
              <a:chOff x="456975" y="1603100"/>
              <a:chExt cx="1111175" cy="368250"/>
            </a:xfrm>
          </p:grpSpPr>
          <p:sp>
            <p:nvSpPr>
              <p:cNvPr id="681" name="Google Shape;681;p3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2" name="Google Shape;682;p3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3" name="Google Shape;683;p3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4" name="Google Shape;684;p3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5" name="Google Shape;685;p3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86" name="Google Shape;686;p30"/>
            <p:cNvSpPr/>
            <p:nvPr/>
          </p:nvSpPr>
          <p:spPr>
            <a:xfrm>
              <a:off x="1023363" y="1162225"/>
              <a:ext cx="556363" cy="138320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687" name="Google Shape;687;p30"/>
            <p:cNvGrpSpPr/>
            <p:nvPr/>
          </p:nvGrpSpPr>
          <p:grpSpPr>
            <a:xfrm>
              <a:off x="7251600" y="4807681"/>
              <a:ext cx="1178904" cy="529357"/>
              <a:chOff x="3672600" y="1165825"/>
              <a:chExt cx="557375" cy="250275"/>
            </a:xfrm>
          </p:grpSpPr>
          <p:sp>
            <p:nvSpPr>
              <p:cNvPr id="688" name="Google Shape;688;p30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89" name="Google Shape;689;p30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0" name="Google Shape;690;p30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1" name="Google Shape;691;p30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2" name="Google Shape;692;p30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3" name="Google Shape;693;p30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694" name="Google Shape;694;p30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695" name="Google Shape;695;p30"/>
            <p:cNvSpPr/>
            <p:nvPr/>
          </p:nvSpPr>
          <p:spPr>
            <a:xfrm>
              <a:off x="1023375" y="4068029"/>
              <a:ext cx="451990" cy="112372"/>
            </a:xfrm>
            <a:custGeom>
              <a:avLst/>
              <a:gdLst/>
              <a:ahLst/>
              <a:cxnLst/>
              <a:rect l="l" t="t" r="r" b="b"/>
              <a:pathLst>
                <a:path w="15349" h="3816" extrusionOk="0">
                  <a:moveTo>
                    <a:pt x="4434" y="0"/>
                  </a:moveTo>
                  <a:cubicBezTo>
                    <a:pt x="3044" y="0"/>
                    <a:pt x="1443" y="567"/>
                    <a:pt x="1" y="1267"/>
                  </a:cubicBezTo>
                  <a:cubicBezTo>
                    <a:pt x="564" y="1149"/>
                    <a:pt x="1144" y="1092"/>
                    <a:pt x="1726" y="1092"/>
                  </a:cubicBezTo>
                  <a:cubicBezTo>
                    <a:pt x="3680" y="1092"/>
                    <a:pt x="5674" y="1736"/>
                    <a:pt x="7252" y="2910"/>
                  </a:cubicBezTo>
                  <a:cubicBezTo>
                    <a:pt x="7229" y="3348"/>
                    <a:pt x="7465" y="3815"/>
                    <a:pt x="7705" y="3815"/>
                  </a:cubicBezTo>
                  <a:cubicBezTo>
                    <a:pt x="7843" y="3815"/>
                    <a:pt x="7982" y="3660"/>
                    <a:pt x="8073" y="3255"/>
                  </a:cubicBezTo>
                  <a:cubicBezTo>
                    <a:pt x="8085" y="3136"/>
                    <a:pt x="8085" y="3029"/>
                    <a:pt x="8073" y="2922"/>
                  </a:cubicBezTo>
                  <a:cubicBezTo>
                    <a:pt x="9651" y="1739"/>
                    <a:pt x="11654" y="1092"/>
                    <a:pt x="13617" y="1092"/>
                  </a:cubicBezTo>
                  <a:cubicBezTo>
                    <a:pt x="14201" y="1092"/>
                    <a:pt x="14783" y="1150"/>
                    <a:pt x="15348" y="1267"/>
                  </a:cubicBezTo>
                  <a:cubicBezTo>
                    <a:pt x="13902" y="568"/>
                    <a:pt x="12300" y="2"/>
                    <a:pt x="10910" y="2"/>
                  </a:cubicBezTo>
                  <a:cubicBezTo>
                    <a:pt x="9485" y="2"/>
                    <a:pt x="8283" y="597"/>
                    <a:pt x="7704" y="2255"/>
                  </a:cubicBezTo>
                  <a:cubicBezTo>
                    <a:pt x="7692" y="2243"/>
                    <a:pt x="7692" y="2231"/>
                    <a:pt x="7669" y="2220"/>
                  </a:cubicBezTo>
                  <a:lnTo>
                    <a:pt x="7633" y="2243"/>
                  </a:lnTo>
                  <a:cubicBezTo>
                    <a:pt x="7055" y="593"/>
                    <a:pt x="5855" y="0"/>
                    <a:pt x="443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696" name="Google Shape;696;p30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30"/>
          <p:cNvSpPr txBox="1">
            <a:spLocks noGrp="1"/>
          </p:cNvSpPr>
          <p:nvPr>
            <p:ph type="ctrTitle" idx="2"/>
          </p:nvPr>
        </p:nvSpPr>
        <p:spPr>
          <a:xfrm>
            <a:off x="6841467" y="1712552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98" name="Google Shape;698;p30"/>
          <p:cNvSpPr txBox="1">
            <a:spLocks noGrp="1"/>
          </p:cNvSpPr>
          <p:nvPr>
            <p:ph type="subTitle" idx="1"/>
          </p:nvPr>
        </p:nvSpPr>
        <p:spPr>
          <a:xfrm>
            <a:off x="6841587" y="2160484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699" name="Google Shape;699;p30"/>
          <p:cNvSpPr txBox="1">
            <a:spLocks noGrp="1"/>
          </p:cNvSpPr>
          <p:nvPr>
            <p:ph type="ctrTitle" idx="3"/>
          </p:nvPr>
        </p:nvSpPr>
        <p:spPr>
          <a:xfrm>
            <a:off x="6841467" y="3238885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0" name="Google Shape;700;p30"/>
          <p:cNvSpPr txBox="1">
            <a:spLocks noGrp="1"/>
          </p:cNvSpPr>
          <p:nvPr>
            <p:ph type="subTitle" idx="4"/>
          </p:nvPr>
        </p:nvSpPr>
        <p:spPr>
          <a:xfrm>
            <a:off x="6841587" y="3686817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01" name="Google Shape;701;p30"/>
          <p:cNvSpPr txBox="1">
            <a:spLocks noGrp="1"/>
          </p:cNvSpPr>
          <p:nvPr>
            <p:ph type="ctrTitle" idx="5"/>
          </p:nvPr>
        </p:nvSpPr>
        <p:spPr>
          <a:xfrm>
            <a:off x="6841467" y="4765219"/>
            <a:ext cx="4399200" cy="44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02" name="Google Shape;702;p30"/>
          <p:cNvSpPr txBox="1">
            <a:spLocks noGrp="1"/>
          </p:cNvSpPr>
          <p:nvPr>
            <p:ph type="subTitle" idx="6"/>
          </p:nvPr>
        </p:nvSpPr>
        <p:spPr>
          <a:xfrm>
            <a:off x="6841587" y="5213152"/>
            <a:ext cx="4399200" cy="8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6324832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 2">
  <p:cSld name="Title and four columns 2">
    <p:bg>
      <p:bgPr>
        <a:solidFill>
          <a:schemeClr val="lt2"/>
        </a:solidFill>
        <a:effectLst/>
      </p:bgPr>
    </p:bg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2" name="Google Shape;732;p32"/>
          <p:cNvGrpSpPr/>
          <p:nvPr/>
        </p:nvGrpSpPr>
        <p:grpSpPr>
          <a:xfrm>
            <a:off x="-788883" y="3192850"/>
            <a:ext cx="13560717" cy="3692713"/>
            <a:chOff x="-591662" y="2394638"/>
            <a:chExt cx="10170538" cy="2769535"/>
          </a:xfrm>
        </p:grpSpPr>
        <p:grpSp>
          <p:nvGrpSpPr>
            <p:cNvPr id="733" name="Google Shape;733;p32"/>
            <p:cNvGrpSpPr/>
            <p:nvPr/>
          </p:nvGrpSpPr>
          <p:grpSpPr>
            <a:xfrm>
              <a:off x="258931" y="4586354"/>
              <a:ext cx="1483317" cy="577807"/>
              <a:chOff x="651200" y="238075"/>
              <a:chExt cx="880725" cy="343075"/>
            </a:xfrm>
          </p:grpSpPr>
          <p:sp>
            <p:nvSpPr>
              <p:cNvPr id="734" name="Google Shape;734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5" name="Google Shape;735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6" name="Google Shape;736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7" name="Google Shape;737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38" name="Google Shape;738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739" name="Google Shape;739;p32"/>
            <p:cNvSpPr/>
            <p:nvPr/>
          </p:nvSpPr>
          <p:spPr>
            <a:xfrm>
              <a:off x="-210200" y="23946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0" name="Google Shape;740;p32"/>
            <p:cNvSpPr/>
            <p:nvPr/>
          </p:nvSpPr>
          <p:spPr>
            <a:xfrm>
              <a:off x="314263" y="31883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1" name="Google Shape;741;p32"/>
            <p:cNvSpPr/>
            <p:nvPr/>
          </p:nvSpPr>
          <p:spPr>
            <a:xfrm>
              <a:off x="-591662" y="28290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2" name="Google Shape;742;p32"/>
            <p:cNvSpPr/>
            <p:nvPr/>
          </p:nvSpPr>
          <p:spPr>
            <a:xfrm>
              <a:off x="8625975" y="30032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743" name="Google Shape;743;p32"/>
            <p:cNvSpPr/>
            <p:nvPr/>
          </p:nvSpPr>
          <p:spPr>
            <a:xfrm>
              <a:off x="8218763" y="25025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744" name="Google Shape;744;p32"/>
            <p:cNvGrpSpPr/>
            <p:nvPr/>
          </p:nvGrpSpPr>
          <p:grpSpPr>
            <a:xfrm>
              <a:off x="7607305" y="4493358"/>
              <a:ext cx="1722082" cy="670815"/>
              <a:chOff x="651200" y="238075"/>
              <a:chExt cx="880725" cy="343075"/>
            </a:xfrm>
          </p:grpSpPr>
          <p:sp>
            <p:nvSpPr>
              <p:cNvPr id="745" name="Google Shape;745;p32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6" name="Google Shape;746;p32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7" name="Google Shape;747;p32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8" name="Google Shape;748;p32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749" name="Google Shape;749;p32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750" name="Google Shape;750;p32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32"/>
          <p:cNvSpPr txBox="1">
            <a:spLocks noGrp="1"/>
          </p:cNvSpPr>
          <p:nvPr>
            <p:ph type="ctrTitle" idx="2"/>
          </p:nvPr>
        </p:nvSpPr>
        <p:spPr>
          <a:xfrm>
            <a:off x="6976333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32"/>
          <p:cNvSpPr txBox="1">
            <a:spLocks noGrp="1"/>
          </p:cNvSpPr>
          <p:nvPr>
            <p:ph type="subTitle" idx="1"/>
          </p:nvPr>
        </p:nvSpPr>
        <p:spPr>
          <a:xfrm>
            <a:off x="6976333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3" name="Google Shape;753;p32"/>
          <p:cNvSpPr txBox="1">
            <a:spLocks noGrp="1"/>
          </p:cNvSpPr>
          <p:nvPr>
            <p:ph type="ctrTitle" idx="3"/>
          </p:nvPr>
        </p:nvSpPr>
        <p:spPr>
          <a:xfrm>
            <a:off x="6940933" y="4853233"/>
            <a:ext cx="29736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4" name="Google Shape;754;p32"/>
          <p:cNvSpPr txBox="1">
            <a:spLocks noGrp="1"/>
          </p:cNvSpPr>
          <p:nvPr>
            <p:ph type="subTitle" idx="4"/>
          </p:nvPr>
        </p:nvSpPr>
        <p:spPr>
          <a:xfrm>
            <a:off x="6940933" y="5344724"/>
            <a:ext cx="29736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5" name="Google Shape;755;p32"/>
          <p:cNvSpPr txBox="1">
            <a:spLocks noGrp="1"/>
          </p:cNvSpPr>
          <p:nvPr>
            <p:ph type="ctrTitle" idx="5"/>
          </p:nvPr>
        </p:nvSpPr>
        <p:spPr>
          <a:xfrm>
            <a:off x="2283684" y="2519967"/>
            <a:ext cx="2902800" cy="60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6" name="Google Shape;756;p32"/>
          <p:cNvSpPr txBox="1">
            <a:spLocks noGrp="1"/>
          </p:cNvSpPr>
          <p:nvPr>
            <p:ph type="subTitle" idx="6"/>
          </p:nvPr>
        </p:nvSpPr>
        <p:spPr>
          <a:xfrm>
            <a:off x="2277615" y="3049657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757" name="Google Shape;757;p32"/>
          <p:cNvSpPr txBox="1">
            <a:spLocks noGrp="1"/>
          </p:cNvSpPr>
          <p:nvPr>
            <p:ph type="ctrTitle" idx="7"/>
          </p:nvPr>
        </p:nvSpPr>
        <p:spPr>
          <a:xfrm>
            <a:off x="2283683" y="4746067"/>
            <a:ext cx="2902800" cy="7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667"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2133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32"/>
          <p:cNvSpPr txBox="1">
            <a:spLocks noGrp="1"/>
          </p:cNvSpPr>
          <p:nvPr>
            <p:ph type="subTitle" idx="8"/>
          </p:nvPr>
        </p:nvSpPr>
        <p:spPr>
          <a:xfrm>
            <a:off x="2277599" y="5344721"/>
            <a:ext cx="2902800" cy="77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3933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solidFill>
          <a:schemeClr val="lt2"/>
        </a:solidFill>
        <a:effectLst/>
      </p:bgPr>
    </p:bg>
    <p:spTree>
      <p:nvGrpSpPr>
        <p:cNvPr id="1" name="Shape 8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9" name="Google Shape;839;p36"/>
          <p:cNvGrpSpPr/>
          <p:nvPr/>
        </p:nvGrpSpPr>
        <p:grpSpPr>
          <a:xfrm flipH="1">
            <a:off x="-165583" y="575184"/>
            <a:ext cx="12743280" cy="5650933"/>
            <a:chOff x="233788" y="539988"/>
            <a:chExt cx="9557460" cy="4238200"/>
          </a:xfrm>
        </p:grpSpPr>
        <p:grpSp>
          <p:nvGrpSpPr>
            <p:cNvPr id="840" name="Google Shape;840;p36"/>
            <p:cNvGrpSpPr/>
            <p:nvPr/>
          </p:nvGrpSpPr>
          <p:grpSpPr>
            <a:xfrm>
              <a:off x="294595" y="1046418"/>
              <a:ext cx="1295601" cy="577830"/>
              <a:chOff x="8042384" y="2038616"/>
              <a:chExt cx="1720815" cy="767473"/>
            </a:xfrm>
          </p:grpSpPr>
          <p:sp>
            <p:nvSpPr>
              <p:cNvPr id="841" name="Google Shape;841;p36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2" name="Google Shape;842;p36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3" name="Google Shape;843;p36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4" name="Google Shape;844;p36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45" name="Google Shape;845;p36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46" name="Google Shape;846;p36"/>
            <p:cNvSpPr/>
            <p:nvPr/>
          </p:nvSpPr>
          <p:spPr>
            <a:xfrm>
              <a:off x="7580850" y="42860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47" name="Google Shape;847;p36"/>
            <p:cNvSpPr/>
            <p:nvPr/>
          </p:nvSpPr>
          <p:spPr>
            <a:xfrm>
              <a:off x="8307913" y="4590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848" name="Google Shape;848;p36"/>
            <p:cNvGrpSpPr/>
            <p:nvPr/>
          </p:nvGrpSpPr>
          <p:grpSpPr>
            <a:xfrm>
              <a:off x="8307931" y="1709991"/>
              <a:ext cx="1483317" cy="577807"/>
              <a:chOff x="651200" y="238075"/>
              <a:chExt cx="880725" cy="343075"/>
            </a:xfrm>
          </p:grpSpPr>
          <p:sp>
            <p:nvSpPr>
              <p:cNvPr id="849" name="Google Shape;849;p3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0" name="Google Shape;850;p3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1" name="Google Shape;851;p3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2" name="Google Shape;852;p3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853" name="Google Shape;853;p3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854" name="Google Shape;854;p36"/>
            <p:cNvSpPr/>
            <p:nvPr/>
          </p:nvSpPr>
          <p:spPr>
            <a:xfrm>
              <a:off x="5104625" y="18593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5" name="Google Shape;855;p36"/>
            <p:cNvSpPr/>
            <p:nvPr/>
          </p:nvSpPr>
          <p:spPr>
            <a:xfrm>
              <a:off x="503200" y="53998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6" name="Google Shape;856;p36"/>
            <p:cNvSpPr/>
            <p:nvPr/>
          </p:nvSpPr>
          <p:spPr>
            <a:xfrm>
              <a:off x="1254188" y="8439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7" name="Google Shape;857;p36"/>
            <p:cNvSpPr/>
            <p:nvPr/>
          </p:nvSpPr>
          <p:spPr>
            <a:xfrm>
              <a:off x="233788" y="38870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858" name="Google Shape;858;p36"/>
            <p:cNvSpPr/>
            <p:nvPr/>
          </p:nvSpPr>
          <p:spPr>
            <a:xfrm>
              <a:off x="2329588" y="471031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859" name="Google Shape;859;p36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860" name="Google Shape;860;p36"/>
          <p:cNvSpPr txBox="1">
            <a:spLocks noGrp="1"/>
          </p:cNvSpPr>
          <p:nvPr>
            <p:ph type="subTitle" idx="1"/>
          </p:nvPr>
        </p:nvSpPr>
        <p:spPr>
          <a:xfrm>
            <a:off x="1360833" y="2940533"/>
            <a:ext cx="2620400" cy="16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64572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solidFill>
          <a:schemeClr val="lt2"/>
        </a:solid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4"/>
          <p:cNvGrpSpPr/>
          <p:nvPr/>
        </p:nvGrpSpPr>
        <p:grpSpPr>
          <a:xfrm>
            <a:off x="-611555" y="613421"/>
            <a:ext cx="13499801" cy="6542524"/>
            <a:chOff x="-458667" y="460065"/>
            <a:chExt cx="10124851" cy="4906893"/>
          </a:xfrm>
        </p:grpSpPr>
        <p:grpSp>
          <p:nvGrpSpPr>
            <p:cNvPr id="44" name="Google Shape;44;p4"/>
            <p:cNvGrpSpPr/>
            <p:nvPr/>
          </p:nvGrpSpPr>
          <p:grpSpPr>
            <a:xfrm>
              <a:off x="-458667" y="4803277"/>
              <a:ext cx="1700876" cy="563680"/>
              <a:chOff x="456975" y="1603100"/>
              <a:chExt cx="1111175" cy="368250"/>
            </a:xfrm>
          </p:grpSpPr>
          <p:sp>
            <p:nvSpPr>
              <p:cNvPr id="45" name="Google Shape;45;p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6" name="Google Shape;46;p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7" name="Google Shape;47;p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8" name="Google Shape;48;p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49" name="Google Shape;49;p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50" name="Google Shape;50;p4"/>
            <p:cNvGrpSpPr/>
            <p:nvPr/>
          </p:nvGrpSpPr>
          <p:grpSpPr>
            <a:xfrm>
              <a:off x="7965308" y="460065"/>
              <a:ext cx="1700876" cy="563680"/>
              <a:chOff x="456975" y="1603100"/>
              <a:chExt cx="1111175" cy="368250"/>
            </a:xfrm>
          </p:grpSpPr>
          <p:sp>
            <p:nvSpPr>
              <p:cNvPr id="51" name="Google Shape;51;p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2" name="Google Shape;52;p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3" name="Google Shape;53;p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4" name="Google Shape;54;p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55" name="Google Shape;55;p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56" name="Google Shape;56;p4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"/>
          <p:cNvSpPr txBox="1">
            <a:spLocks noGrp="1"/>
          </p:cNvSpPr>
          <p:nvPr>
            <p:ph type="body" idx="1"/>
          </p:nvPr>
        </p:nvSpPr>
        <p:spPr>
          <a:xfrm>
            <a:off x="1126533" y="1400533"/>
            <a:ext cx="9938800" cy="485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604265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2">
  <p:cSld name="Numbers and text 2">
    <p:bg>
      <p:bgPr>
        <a:solidFill>
          <a:schemeClr val="lt2"/>
        </a:solid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8" name="Google Shape;978;p40"/>
          <p:cNvGrpSpPr/>
          <p:nvPr/>
        </p:nvGrpSpPr>
        <p:grpSpPr>
          <a:xfrm>
            <a:off x="69595" y="344041"/>
            <a:ext cx="2783037" cy="922420"/>
            <a:chOff x="223350" y="3354150"/>
            <a:chExt cx="1111200" cy="368300"/>
          </a:xfrm>
        </p:grpSpPr>
        <p:sp>
          <p:nvSpPr>
            <p:cNvPr id="979" name="Google Shape;979;p40"/>
            <p:cNvSpPr/>
            <p:nvPr/>
          </p:nvSpPr>
          <p:spPr>
            <a:xfrm>
              <a:off x="223350" y="3354150"/>
              <a:ext cx="1111200" cy="368300"/>
            </a:xfrm>
            <a:custGeom>
              <a:avLst/>
              <a:gdLst/>
              <a:ahLst/>
              <a:cxnLst/>
              <a:rect l="l" t="t" r="r" b="b"/>
              <a:pathLst>
                <a:path w="44448" h="14732" extrusionOk="0">
                  <a:moveTo>
                    <a:pt x="19404" y="1"/>
                  </a:moveTo>
                  <a:cubicBezTo>
                    <a:pt x="15057" y="1"/>
                    <a:pt x="10037" y="4145"/>
                    <a:pt x="10608" y="10721"/>
                  </a:cubicBezTo>
                  <a:cubicBezTo>
                    <a:pt x="9663" y="8870"/>
                    <a:pt x="8110" y="8098"/>
                    <a:pt x="6505" y="8098"/>
                  </a:cubicBezTo>
                  <a:cubicBezTo>
                    <a:pt x="3352" y="8098"/>
                    <a:pt x="1" y="11079"/>
                    <a:pt x="676" y="14721"/>
                  </a:cubicBezTo>
                  <a:lnTo>
                    <a:pt x="676" y="14732"/>
                  </a:lnTo>
                  <a:lnTo>
                    <a:pt x="44447" y="14732"/>
                  </a:lnTo>
                  <a:cubicBezTo>
                    <a:pt x="44447" y="14732"/>
                    <a:pt x="43386" y="10348"/>
                    <a:pt x="39397" y="10348"/>
                  </a:cubicBezTo>
                  <a:cubicBezTo>
                    <a:pt x="38216" y="10348"/>
                    <a:pt x="36778" y="10732"/>
                    <a:pt x="35035" y="11729"/>
                  </a:cubicBezTo>
                  <a:cubicBezTo>
                    <a:pt x="34870" y="8489"/>
                    <a:pt x="32137" y="5986"/>
                    <a:pt x="29405" y="5986"/>
                  </a:cubicBezTo>
                  <a:cubicBezTo>
                    <a:pt x="27922" y="5986"/>
                    <a:pt x="26440" y="6723"/>
                    <a:pt x="25368" y="8482"/>
                  </a:cubicBezTo>
                  <a:cubicBezTo>
                    <a:pt x="25811" y="2552"/>
                    <a:pt x="22815" y="1"/>
                    <a:pt x="194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0" name="Google Shape;980;p40"/>
            <p:cNvSpPr/>
            <p:nvPr/>
          </p:nvSpPr>
          <p:spPr>
            <a:xfrm>
              <a:off x="563350" y="3419225"/>
              <a:ext cx="37425" cy="41075"/>
            </a:xfrm>
            <a:custGeom>
              <a:avLst/>
              <a:gdLst/>
              <a:ahLst/>
              <a:cxnLst/>
              <a:rect l="l" t="t" r="r" b="b"/>
              <a:pathLst>
                <a:path w="1497" h="1643" extrusionOk="0">
                  <a:moveTo>
                    <a:pt x="1390" y="0"/>
                  </a:moveTo>
                  <a:lnTo>
                    <a:pt x="1284" y="21"/>
                  </a:lnTo>
                  <a:cubicBezTo>
                    <a:pt x="1189" y="53"/>
                    <a:pt x="1104" y="74"/>
                    <a:pt x="1019" y="117"/>
                  </a:cubicBezTo>
                  <a:cubicBezTo>
                    <a:pt x="786" y="212"/>
                    <a:pt x="573" y="350"/>
                    <a:pt x="393" y="531"/>
                  </a:cubicBezTo>
                  <a:cubicBezTo>
                    <a:pt x="128" y="828"/>
                    <a:pt x="0" y="1231"/>
                    <a:pt x="53" y="1634"/>
                  </a:cubicBezTo>
                  <a:cubicBezTo>
                    <a:pt x="96" y="1640"/>
                    <a:pt x="138" y="1642"/>
                    <a:pt x="181" y="1642"/>
                  </a:cubicBezTo>
                  <a:cubicBezTo>
                    <a:pt x="223" y="1642"/>
                    <a:pt x="266" y="1640"/>
                    <a:pt x="308" y="1634"/>
                  </a:cubicBezTo>
                  <a:cubicBezTo>
                    <a:pt x="329" y="1518"/>
                    <a:pt x="372" y="1422"/>
                    <a:pt x="414" y="1316"/>
                  </a:cubicBezTo>
                  <a:cubicBezTo>
                    <a:pt x="510" y="1146"/>
                    <a:pt x="626" y="987"/>
                    <a:pt x="764" y="849"/>
                  </a:cubicBezTo>
                  <a:cubicBezTo>
                    <a:pt x="902" y="701"/>
                    <a:pt x="1051" y="563"/>
                    <a:pt x="1210" y="435"/>
                  </a:cubicBezTo>
                  <a:cubicBezTo>
                    <a:pt x="1274" y="382"/>
                    <a:pt x="1337" y="329"/>
                    <a:pt x="1412" y="287"/>
                  </a:cubicBezTo>
                  <a:lnTo>
                    <a:pt x="1497" y="223"/>
                  </a:lnTo>
                  <a:cubicBezTo>
                    <a:pt x="1475" y="138"/>
                    <a:pt x="1444" y="64"/>
                    <a:pt x="13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1" name="Google Shape;981;p40"/>
            <p:cNvSpPr/>
            <p:nvPr/>
          </p:nvSpPr>
          <p:spPr>
            <a:xfrm>
              <a:off x="589075" y="3443625"/>
              <a:ext cx="25750" cy="23825"/>
            </a:xfrm>
            <a:custGeom>
              <a:avLst/>
              <a:gdLst/>
              <a:ahLst/>
              <a:cxnLst/>
              <a:rect l="l" t="t" r="r" b="b"/>
              <a:pathLst>
                <a:path w="1030" h="953" extrusionOk="0">
                  <a:moveTo>
                    <a:pt x="956" y="0"/>
                  </a:moveTo>
                  <a:cubicBezTo>
                    <a:pt x="871" y="0"/>
                    <a:pt x="786" y="11"/>
                    <a:pt x="701" y="32"/>
                  </a:cubicBezTo>
                  <a:cubicBezTo>
                    <a:pt x="552" y="64"/>
                    <a:pt x="404" y="128"/>
                    <a:pt x="277" y="223"/>
                  </a:cubicBezTo>
                  <a:cubicBezTo>
                    <a:pt x="149" y="340"/>
                    <a:pt x="54" y="489"/>
                    <a:pt x="22" y="658"/>
                  </a:cubicBezTo>
                  <a:cubicBezTo>
                    <a:pt x="1" y="754"/>
                    <a:pt x="1" y="849"/>
                    <a:pt x="22" y="945"/>
                  </a:cubicBezTo>
                  <a:cubicBezTo>
                    <a:pt x="64" y="950"/>
                    <a:pt x="107" y="953"/>
                    <a:pt x="149" y="953"/>
                  </a:cubicBezTo>
                  <a:cubicBezTo>
                    <a:pt x="192" y="953"/>
                    <a:pt x="234" y="950"/>
                    <a:pt x="277" y="945"/>
                  </a:cubicBezTo>
                  <a:cubicBezTo>
                    <a:pt x="298" y="892"/>
                    <a:pt x="330" y="839"/>
                    <a:pt x="372" y="796"/>
                  </a:cubicBezTo>
                  <a:cubicBezTo>
                    <a:pt x="436" y="722"/>
                    <a:pt x="521" y="648"/>
                    <a:pt x="595" y="595"/>
                  </a:cubicBezTo>
                  <a:cubicBezTo>
                    <a:pt x="669" y="531"/>
                    <a:pt x="775" y="446"/>
                    <a:pt x="860" y="361"/>
                  </a:cubicBezTo>
                  <a:cubicBezTo>
                    <a:pt x="956" y="287"/>
                    <a:pt x="1030" y="234"/>
                    <a:pt x="1030" y="234"/>
                  </a:cubicBezTo>
                  <a:cubicBezTo>
                    <a:pt x="1019" y="149"/>
                    <a:pt x="988" y="64"/>
                    <a:pt x="9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2" name="Google Shape;982;p40"/>
            <p:cNvSpPr/>
            <p:nvPr/>
          </p:nvSpPr>
          <p:spPr>
            <a:xfrm>
              <a:off x="913525" y="3683600"/>
              <a:ext cx="61025" cy="12125"/>
            </a:xfrm>
            <a:custGeom>
              <a:avLst/>
              <a:gdLst/>
              <a:ahLst/>
              <a:cxnLst/>
              <a:rect l="l" t="t" r="r" b="b"/>
              <a:pathLst>
                <a:path w="2441" h="485" extrusionOk="0">
                  <a:moveTo>
                    <a:pt x="956" y="1"/>
                  </a:moveTo>
                  <a:cubicBezTo>
                    <a:pt x="648" y="1"/>
                    <a:pt x="340" y="15"/>
                    <a:pt x="32" y="47"/>
                  </a:cubicBezTo>
                  <a:cubicBezTo>
                    <a:pt x="0" y="132"/>
                    <a:pt x="0" y="217"/>
                    <a:pt x="32" y="302"/>
                  </a:cubicBezTo>
                  <a:cubicBezTo>
                    <a:pt x="414" y="387"/>
                    <a:pt x="807" y="450"/>
                    <a:pt x="1199" y="482"/>
                  </a:cubicBezTo>
                  <a:cubicBezTo>
                    <a:pt x="1271" y="484"/>
                    <a:pt x="1342" y="485"/>
                    <a:pt x="1414" y="485"/>
                  </a:cubicBezTo>
                  <a:cubicBezTo>
                    <a:pt x="1749" y="485"/>
                    <a:pt x="2088" y="466"/>
                    <a:pt x="2420" y="440"/>
                  </a:cubicBezTo>
                  <a:cubicBezTo>
                    <a:pt x="2441" y="355"/>
                    <a:pt x="2441" y="270"/>
                    <a:pt x="2420" y="185"/>
                  </a:cubicBezTo>
                  <a:cubicBezTo>
                    <a:pt x="2027" y="100"/>
                    <a:pt x="1634" y="36"/>
                    <a:pt x="1242" y="5"/>
                  </a:cubicBezTo>
                  <a:cubicBezTo>
                    <a:pt x="1147" y="2"/>
                    <a:pt x="1051" y="1"/>
                    <a:pt x="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3" name="Google Shape;983;p40"/>
            <p:cNvSpPr/>
            <p:nvPr/>
          </p:nvSpPr>
          <p:spPr>
            <a:xfrm>
              <a:off x="920150" y="3656800"/>
              <a:ext cx="40075" cy="12325"/>
            </a:xfrm>
            <a:custGeom>
              <a:avLst/>
              <a:gdLst/>
              <a:ahLst/>
              <a:cxnLst/>
              <a:rect l="l" t="t" r="r" b="b"/>
              <a:pathLst>
                <a:path w="1603" h="493" extrusionOk="0">
                  <a:moveTo>
                    <a:pt x="669" y="0"/>
                  </a:moveTo>
                  <a:cubicBezTo>
                    <a:pt x="557" y="0"/>
                    <a:pt x="439" y="5"/>
                    <a:pt x="340" y="5"/>
                  </a:cubicBezTo>
                  <a:lnTo>
                    <a:pt x="75" y="5"/>
                  </a:lnTo>
                  <a:cubicBezTo>
                    <a:pt x="43" y="79"/>
                    <a:pt x="11" y="164"/>
                    <a:pt x="0" y="249"/>
                  </a:cubicBezTo>
                  <a:cubicBezTo>
                    <a:pt x="0" y="249"/>
                    <a:pt x="117" y="302"/>
                    <a:pt x="276" y="366"/>
                  </a:cubicBezTo>
                  <a:cubicBezTo>
                    <a:pt x="436" y="429"/>
                    <a:pt x="616" y="472"/>
                    <a:pt x="796" y="493"/>
                  </a:cubicBezTo>
                  <a:cubicBezTo>
                    <a:pt x="1062" y="482"/>
                    <a:pt x="1327" y="450"/>
                    <a:pt x="1592" y="387"/>
                  </a:cubicBezTo>
                  <a:cubicBezTo>
                    <a:pt x="1603" y="302"/>
                    <a:pt x="1603" y="217"/>
                    <a:pt x="1592" y="143"/>
                  </a:cubicBezTo>
                  <a:cubicBezTo>
                    <a:pt x="1338" y="79"/>
                    <a:pt x="1083" y="37"/>
                    <a:pt x="828" y="5"/>
                  </a:cubicBezTo>
                  <a:cubicBezTo>
                    <a:pt x="779" y="1"/>
                    <a:pt x="724" y="0"/>
                    <a:pt x="6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84" name="Google Shape;984;p40"/>
          <p:cNvGrpSpPr/>
          <p:nvPr/>
        </p:nvGrpSpPr>
        <p:grpSpPr>
          <a:xfrm>
            <a:off x="10346218" y="1976882"/>
            <a:ext cx="2565500" cy="1143845"/>
            <a:chOff x="7624716" y="2969549"/>
            <a:chExt cx="1288247" cy="574373"/>
          </a:xfrm>
        </p:grpSpPr>
        <p:sp>
          <p:nvSpPr>
            <p:cNvPr id="985" name="Google Shape;985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6" name="Google Shape;986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7" name="Google Shape;987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8" name="Google Shape;988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89" name="Google Shape;989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0" name="Google Shape;990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1" name="Google Shape;991;p40"/>
          <p:cNvGrpSpPr/>
          <p:nvPr/>
        </p:nvGrpSpPr>
        <p:grpSpPr>
          <a:xfrm flipH="1">
            <a:off x="1845977" y="6138016"/>
            <a:ext cx="1759401" cy="784517"/>
            <a:chOff x="7624716" y="2969549"/>
            <a:chExt cx="1288247" cy="574373"/>
          </a:xfrm>
        </p:grpSpPr>
        <p:sp>
          <p:nvSpPr>
            <p:cNvPr id="992" name="Google Shape;992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3" name="Google Shape;993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4" name="Google Shape;994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5" name="Google Shape;995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6" name="Google Shape;996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997" name="Google Shape;997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998" name="Google Shape;998;p40"/>
          <p:cNvGrpSpPr/>
          <p:nvPr/>
        </p:nvGrpSpPr>
        <p:grpSpPr>
          <a:xfrm flipH="1">
            <a:off x="8061310" y="6073483"/>
            <a:ext cx="1759401" cy="784517"/>
            <a:chOff x="7624716" y="2969549"/>
            <a:chExt cx="1288247" cy="574373"/>
          </a:xfrm>
        </p:grpSpPr>
        <p:sp>
          <p:nvSpPr>
            <p:cNvPr id="999" name="Google Shape;999;p40"/>
            <p:cNvSpPr/>
            <p:nvPr/>
          </p:nvSpPr>
          <p:spPr>
            <a:xfrm>
              <a:off x="7624716" y="2969549"/>
              <a:ext cx="1288247" cy="574373"/>
            </a:xfrm>
            <a:custGeom>
              <a:avLst/>
              <a:gdLst/>
              <a:ahLst/>
              <a:cxnLst/>
              <a:rect l="l" t="t" r="r" b="b"/>
              <a:pathLst>
                <a:path w="32423" h="14456" extrusionOk="0">
                  <a:moveTo>
                    <a:pt x="13248" y="0"/>
                  </a:moveTo>
                  <a:cubicBezTo>
                    <a:pt x="9366" y="0"/>
                    <a:pt x="5508" y="3323"/>
                    <a:pt x="6973" y="9277"/>
                  </a:cubicBezTo>
                  <a:cubicBezTo>
                    <a:pt x="6217" y="8839"/>
                    <a:pt x="5486" y="8647"/>
                    <a:pt x="4800" y="8647"/>
                  </a:cubicBezTo>
                  <a:cubicBezTo>
                    <a:pt x="2042" y="8647"/>
                    <a:pt x="1" y="11745"/>
                    <a:pt x="1" y="14455"/>
                  </a:cubicBezTo>
                  <a:lnTo>
                    <a:pt x="31060" y="14455"/>
                  </a:lnTo>
                  <a:cubicBezTo>
                    <a:pt x="32423" y="9759"/>
                    <a:pt x="28766" y="5815"/>
                    <a:pt x="24917" y="5815"/>
                  </a:cubicBezTo>
                  <a:cubicBezTo>
                    <a:pt x="23131" y="5815"/>
                    <a:pt x="21304" y="6665"/>
                    <a:pt x="19918" y="8683"/>
                  </a:cubicBezTo>
                  <a:cubicBezTo>
                    <a:pt x="20296" y="2723"/>
                    <a:pt x="16763" y="0"/>
                    <a:pt x="132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0" name="Google Shape;1000;p40"/>
            <p:cNvSpPr/>
            <p:nvPr/>
          </p:nvSpPr>
          <p:spPr>
            <a:xfrm>
              <a:off x="8289600" y="3075873"/>
              <a:ext cx="37150" cy="52526"/>
            </a:xfrm>
            <a:custGeom>
              <a:avLst/>
              <a:gdLst/>
              <a:ahLst/>
              <a:cxnLst/>
              <a:rect l="l" t="t" r="r" b="b"/>
              <a:pathLst>
                <a:path w="935" h="1322" extrusionOk="0">
                  <a:moveTo>
                    <a:pt x="86" y="1"/>
                  </a:moveTo>
                  <a:cubicBezTo>
                    <a:pt x="43" y="54"/>
                    <a:pt x="11" y="118"/>
                    <a:pt x="1" y="192"/>
                  </a:cubicBezTo>
                  <a:cubicBezTo>
                    <a:pt x="1" y="192"/>
                    <a:pt x="86" y="255"/>
                    <a:pt x="181" y="362"/>
                  </a:cubicBezTo>
                  <a:cubicBezTo>
                    <a:pt x="277" y="468"/>
                    <a:pt x="362" y="584"/>
                    <a:pt x="436" y="701"/>
                  </a:cubicBezTo>
                  <a:cubicBezTo>
                    <a:pt x="521" y="818"/>
                    <a:pt x="584" y="945"/>
                    <a:pt x="638" y="1073"/>
                  </a:cubicBezTo>
                  <a:cubicBezTo>
                    <a:pt x="659" y="1126"/>
                    <a:pt x="680" y="1189"/>
                    <a:pt x="691" y="1242"/>
                  </a:cubicBezTo>
                  <a:lnTo>
                    <a:pt x="712" y="1306"/>
                  </a:lnTo>
                  <a:cubicBezTo>
                    <a:pt x="744" y="1317"/>
                    <a:pt x="778" y="1322"/>
                    <a:pt x="813" y="1322"/>
                  </a:cubicBezTo>
                  <a:cubicBezTo>
                    <a:pt x="847" y="1322"/>
                    <a:pt x="882" y="1317"/>
                    <a:pt x="913" y="1306"/>
                  </a:cubicBezTo>
                  <a:cubicBezTo>
                    <a:pt x="913" y="1306"/>
                    <a:pt x="913" y="1274"/>
                    <a:pt x="924" y="1232"/>
                  </a:cubicBezTo>
                  <a:cubicBezTo>
                    <a:pt x="935" y="1157"/>
                    <a:pt x="935" y="1083"/>
                    <a:pt x="924" y="1019"/>
                  </a:cubicBezTo>
                  <a:cubicBezTo>
                    <a:pt x="913" y="828"/>
                    <a:pt x="860" y="648"/>
                    <a:pt x="765" y="489"/>
                  </a:cubicBezTo>
                  <a:cubicBezTo>
                    <a:pt x="659" y="330"/>
                    <a:pt x="510" y="213"/>
                    <a:pt x="351" y="118"/>
                  </a:cubicBezTo>
                  <a:cubicBezTo>
                    <a:pt x="298" y="86"/>
                    <a:pt x="234" y="54"/>
                    <a:pt x="160" y="33"/>
                  </a:cubicBezTo>
                  <a:lnTo>
                    <a:pt x="86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1" name="Google Shape;1001;p40"/>
            <p:cNvSpPr/>
            <p:nvPr/>
          </p:nvSpPr>
          <p:spPr>
            <a:xfrm>
              <a:off x="8254635" y="3089382"/>
              <a:ext cx="35441" cy="35441"/>
            </a:xfrm>
            <a:custGeom>
              <a:avLst/>
              <a:gdLst/>
              <a:ahLst/>
              <a:cxnLst/>
              <a:rect l="l" t="t" r="r" b="b"/>
              <a:pathLst>
                <a:path w="892" h="892" extrusionOk="0">
                  <a:moveTo>
                    <a:pt x="53" y="0"/>
                  </a:moveTo>
                  <a:cubicBezTo>
                    <a:pt x="32" y="53"/>
                    <a:pt x="11" y="117"/>
                    <a:pt x="0" y="191"/>
                  </a:cubicBezTo>
                  <a:cubicBezTo>
                    <a:pt x="53" y="223"/>
                    <a:pt x="106" y="255"/>
                    <a:pt x="159" y="297"/>
                  </a:cubicBezTo>
                  <a:cubicBezTo>
                    <a:pt x="234" y="361"/>
                    <a:pt x="308" y="425"/>
                    <a:pt x="372" y="510"/>
                  </a:cubicBezTo>
                  <a:cubicBezTo>
                    <a:pt x="456" y="584"/>
                    <a:pt x="520" y="658"/>
                    <a:pt x="594" y="743"/>
                  </a:cubicBezTo>
                  <a:cubicBezTo>
                    <a:pt x="637" y="786"/>
                    <a:pt x="669" y="839"/>
                    <a:pt x="700" y="892"/>
                  </a:cubicBezTo>
                  <a:cubicBezTo>
                    <a:pt x="775" y="881"/>
                    <a:pt x="838" y="860"/>
                    <a:pt x="891" y="828"/>
                  </a:cubicBezTo>
                  <a:cubicBezTo>
                    <a:pt x="891" y="828"/>
                    <a:pt x="891" y="807"/>
                    <a:pt x="891" y="764"/>
                  </a:cubicBezTo>
                  <a:cubicBezTo>
                    <a:pt x="881" y="711"/>
                    <a:pt x="870" y="658"/>
                    <a:pt x="849" y="616"/>
                  </a:cubicBezTo>
                  <a:cubicBezTo>
                    <a:pt x="817" y="478"/>
                    <a:pt x="754" y="351"/>
                    <a:pt x="658" y="244"/>
                  </a:cubicBezTo>
                  <a:cubicBezTo>
                    <a:pt x="552" y="138"/>
                    <a:pt x="425" y="64"/>
                    <a:pt x="276" y="32"/>
                  </a:cubicBezTo>
                  <a:cubicBezTo>
                    <a:pt x="223" y="11"/>
                    <a:pt x="170" y="0"/>
                    <a:pt x="11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2" name="Google Shape;1002;p40"/>
            <p:cNvSpPr/>
            <p:nvPr/>
          </p:nvSpPr>
          <p:spPr>
            <a:xfrm>
              <a:off x="8816214" y="3445226"/>
              <a:ext cx="32064" cy="31667"/>
            </a:xfrm>
            <a:custGeom>
              <a:avLst/>
              <a:gdLst/>
              <a:ahLst/>
              <a:cxnLst/>
              <a:rect l="l" t="t" r="r" b="b"/>
              <a:pathLst>
                <a:path w="807" h="797" extrusionOk="0">
                  <a:moveTo>
                    <a:pt x="658" y="0"/>
                  </a:moveTo>
                  <a:cubicBezTo>
                    <a:pt x="361" y="117"/>
                    <a:pt x="117" y="361"/>
                    <a:pt x="0" y="658"/>
                  </a:cubicBezTo>
                  <a:cubicBezTo>
                    <a:pt x="43" y="711"/>
                    <a:pt x="85" y="754"/>
                    <a:pt x="138" y="796"/>
                  </a:cubicBezTo>
                  <a:cubicBezTo>
                    <a:pt x="287" y="722"/>
                    <a:pt x="414" y="637"/>
                    <a:pt x="541" y="531"/>
                  </a:cubicBezTo>
                  <a:cubicBezTo>
                    <a:pt x="648" y="414"/>
                    <a:pt x="732" y="276"/>
                    <a:pt x="807" y="138"/>
                  </a:cubicBezTo>
                  <a:cubicBezTo>
                    <a:pt x="764" y="85"/>
                    <a:pt x="711" y="32"/>
                    <a:pt x="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3" name="Google Shape;1003;p40"/>
            <p:cNvSpPr/>
            <p:nvPr/>
          </p:nvSpPr>
          <p:spPr>
            <a:xfrm>
              <a:off x="8803142" y="3400924"/>
              <a:ext cx="49348" cy="44739"/>
            </a:xfrm>
            <a:custGeom>
              <a:avLst/>
              <a:gdLst/>
              <a:ahLst/>
              <a:cxnLst/>
              <a:rect l="l" t="t" r="r" b="b"/>
              <a:pathLst>
                <a:path w="1242" h="1126" extrusionOk="0">
                  <a:moveTo>
                    <a:pt x="1096" y="0"/>
                  </a:moveTo>
                  <a:cubicBezTo>
                    <a:pt x="1095" y="0"/>
                    <a:pt x="1094" y="1"/>
                    <a:pt x="1093" y="1"/>
                  </a:cubicBezTo>
                  <a:cubicBezTo>
                    <a:pt x="881" y="118"/>
                    <a:pt x="679" y="266"/>
                    <a:pt x="488" y="415"/>
                  </a:cubicBezTo>
                  <a:cubicBezTo>
                    <a:pt x="308" y="595"/>
                    <a:pt x="149" y="786"/>
                    <a:pt x="0" y="988"/>
                  </a:cubicBezTo>
                  <a:cubicBezTo>
                    <a:pt x="32" y="1041"/>
                    <a:pt x="85" y="1094"/>
                    <a:pt x="138" y="1126"/>
                  </a:cubicBezTo>
                  <a:cubicBezTo>
                    <a:pt x="351" y="1009"/>
                    <a:pt x="552" y="861"/>
                    <a:pt x="743" y="712"/>
                  </a:cubicBezTo>
                  <a:cubicBezTo>
                    <a:pt x="924" y="532"/>
                    <a:pt x="1093" y="341"/>
                    <a:pt x="1242" y="139"/>
                  </a:cubicBezTo>
                  <a:cubicBezTo>
                    <a:pt x="1242" y="129"/>
                    <a:pt x="1124" y="0"/>
                    <a:pt x="109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04" name="Google Shape;1004;p40"/>
            <p:cNvSpPr/>
            <p:nvPr/>
          </p:nvSpPr>
          <p:spPr>
            <a:xfrm>
              <a:off x="8800202" y="3370171"/>
              <a:ext cx="35004" cy="32501"/>
            </a:xfrm>
            <a:custGeom>
              <a:avLst/>
              <a:gdLst/>
              <a:ahLst/>
              <a:cxnLst/>
              <a:rect l="l" t="t" r="r" b="b"/>
              <a:pathLst>
                <a:path w="881" h="818" extrusionOk="0">
                  <a:moveTo>
                    <a:pt x="722" y="0"/>
                  </a:moveTo>
                  <a:cubicBezTo>
                    <a:pt x="722" y="0"/>
                    <a:pt x="467" y="202"/>
                    <a:pt x="340" y="319"/>
                  </a:cubicBezTo>
                  <a:cubicBezTo>
                    <a:pt x="276" y="361"/>
                    <a:pt x="202" y="457"/>
                    <a:pt x="127" y="520"/>
                  </a:cubicBezTo>
                  <a:lnTo>
                    <a:pt x="0" y="626"/>
                  </a:lnTo>
                  <a:cubicBezTo>
                    <a:pt x="11" y="690"/>
                    <a:pt x="32" y="754"/>
                    <a:pt x="64" y="817"/>
                  </a:cubicBezTo>
                  <a:cubicBezTo>
                    <a:pt x="64" y="817"/>
                    <a:pt x="149" y="807"/>
                    <a:pt x="265" y="775"/>
                  </a:cubicBezTo>
                  <a:cubicBezTo>
                    <a:pt x="382" y="743"/>
                    <a:pt x="499" y="680"/>
                    <a:pt x="605" y="605"/>
                  </a:cubicBezTo>
                  <a:cubicBezTo>
                    <a:pt x="722" y="457"/>
                    <a:pt x="817" y="298"/>
                    <a:pt x="881" y="117"/>
                  </a:cubicBezTo>
                  <a:cubicBezTo>
                    <a:pt x="828" y="75"/>
                    <a:pt x="775" y="32"/>
                    <a:pt x="72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05" name="Google Shape;1005;p40"/>
          <p:cNvSpPr/>
          <p:nvPr/>
        </p:nvSpPr>
        <p:spPr>
          <a:xfrm>
            <a:off x="9862534" y="31917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6" name="Google Shape;1006;p40"/>
          <p:cNvSpPr/>
          <p:nvPr/>
        </p:nvSpPr>
        <p:spPr>
          <a:xfrm>
            <a:off x="785000" y="1409268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7" name="Google Shape;1007;p40"/>
          <p:cNvSpPr/>
          <p:nvPr/>
        </p:nvSpPr>
        <p:spPr>
          <a:xfrm>
            <a:off x="6368867" y="577434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8" name="Google Shape;1008;p40"/>
          <p:cNvSpPr/>
          <p:nvPr/>
        </p:nvSpPr>
        <p:spPr>
          <a:xfrm>
            <a:off x="9092934" y="1224834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09" name="Google Shape;1009;p40"/>
          <p:cNvSpPr/>
          <p:nvPr/>
        </p:nvSpPr>
        <p:spPr>
          <a:xfrm>
            <a:off x="10071634" y="6438052"/>
            <a:ext cx="1270533" cy="184433"/>
          </a:xfrm>
          <a:custGeom>
            <a:avLst/>
            <a:gdLst/>
            <a:ahLst/>
            <a:cxnLst/>
            <a:rect l="l" t="t" r="r" b="b"/>
            <a:pathLst>
              <a:path w="38116" h="5533" extrusionOk="0">
                <a:moveTo>
                  <a:pt x="17743" y="1"/>
                </a:moveTo>
                <a:cubicBezTo>
                  <a:pt x="17419" y="1"/>
                  <a:pt x="17060" y="219"/>
                  <a:pt x="16957" y="530"/>
                </a:cubicBezTo>
                <a:cubicBezTo>
                  <a:pt x="16373" y="2106"/>
                  <a:pt x="15060" y="3361"/>
                  <a:pt x="13454" y="3887"/>
                </a:cubicBezTo>
                <a:cubicBezTo>
                  <a:pt x="12930" y="4049"/>
                  <a:pt x="12392" y="4128"/>
                  <a:pt x="11858" y="4128"/>
                </a:cubicBezTo>
                <a:cubicBezTo>
                  <a:pt x="10665" y="4128"/>
                  <a:pt x="9489" y="3736"/>
                  <a:pt x="8522" y="3011"/>
                </a:cubicBezTo>
                <a:cubicBezTo>
                  <a:pt x="7734" y="2398"/>
                  <a:pt x="7092" y="1610"/>
                  <a:pt x="6683" y="705"/>
                </a:cubicBezTo>
                <a:cubicBezTo>
                  <a:pt x="6597" y="507"/>
                  <a:pt x="6416" y="420"/>
                  <a:pt x="6225" y="420"/>
                </a:cubicBezTo>
                <a:cubicBezTo>
                  <a:pt x="5966" y="420"/>
                  <a:pt x="5688" y="582"/>
                  <a:pt x="5604" y="851"/>
                </a:cubicBezTo>
                <a:cubicBezTo>
                  <a:pt x="4903" y="3128"/>
                  <a:pt x="2656" y="4820"/>
                  <a:pt x="292" y="5025"/>
                </a:cubicBezTo>
                <a:cubicBezTo>
                  <a:pt x="0" y="5054"/>
                  <a:pt x="0" y="5463"/>
                  <a:pt x="292" y="5521"/>
                </a:cubicBezTo>
                <a:cubicBezTo>
                  <a:pt x="414" y="5528"/>
                  <a:pt x="537" y="5532"/>
                  <a:pt x="658" y="5532"/>
                </a:cubicBezTo>
                <a:cubicBezTo>
                  <a:pt x="2933" y="5532"/>
                  <a:pt x="5019" y="4237"/>
                  <a:pt x="6178" y="2338"/>
                </a:cubicBezTo>
                <a:lnTo>
                  <a:pt x="6178" y="2338"/>
                </a:lnTo>
                <a:cubicBezTo>
                  <a:pt x="7476" y="4456"/>
                  <a:pt x="9705" y="5508"/>
                  <a:pt x="11932" y="5508"/>
                </a:cubicBezTo>
                <a:cubicBezTo>
                  <a:pt x="14172" y="5508"/>
                  <a:pt x="16412" y="4442"/>
                  <a:pt x="17700" y="2325"/>
                </a:cubicBezTo>
                <a:lnTo>
                  <a:pt x="17700" y="2325"/>
                </a:lnTo>
                <a:cubicBezTo>
                  <a:pt x="18915" y="4040"/>
                  <a:pt x="20851" y="4922"/>
                  <a:pt x="22791" y="4922"/>
                </a:cubicBezTo>
                <a:cubicBezTo>
                  <a:pt x="24452" y="4922"/>
                  <a:pt x="26115" y="4276"/>
                  <a:pt x="27331" y="2954"/>
                </a:cubicBezTo>
                <a:lnTo>
                  <a:pt x="27331" y="2954"/>
                </a:lnTo>
                <a:cubicBezTo>
                  <a:pt x="27588" y="3253"/>
                  <a:pt x="27912" y="3501"/>
                  <a:pt x="28251" y="3682"/>
                </a:cubicBezTo>
                <a:cubicBezTo>
                  <a:pt x="29214" y="4149"/>
                  <a:pt x="30236" y="4412"/>
                  <a:pt x="31286" y="4499"/>
                </a:cubicBezTo>
                <a:cubicBezTo>
                  <a:pt x="31674" y="4531"/>
                  <a:pt x="32065" y="4547"/>
                  <a:pt x="32458" y="4547"/>
                </a:cubicBezTo>
                <a:cubicBezTo>
                  <a:pt x="33159" y="4547"/>
                  <a:pt x="33863" y="4495"/>
                  <a:pt x="34555" y="4383"/>
                </a:cubicBezTo>
                <a:cubicBezTo>
                  <a:pt x="35635" y="4208"/>
                  <a:pt x="36832" y="3916"/>
                  <a:pt x="37707" y="3274"/>
                </a:cubicBezTo>
                <a:cubicBezTo>
                  <a:pt x="37999" y="3128"/>
                  <a:pt x="38116" y="2777"/>
                  <a:pt x="37999" y="2456"/>
                </a:cubicBezTo>
                <a:cubicBezTo>
                  <a:pt x="37903" y="2191"/>
                  <a:pt x="37666" y="2025"/>
                  <a:pt x="37406" y="2025"/>
                </a:cubicBezTo>
                <a:cubicBezTo>
                  <a:pt x="37352" y="2025"/>
                  <a:pt x="37296" y="2033"/>
                  <a:pt x="37240" y="2048"/>
                </a:cubicBezTo>
                <a:cubicBezTo>
                  <a:pt x="36335" y="2311"/>
                  <a:pt x="35489" y="2690"/>
                  <a:pt x="34555" y="2865"/>
                </a:cubicBezTo>
                <a:cubicBezTo>
                  <a:pt x="33877" y="2996"/>
                  <a:pt x="33198" y="3062"/>
                  <a:pt x="32520" y="3062"/>
                </a:cubicBezTo>
                <a:cubicBezTo>
                  <a:pt x="32293" y="3062"/>
                  <a:pt x="32067" y="3055"/>
                  <a:pt x="31841" y="3040"/>
                </a:cubicBezTo>
                <a:cubicBezTo>
                  <a:pt x="30965" y="3011"/>
                  <a:pt x="30090" y="2836"/>
                  <a:pt x="29273" y="2544"/>
                </a:cubicBezTo>
                <a:cubicBezTo>
                  <a:pt x="29010" y="2427"/>
                  <a:pt x="28777" y="2281"/>
                  <a:pt x="28543" y="2077"/>
                </a:cubicBezTo>
                <a:cubicBezTo>
                  <a:pt x="28339" y="1931"/>
                  <a:pt x="28222" y="1668"/>
                  <a:pt x="28280" y="1435"/>
                </a:cubicBezTo>
                <a:cubicBezTo>
                  <a:pt x="28317" y="980"/>
                  <a:pt x="27911" y="707"/>
                  <a:pt x="27515" y="707"/>
                </a:cubicBezTo>
                <a:cubicBezTo>
                  <a:pt x="27276" y="707"/>
                  <a:pt x="27041" y="807"/>
                  <a:pt x="26909" y="1026"/>
                </a:cubicBezTo>
                <a:cubicBezTo>
                  <a:pt x="25989" y="2662"/>
                  <a:pt x="24375" y="3453"/>
                  <a:pt x="22764" y="3453"/>
                </a:cubicBezTo>
                <a:cubicBezTo>
                  <a:pt x="20898" y="3453"/>
                  <a:pt x="19038" y="2392"/>
                  <a:pt x="18270" y="355"/>
                </a:cubicBezTo>
                <a:cubicBezTo>
                  <a:pt x="18175" y="105"/>
                  <a:pt x="17967" y="1"/>
                  <a:pt x="17743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10" name="Google Shape;1010;p40"/>
          <p:cNvSpPr txBox="1">
            <a:spLocks noGrp="1"/>
          </p:cNvSpPr>
          <p:nvPr>
            <p:ph type="subTitle" idx="1"/>
          </p:nvPr>
        </p:nvSpPr>
        <p:spPr>
          <a:xfrm>
            <a:off x="4475000" y="2663243"/>
            <a:ext cx="32420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1" name="Google Shape;1011;p40"/>
          <p:cNvSpPr txBox="1">
            <a:spLocks noGrp="1"/>
          </p:cNvSpPr>
          <p:nvPr>
            <p:ph type="subTitle" idx="2"/>
          </p:nvPr>
        </p:nvSpPr>
        <p:spPr>
          <a:xfrm>
            <a:off x="7185600" y="4543652"/>
            <a:ext cx="3510800" cy="97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2" name="Google Shape;1012;p40"/>
          <p:cNvSpPr txBox="1">
            <a:spLocks noGrp="1"/>
          </p:cNvSpPr>
          <p:nvPr>
            <p:ph type="title" hasCustomPrompt="1"/>
          </p:nvPr>
        </p:nvSpPr>
        <p:spPr>
          <a:xfrm>
            <a:off x="2438667" y="1551852"/>
            <a:ext cx="7314800" cy="11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8666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3" name="Google Shape;1013;p40"/>
          <p:cNvSpPr txBox="1">
            <a:spLocks noGrp="1"/>
          </p:cNvSpPr>
          <p:nvPr>
            <p:ph type="title" idx="3" hasCustomPrompt="1"/>
          </p:nvPr>
        </p:nvSpPr>
        <p:spPr>
          <a:xfrm>
            <a:off x="6641000" y="3806052"/>
            <a:ext cx="4600000" cy="7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14" name="Google Shape;1014;p40"/>
          <p:cNvSpPr txBox="1">
            <a:spLocks noGrp="1"/>
          </p:cNvSpPr>
          <p:nvPr>
            <p:ph type="subTitle" idx="4"/>
          </p:nvPr>
        </p:nvSpPr>
        <p:spPr>
          <a:xfrm>
            <a:off x="1298400" y="4640852"/>
            <a:ext cx="39056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15" name="Google Shape;1015;p40"/>
          <p:cNvSpPr txBox="1">
            <a:spLocks noGrp="1"/>
          </p:cNvSpPr>
          <p:nvPr>
            <p:ph type="title" idx="5" hasCustomPrompt="1"/>
          </p:nvPr>
        </p:nvSpPr>
        <p:spPr>
          <a:xfrm>
            <a:off x="951200" y="3806052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6001015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3">
  <p:cSld name="Numbers and text 3">
    <p:bg>
      <p:bgPr>
        <a:solidFill>
          <a:schemeClr val="lt2"/>
        </a:solidFill>
        <a:effectLst/>
      </p:bgPr>
    </p:bg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7" name="Google Shape;1017;p41"/>
          <p:cNvGrpSpPr/>
          <p:nvPr/>
        </p:nvGrpSpPr>
        <p:grpSpPr>
          <a:xfrm>
            <a:off x="-618436" y="385767"/>
            <a:ext cx="13337487" cy="6472232"/>
            <a:chOff x="-463827" y="289325"/>
            <a:chExt cx="10003115" cy="4854174"/>
          </a:xfrm>
        </p:grpSpPr>
        <p:grpSp>
          <p:nvGrpSpPr>
            <p:cNvPr id="1018" name="Google Shape;1018;p41"/>
            <p:cNvGrpSpPr/>
            <p:nvPr/>
          </p:nvGrpSpPr>
          <p:grpSpPr>
            <a:xfrm flipH="1">
              <a:off x="7838375" y="427655"/>
              <a:ext cx="1700914" cy="563757"/>
              <a:chOff x="223350" y="3354150"/>
              <a:chExt cx="1111200" cy="368300"/>
            </a:xfrm>
          </p:grpSpPr>
          <p:sp>
            <p:nvSpPr>
              <p:cNvPr id="1019" name="Google Shape;1019;p41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0" name="Google Shape;1020;p41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1" name="Google Shape;1021;p41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2" name="Google Shape;1022;p41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3" name="Google Shape;1023;p41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24" name="Google Shape;1024;p41"/>
            <p:cNvGrpSpPr/>
            <p:nvPr/>
          </p:nvGrpSpPr>
          <p:grpSpPr>
            <a:xfrm flipH="1">
              <a:off x="-463827" y="3872261"/>
              <a:ext cx="1924125" cy="857884"/>
              <a:chOff x="7624716" y="2969549"/>
              <a:chExt cx="1288247" cy="574373"/>
            </a:xfrm>
          </p:grpSpPr>
          <p:sp>
            <p:nvSpPr>
              <p:cNvPr id="1025" name="Google Shape;1025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6" name="Google Shape;1026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7" name="Google Shape;1027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8" name="Google Shape;1028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29" name="Google Shape;1029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0" name="Google Shape;1030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1" name="Google Shape;1031;p41"/>
            <p:cNvGrpSpPr/>
            <p:nvPr/>
          </p:nvGrpSpPr>
          <p:grpSpPr>
            <a:xfrm>
              <a:off x="178153" y="289337"/>
              <a:ext cx="1319551" cy="588388"/>
              <a:chOff x="7624716" y="2969549"/>
              <a:chExt cx="1288247" cy="574373"/>
            </a:xfrm>
          </p:grpSpPr>
          <p:sp>
            <p:nvSpPr>
              <p:cNvPr id="1032" name="Google Shape;1032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3" name="Google Shape;1033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4" name="Google Shape;1034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5" name="Google Shape;1035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6" name="Google Shape;1036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37" name="Google Shape;1037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38" name="Google Shape;1038;p41"/>
            <p:cNvGrpSpPr/>
            <p:nvPr/>
          </p:nvGrpSpPr>
          <p:grpSpPr>
            <a:xfrm>
              <a:off x="7561603" y="4555112"/>
              <a:ext cx="1319551" cy="588388"/>
              <a:chOff x="7624716" y="2969549"/>
              <a:chExt cx="1288247" cy="574373"/>
            </a:xfrm>
          </p:grpSpPr>
          <p:sp>
            <p:nvSpPr>
              <p:cNvPr id="1039" name="Google Shape;1039;p41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0" name="Google Shape;1040;p41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1" name="Google Shape;1041;p41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2" name="Google Shape;1042;p41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3" name="Google Shape;1043;p41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44" name="Google Shape;1044;p41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45" name="Google Shape;1045;p41"/>
            <p:cNvSpPr/>
            <p:nvPr/>
          </p:nvSpPr>
          <p:spPr>
            <a:xfrm flipH="1">
              <a:off x="6374462" y="2483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6" name="Google Shape;1046;p41"/>
            <p:cNvSpPr/>
            <p:nvPr/>
          </p:nvSpPr>
          <p:spPr>
            <a:xfrm flipH="1">
              <a:off x="690912" y="4815313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7" name="Google Shape;1047;p41"/>
            <p:cNvSpPr/>
            <p:nvPr/>
          </p:nvSpPr>
          <p:spPr>
            <a:xfrm flipH="1">
              <a:off x="1225137" y="2893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8" name="Google Shape;1048;p41"/>
            <p:cNvSpPr/>
            <p:nvPr/>
          </p:nvSpPr>
          <p:spPr>
            <a:xfrm flipH="1">
              <a:off x="3337837" y="3733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49" name="Google Shape;1049;p41"/>
            <p:cNvSpPr/>
            <p:nvPr/>
          </p:nvSpPr>
          <p:spPr>
            <a:xfrm flipH="1">
              <a:off x="3386187" y="34884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0" name="Google Shape;1050;p41"/>
            <p:cNvSpPr/>
            <p:nvPr/>
          </p:nvSpPr>
          <p:spPr>
            <a:xfrm flipH="1">
              <a:off x="4132462" y="40483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51" name="Google Shape;1051;p41"/>
            <p:cNvSpPr/>
            <p:nvPr/>
          </p:nvSpPr>
          <p:spPr>
            <a:xfrm flipH="1">
              <a:off x="1497712" y="48327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052" name="Google Shape;1052;p41"/>
          <p:cNvSpPr/>
          <p:nvPr/>
        </p:nvSpPr>
        <p:spPr>
          <a:xfrm flipH="1">
            <a:off x="8107216" y="3030101"/>
            <a:ext cx="392067" cy="90633"/>
          </a:xfrm>
          <a:custGeom>
            <a:avLst/>
            <a:gdLst/>
            <a:ahLst/>
            <a:cxnLst/>
            <a:rect l="l" t="t" r="r" b="b"/>
            <a:pathLst>
              <a:path w="11762" h="2719" extrusionOk="0">
                <a:moveTo>
                  <a:pt x="5662" y="1"/>
                </a:moveTo>
                <a:lnTo>
                  <a:pt x="5283" y="409"/>
                </a:lnTo>
                <a:lnTo>
                  <a:pt x="4728" y="935"/>
                </a:lnTo>
                <a:cubicBezTo>
                  <a:pt x="4524" y="1081"/>
                  <a:pt x="4349" y="1256"/>
                  <a:pt x="4145" y="1372"/>
                </a:cubicBezTo>
                <a:cubicBezTo>
                  <a:pt x="3736" y="1635"/>
                  <a:pt x="3298" y="1810"/>
                  <a:pt x="2831" y="1869"/>
                </a:cubicBezTo>
                <a:cubicBezTo>
                  <a:pt x="2736" y="1880"/>
                  <a:pt x="2641" y="1886"/>
                  <a:pt x="2545" y="1886"/>
                </a:cubicBezTo>
                <a:cubicBezTo>
                  <a:pt x="1669" y="1886"/>
                  <a:pt x="763" y="1420"/>
                  <a:pt x="0" y="789"/>
                </a:cubicBezTo>
                <a:lnTo>
                  <a:pt x="0" y="789"/>
                </a:lnTo>
                <a:cubicBezTo>
                  <a:pt x="263" y="1314"/>
                  <a:pt x="642" y="1752"/>
                  <a:pt x="1139" y="2102"/>
                </a:cubicBezTo>
                <a:cubicBezTo>
                  <a:pt x="1635" y="2481"/>
                  <a:pt x="2218" y="2686"/>
                  <a:pt x="2860" y="2715"/>
                </a:cubicBezTo>
                <a:cubicBezTo>
                  <a:pt x="2905" y="2717"/>
                  <a:pt x="2950" y="2718"/>
                  <a:pt x="2994" y="2718"/>
                </a:cubicBezTo>
                <a:cubicBezTo>
                  <a:pt x="3566" y="2718"/>
                  <a:pt x="4156" y="2548"/>
                  <a:pt x="4670" y="2277"/>
                </a:cubicBezTo>
                <a:cubicBezTo>
                  <a:pt x="4933" y="2131"/>
                  <a:pt x="5195" y="1956"/>
                  <a:pt x="5458" y="1781"/>
                </a:cubicBezTo>
                <a:cubicBezTo>
                  <a:pt x="5540" y="1699"/>
                  <a:pt x="5627" y="1616"/>
                  <a:pt x="5716" y="1534"/>
                </a:cubicBezTo>
                <a:lnTo>
                  <a:pt x="5716" y="1534"/>
                </a:lnTo>
                <a:cubicBezTo>
                  <a:pt x="6060" y="1817"/>
                  <a:pt x="6445" y="2062"/>
                  <a:pt x="6859" y="2248"/>
                </a:cubicBezTo>
                <a:cubicBezTo>
                  <a:pt x="7443" y="2540"/>
                  <a:pt x="8085" y="2715"/>
                  <a:pt x="8756" y="2715"/>
                </a:cubicBezTo>
                <a:cubicBezTo>
                  <a:pt x="8902" y="2715"/>
                  <a:pt x="9077" y="2715"/>
                  <a:pt x="9223" y="2686"/>
                </a:cubicBezTo>
                <a:cubicBezTo>
                  <a:pt x="9398" y="2657"/>
                  <a:pt x="9573" y="2627"/>
                  <a:pt x="9719" y="2598"/>
                </a:cubicBezTo>
                <a:cubicBezTo>
                  <a:pt x="10011" y="2481"/>
                  <a:pt x="10303" y="2336"/>
                  <a:pt x="10595" y="2160"/>
                </a:cubicBezTo>
                <a:cubicBezTo>
                  <a:pt x="11091" y="1810"/>
                  <a:pt x="11470" y="1314"/>
                  <a:pt x="11762" y="789"/>
                </a:cubicBezTo>
                <a:lnTo>
                  <a:pt x="11762" y="789"/>
                </a:lnTo>
                <a:cubicBezTo>
                  <a:pt x="11324" y="1139"/>
                  <a:pt x="10828" y="1460"/>
                  <a:pt x="10303" y="1664"/>
                </a:cubicBezTo>
                <a:cubicBezTo>
                  <a:pt x="9976" y="1807"/>
                  <a:pt x="9620" y="1879"/>
                  <a:pt x="9266" y="1879"/>
                </a:cubicBezTo>
                <a:cubicBezTo>
                  <a:pt x="9115" y="1879"/>
                  <a:pt x="8963" y="1866"/>
                  <a:pt x="8814" y="1839"/>
                </a:cubicBezTo>
                <a:cubicBezTo>
                  <a:pt x="8289" y="1752"/>
                  <a:pt x="7793" y="1548"/>
                  <a:pt x="7355" y="1285"/>
                </a:cubicBezTo>
                <a:cubicBezTo>
                  <a:pt x="6888" y="1051"/>
                  <a:pt x="6450" y="730"/>
                  <a:pt x="6071" y="380"/>
                </a:cubicBezTo>
                <a:lnTo>
                  <a:pt x="5662" y="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  <p:sp>
        <p:nvSpPr>
          <p:cNvPr id="1053" name="Google Shape;1053;p41"/>
          <p:cNvSpPr txBox="1">
            <a:spLocks noGrp="1"/>
          </p:cNvSpPr>
          <p:nvPr>
            <p:ph type="subTitle" idx="1"/>
          </p:nvPr>
        </p:nvSpPr>
        <p:spPr>
          <a:xfrm>
            <a:off x="7323367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4" name="Google Shape;1054;p41"/>
          <p:cNvSpPr txBox="1">
            <a:spLocks noGrp="1"/>
          </p:cNvSpPr>
          <p:nvPr>
            <p:ph type="title" hasCustomPrompt="1"/>
          </p:nvPr>
        </p:nvSpPr>
        <p:spPr>
          <a:xfrm>
            <a:off x="66409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33" b="0">
                <a:solidFill>
                  <a:schemeClr val="accent6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4800">
                <a:solidFill>
                  <a:schemeClr val="accent6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5" name="Google Shape;1055;p41"/>
          <p:cNvSpPr txBox="1">
            <a:spLocks noGrp="1"/>
          </p:cNvSpPr>
          <p:nvPr>
            <p:ph type="subTitle" idx="2"/>
          </p:nvPr>
        </p:nvSpPr>
        <p:spPr>
          <a:xfrm>
            <a:off x="1633533" y="45639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6" name="Google Shape;1056;p41"/>
          <p:cNvSpPr txBox="1">
            <a:spLocks noGrp="1"/>
          </p:cNvSpPr>
          <p:nvPr>
            <p:ph type="title" idx="3" hasCustomPrompt="1"/>
          </p:nvPr>
        </p:nvSpPr>
        <p:spPr>
          <a:xfrm>
            <a:off x="951100" y="37291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7" name="Google Shape;1057;p41"/>
          <p:cNvSpPr txBox="1">
            <a:spLocks noGrp="1"/>
          </p:cNvSpPr>
          <p:nvPr>
            <p:ph type="subTitle" idx="4"/>
          </p:nvPr>
        </p:nvSpPr>
        <p:spPr>
          <a:xfrm>
            <a:off x="73233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58" name="Google Shape;1058;p41"/>
          <p:cNvSpPr txBox="1">
            <a:spLocks noGrp="1"/>
          </p:cNvSpPr>
          <p:nvPr>
            <p:ph type="title" idx="5" hasCustomPrompt="1"/>
          </p:nvPr>
        </p:nvSpPr>
        <p:spPr>
          <a:xfrm>
            <a:off x="66409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5333" b="0">
                <a:solidFill>
                  <a:schemeClr val="accent3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3600"/>
              <a:buNone/>
              <a:defRPr sz="4800">
                <a:solidFill>
                  <a:schemeClr val="accent3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059" name="Google Shape;1059;p41"/>
          <p:cNvSpPr txBox="1">
            <a:spLocks noGrp="1"/>
          </p:cNvSpPr>
          <p:nvPr>
            <p:ph type="subTitle" idx="6"/>
          </p:nvPr>
        </p:nvSpPr>
        <p:spPr>
          <a:xfrm>
            <a:off x="1633467" y="2252100"/>
            <a:ext cx="3235200" cy="79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60" name="Google Shape;1060;p41"/>
          <p:cNvSpPr txBox="1">
            <a:spLocks noGrp="1"/>
          </p:cNvSpPr>
          <p:nvPr>
            <p:ph type="title" idx="7" hasCustomPrompt="1"/>
          </p:nvPr>
        </p:nvSpPr>
        <p:spPr>
          <a:xfrm>
            <a:off x="951100" y="1417300"/>
            <a:ext cx="4600000" cy="83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4113858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 2">
  <p:cSld name="Big number 2">
    <p:bg>
      <p:bgPr>
        <a:solidFill>
          <a:schemeClr val="lt2"/>
        </a:solidFill>
        <a:effectLst/>
      </p:bgPr>
    </p:bg>
    <p:spTree>
      <p:nvGrpSpPr>
        <p:cNvPr id="1" name="Shape 10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62" name="Google Shape;1062;p42"/>
          <p:cNvGrpSpPr/>
          <p:nvPr/>
        </p:nvGrpSpPr>
        <p:grpSpPr>
          <a:xfrm>
            <a:off x="396900" y="290100"/>
            <a:ext cx="11432355" cy="6341231"/>
            <a:chOff x="297675" y="217575"/>
            <a:chExt cx="8574266" cy="4755923"/>
          </a:xfrm>
        </p:grpSpPr>
        <p:grpSp>
          <p:nvGrpSpPr>
            <p:cNvPr id="1063" name="Google Shape;1063;p42"/>
            <p:cNvGrpSpPr/>
            <p:nvPr/>
          </p:nvGrpSpPr>
          <p:grpSpPr>
            <a:xfrm>
              <a:off x="7919547" y="4548861"/>
              <a:ext cx="952392" cy="424637"/>
              <a:chOff x="5619575" y="1256925"/>
              <a:chExt cx="665450" cy="296700"/>
            </a:xfrm>
          </p:grpSpPr>
          <p:sp>
            <p:nvSpPr>
              <p:cNvPr id="1064" name="Google Shape;1064;p42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5" name="Google Shape;1065;p42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6" name="Google Shape;1066;p42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7" name="Google Shape;1067;p42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8" name="Google Shape;1068;p42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69" name="Google Shape;1069;p42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0" name="Google Shape;1070;p42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1" name="Google Shape;1071;p42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2" name="Google Shape;1072;p42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73" name="Google Shape;1073;p42"/>
            <p:cNvGrpSpPr/>
            <p:nvPr/>
          </p:nvGrpSpPr>
          <p:grpSpPr>
            <a:xfrm>
              <a:off x="880890" y="787051"/>
              <a:ext cx="952442" cy="427645"/>
              <a:chOff x="3672600" y="1165825"/>
              <a:chExt cx="557375" cy="250275"/>
            </a:xfrm>
          </p:grpSpPr>
          <p:sp>
            <p:nvSpPr>
              <p:cNvPr id="1074" name="Google Shape;1074;p42"/>
              <p:cNvSpPr/>
              <p:nvPr/>
            </p:nvSpPr>
            <p:spPr>
              <a:xfrm>
                <a:off x="3672600" y="1165825"/>
                <a:ext cx="557375" cy="250275"/>
              </a:xfrm>
              <a:custGeom>
                <a:avLst/>
                <a:gdLst/>
                <a:ahLst/>
                <a:cxnLst/>
                <a:rect l="l" t="t" r="r" b="b"/>
                <a:pathLst>
                  <a:path w="22295" h="10011" extrusionOk="0">
                    <a:moveTo>
                      <a:pt x="12039" y="1"/>
                    </a:moveTo>
                    <a:cubicBezTo>
                      <a:pt x="9081" y="1"/>
                      <a:pt x="6352" y="1896"/>
                      <a:pt x="6996" y="5939"/>
                    </a:cubicBezTo>
                    <a:cubicBezTo>
                      <a:pt x="6214" y="4867"/>
                      <a:pt x="5312" y="4428"/>
                      <a:pt x="4435" y="4428"/>
                    </a:cubicBezTo>
                    <a:cubicBezTo>
                      <a:pt x="2134" y="4428"/>
                      <a:pt x="0" y="7450"/>
                      <a:pt x="638" y="10011"/>
                    </a:cubicBezTo>
                    <a:lnTo>
                      <a:pt x="22022" y="10011"/>
                    </a:lnTo>
                    <a:cubicBezTo>
                      <a:pt x="22295" y="8334"/>
                      <a:pt x="21138" y="7313"/>
                      <a:pt x="19593" y="7313"/>
                    </a:cubicBezTo>
                    <a:cubicBezTo>
                      <a:pt x="19185" y="7313"/>
                      <a:pt x="18750" y="7385"/>
                      <a:pt x="18307" y="7534"/>
                    </a:cubicBezTo>
                    <a:cubicBezTo>
                      <a:pt x="19359" y="2651"/>
                      <a:pt x="15538" y="1"/>
                      <a:pt x="1203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5" name="Google Shape;1075;p42"/>
              <p:cNvSpPr/>
              <p:nvPr/>
            </p:nvSpPr>
            <p:spPr>
              <a:xfrm>
                <a:off x="4015975" y="1195825"/>
                <a:ext cx="8350" cy="16000"/>
              </a:xfrm>
              <a:custGeom>
                <a:avLst/>
                <a:gdLst/>
                <a:ahLst/>
                <a:cxnLst/>
                <a:rect l="l" t="t" r="r" b="b"/>
                <a:pathLst>
                  <a:path w="334" h="640" extrusionOk="0">
                    <a:moveTo>
                      <a:pt x="36" y="0"/>
                    </a:moveTo>
                    <a:cubicBezTo>
                      <a:pt x="24" y="48"/>
                      <a:pt x="12" y="83"/>
                      <a:pt x="12" y="131"/>
                    </a:cubicBezTo>
                    <a:cubicBezTo>
                      <a:pt x="0" y="202"/>
                      <a:pt x="0" y="274"/>
                      <a:pt x="12" y="345"/>
                    </a:cubicBezTo>
                    <a:cubicBezTo>
                      <a:pt x="24" y="417"/>
                      <a:pt x="48" y="476"/>
                      <a:pt x="72" y="536"/>
                    </a:cubicBezTo>
                    <a:lnTo>
                      <a:pt x="119" y="631"/>
                    </a:lnTo>
                    <a:cubicBezTo>
                      <a:pt x="149" y="637"/>
                      <a:pt x="179" y="640"/>
                      <a:pt x="208" y="640"/>
                    </a:cubicBezTo>
                    <a:cubicBezTo>
                      <a:pt x="238" y="640"/>
                      <a:pt x="268" y="637"/>
                      <a:pt x="298" y="631"/>
                    </a:cubicBezTo>
                    <a:cubicBezTo>
                      <a:pt x="298" y="631"/>
                      <a:pt x="310" y="583"/>
                      <a:pt x="322" y="512"/>
                    </a:cubicBezTo>
                    <a:cubicBezTo>
                      <a:pt x="334" y="441"/>
                      <a:pt x="334" y="357"/>
                      <a:pt x="322" y="286"/>
                    </a:cubicBezTo>
                    <a:cubicBezTo>
                      <a:pt x="310" y="226"/>
                      <a:pt x="286" y="155"/>
                      <a:pt x="250" y="95"/>
                    </a:cubicBezTo>
                    <a:lnTo>
                      <a:pt x="203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6" name="Google Shape;1076;p42"/>
              <p:cNvSpPr/>
              <p:nvPr/>
            </p:nvSpPr>
            <p:spPr>
              <a:xfrm>
                <a:off x="4032925" y="1191050"/>
                <a:ext cx="10750" cy="32475"/>
              </a:xfrm>
              <a:custGeom>
                <a:avLst/>
                <a:gdLst/>
                <a:ahLst/>
                <a:cxnLst/>
                <a:rect l="l" t="t" r="r" b="b"/>
                <a:pathLst>
                  <a:path w="430" h="1299" extrusionOk="0">
                    <a:moveTo>
                      <a:pt x="156" y="1"/>
                    </a:moveTo>
                    <a:cubicBezTo>
                      <a:pt x="108" y="1"/>
                      <a:pt x="48" y="12"/>
                      <a:pt x="1" y="36"/>
                    </a:cubicBezTo>
                    <a:cubicBezTo>
                      <a:pt x="1" y="251"/>
                      <a:pt x="25" y="465"/>
                      <a:pt x="60" y="679"/>
                    </a:cubicBezTo>
                    <a:cubicBezTo>
                      <a:pt x="108" y="893"/>
                      <a:pt x="179" y="1096"/>
                      <a:pt x="275" y="1298"/>
                    </a:cubicBezTo>
                    <a:cubicBezTo>
                      <a:pt x="322" y="1298"/>
                      <a:pt x="382" y="1286"/>
                      <a:pt x="429" y="1263"/>
                    </a:cubicBezTo>
                    <a:cubicBezTo>
                      <a:pt x="429" y="1048"/>
                      <a:pt x="406" y="834"/>
                      <a:pt x="370" y="620"/>
                    </a:cubicBezTo>
                    <a:cubicBezTo>
                      <a:pt x="310" y="405"/>
                      <a:pt x="239" y="203"/>
                      <a:pt x="1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7" name="Google Shape;1077;p42"/>
              <p:cNvSpPr/>
              <p:nvPr/>
            </p:nvSpPr>
            <p:spPr>
              <a:xfrm>
                <a:off x="4051375" y="1202725"/>
                <a:ext cx="8075" cy="251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1007" extrusionOk="0">
                    <a:moveTo>
                      <a:pt x="163" y="1"/>
                    </a:moveTo>
                    <a:cubicBezTo>
                      <a:pt x="135" y="1"/>
                      <a:pt x="108" y="4"/>
                      <a:pt x="84" y="10"/>
                    </a:cubicBezTo>
                    <a:cubicBezTo>
                      <a:pt x="37" y="165"/>
                      <a:pt x="13" y="331"/>
                      <a:pt x="1" y="498"/>
                    </a:cubicBezTo>
                    <a:cubicBezTo>
                      <a:pt x="13" y="665"/>
                      <a:pt x="37" y="831"/>
                      <a:pt x="84" y="998"/>
                    </a:cubicBezTo>
                    <a:cubicBezTo>
                      <a:pt x="108" y="1004"/>
                      <a:pt x="135" y="1007"/>
                      <a:pt x="163" y="1007"/>
                    </a:cubicBezTo>
                    <a:cubicBezTo>
                      <a:pt x="191" y="1007"/>
                      <a:pt x="221" y="1004"/>
                      <a:pt x="251" y="998"/>
                    </a:cubicBezTo>
                    <a:cubicBezTo>
                      <a:pt x="287" y="831"/>
                      <a:pt x="311" y="665"/>
                      <a:pt x="322" y="498"/>
                    </a:cubicBezTo>
                    <a:cubicBezTo>
                      <a:pt x="311" y="331"/>
                      <a:pt x="287" y="165"/>
                      <a:pt x="251" y="10"/>
                    </a:cubicBezTo>
                    <a:cubicBezTo>
                      <a:pt x="221" y="4"/>
                      <a:pt x="191" y="1"/>
                      <a:pt x="16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8" name="Google Shape;1078;p42"/>
              <p:cNvSpPr/>
              <p:nvPr/>
            </p:nvSpPr>
            <p:spPr>
              <a:xfrm>
                <a:off x="3788250" y="1389000"/>
                <a:ext cx="18500" cy="1697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79" extrusionOk="0">
                    <a:moveTo>
                      <a:pt x="120" y="0"/>
                    </a:moveTo>
                    <a:cubicBezTo>
                      <a:pt x="72" y="36"/>
                      <a:pt x="37" y="83"/>
                      <a:pt x="1" y="119"/>
                    </a:cubicBezTo>
                    <a:cubicBezTo>
                      <a:pt x="72" y="250"/>
                      <a:pt x="156" y="369"/>
                      <a:pt x="263" y="464"/>
                    </a:cubicBezTo>
                    <a:cubicBezTo>
                      <a:pt x="382" y="548"/>
                      <a:pt x="513" y="619"/>
                      <a:pt x="644" y="679"/>
                    </a:cubicBezTo>
                    <a:cubicBezTo>
                      <a:pt x="691" y="631"/>
                      <a:pt x="715" y="584"/>
                      <a:pt x="739" y="536"/>
                    </a:cubicBezTo>
                    <a:cubicBezTo>
                      <a:pt x="656" y="429"/>
                      <a:pt x="572" y="322"/>
                      <a:pt x="465" y="226"/>
                    </a:cubicBezTo>
                    <a:cubicBezTo>
                      <a:pt x="358" y="143"/>
                      <a:pt x="239" y="72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79" name="Google Shape;1079;p42"/>
              <p:cNvSpPr/>
              <p:nvPr/>
            </p:nvSpPr>
            <p:spPr>
              <a:xfrm>
                <a:off x="3801650" y="1378250"/>
                <a:ext cx="28300" cy="29525"/>
              </a:xfrm>
              <a:custGeom>
                <a:avLst/>
                <a:gdLst/>
                <a:ahLst/>
                <a:cxnLst/>
                <a:rect l="l" t="t" r="r" b="b"/>
                <a:pathLst>
                  <a:path w="1132" h="1181" extrusionOk="0">
                    <a:moveTo>
                      <a:pt x="149" y="0"/>
                    </a:moveTo>
                    <a:cubicBezTo>
                      <a:pt x="115" y="0"/>
                      <a:pt x="1" y="74"/>
                      <a:pt x="1" y="85"/>
                    </a:cubicBezTo>
                    <a:lnTo>
                      <a:pt x="132" y="323"/>
                    </a:lnTo>
                    <a:cubicBezTo>
                      <a:pt x="215" y="466"/>
                      <a:pt x="310" y="609"/>
                      <a:pt x="429" y="728"/>
                    </a:cubicBezTo>
                    <a:cubicBezTo>
                      <a:pt x="608" y="894"/>
                      <a:pt x="810" y="1037"/>
                      <a:pt x="1013" y="1180"/>
                    </a:cubicBezTo>
                    <a:cubicBezTo>
                      <a:pt x="1060" y="1156"/>
                      <a:pt x="1108" y="1121"/>
                      <a:pt x="1132" y="1061"/>
                    </a:cubicBezTo>
                    <a:cubicBezTo>
                      <a:pt x="989" y="871"/>
                      <a:pt x="822" y="680"/>
                      <a:pt x="655" y="502"/>
                    </a:cubicBezTo>
                    <a:cubicBezTo>
                      <a:pt x="572" y="394"/>
                      <a:pt x="417" y="287"/>
                      <a:pt x="322" y="180"/>
                    </a:cubicBezTo>
                    <a:lnTo>
                      <a:pt x="155" y="2"/>
                    </a:lnTo>
                    <a:cubicBezTo>
                      <a:pt x="154" y="1"/>
                      <a:pt x="152" y="0"/>
                      <a:pt x="14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0" name="Google Shape;1080;p42"/>
              <p:cNvSpPr/>
              <p:nvPr/>
            </p:nvSpPr>
            <p:spPr>
              <a:xfrm>
                <a:off x="3829625" y="13869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08" y="1"/>
                    </a:moveTo>
                    <a:cubicBezTo>
                      <a:pt x="72" y="37"/>
                      <a:pt x="37" y="72"/>
                      <a:pt x="1" y="120"/>
                    </a:cubicBezTo>
                    <a:cubicBezTo>
                      <a:pt x="60" y="227"/>
                      <a:pt x="132" y="346"/>
                      <a:pt x="215" y="441"/>
                    </a:cubicBezTo>
                    <a:cubicBezTo>
                      <a:pt x="310" y="525"/>
                      <a:pt x="418" y="596"/>
                      <a:pt x="537" y="656"/>
                    </a:cubicBezTo>
                    <a:cubicBezTo>
                      <a:pt x="584" y="620"/>
                      <a:pt x="620" y="584"/>
                      <a:pt x="656" y="537"/>
                    </a:cubicBezTo>
                    <a:cubicBezTo>
                      <a:pt x="596" y="418"/>
                      <a:pt x="525" y="310"/>
                      <a:pt x="441" y="215"/>
                    </a:cubicBezTo>
                    <a:cubicBezTo>
                      <a:pt x="334" y="132"/>
                      <a:pt x="227" y="60"/>
                      <a:pt x="108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1" name="Google Shape;1081;p42"/>
            <p:cNvSpPr/>
            <p:nvPr/>
          </p:nvSpPr>
          <p:spPr>
            <a:xfrm>
              <a:off x="7192500" y="1077500"/>
              <a:ext cx="552475" cy="137200"/>
            </a:xfrm>
            <a:custGeom>
              <a:avLst/>
              <a:gdLst/>
              <a:ahLst/>
              <a:cxnLst/>
              <a:rect l="l" t="t" r="r" b="b"/>
              <a:pathLst>
                <a:path w="22099" h="5488" extrusionOk="0">
                  <a:moveTo>
                    <a:pt x="6388" y="1"/>
                  </a:moveTo>
                  <a:cubicBezTo>
                    <a:pt x="4389" y="1"/>
                    <a:pt x="2081" y="814"/>
                    <a:pt x="0" y="1820"/>
                  </a:cubicBezTo>
                  <a:cubicBezTo>
                    <a:pt x="816" y="1647"/>
                    <a:pt x="1653" y="1563"/>
                    <a:pt x="2495" y="1563"/>
                  </a:cubicBezTo>
                  <a:cubicBezTo>
                    <a:pt x="5313" y="1563"/>
                    <a:pt x="8180" y="2502"/>
                    <a:pt x="10454" y="4189"/>
                  </a:cubicBezTo>
                  <a:cubicBezTo>
                    <a:pt x="10416" y="4822"/>
                    <a:pt x="10750" y="5488"/>
                    <a:pt x="11091" y="5488"/>
                  </a:cubicBezTo>
                  <a:cubicBezTo>
                    <a:pt x="11289" y="5488"/>
                    <a:pt x="11489" y="5263"/>
                    <a:pt x="11621" y="4677"/>
                  </a:cubicBezTo>
                  <a:cubicBezTo>
                    <a:pt x="11656" y="4522"/>
                    <a:pt x="11656" y="4356"/>
                    <a:pt x="11621" y="4201"/>
                  </a:cubicBezTo>
                  <a:cubicBezTo>
                    <a:pt x="13907" y="2502"/>
                    <a:pt x="16788" y="1568"/>
                    <a:pt x="19614" y="1568"/>
                  </a:cubicBezTo>
                  <a:cubicBezTo>
                    <a:pt x="20452" y="1568"/>
                    <a:pt x="21286" y="1651"/>
                    <a:pt x="22098" y="1820"/>
                  </a:cubicBezTo>
                  <a:cubicBezTo>
                    <a:pt x="20017" y="814"/>
                    <a:pt x="17712" y="1"/>
                    <a:pt x="15714" y="1"/>
                  </a:cubicBezTo>
                  <a:cubicBezTo>
                    <a:pt x="13666" y="1"/>
                    <a:pt x="11940" y="856"/>
                    <a:pt x="11109" y="3236"/>
                  </a:cubicBezTo>
                  <a:cubicBezTo>
                    <a:pt x="11085" y="3225"/>
                    <a:pt x="11073" y="3213"/>
                    <a:pt x="11061" y="3201"/>
                  </a:cubicBezTo>
                  <a:cubicBezTo>
                    <a:pt x="11058" y="3199"/>
                    <a:pt x="11054" y="3198"/>
                    <a:pt x="11051" y="3198"/>
                  </a:cubicBezTo>
                  <a:cubicBezTo>
                    <a:pt x="11031" y="3198"/>
                    <a:pt x="11010" y="3226"/>
                    <a:pt x="10990" y="3236"/>
                  </a:cubicBezTo>
                  <a:cubicBezTo>
                    <a:pt x="10164" y="856"/>
                    <a:pt x="8438" y="1"/>
                    <a:pt x="63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082" name="Google Shape;1082;p42"/>
            <p:cNvSpPr/>
            <p:nvPr/>
          </p:nvSpPr>
          <p:spPr>
            <a:xfrm>
              <a:off x="6461875" y="858750"/>
              <a:ext cx="483425" cy="120050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3" name="Google Shape;1083;p42"/>
            <p:cNvGrpSpPr/>
            <p:nvPr/>
          </p:nvGrpSpPr>
          <p:grpSpPr>
            <a:xfrm>
              <a:off x="410550" y="4501238"/>
              <a:ext cx="234275" cy="205725"/>
              <a:chOff x="620900" y="1673525"/>
              <a:chExt cx="234275" cy="205725"/>
            </a:xfrm>
          </p:grpSpPr>
          <p:sp>
            <p:nvSpPr>
              <p:cNvPr id="1084" name="Google Shape;1084;p42"/>
              <p:cNvSpPr/>
              <p:nvPr/>
            </p:nvSpPr>
            <p:spPr>
              <a:xfrm>
                <a:off x="701600" y="1789900"/>
                <a:ext cx="153575" cy="89350"/>
              </a:xfrm>
              <a:custGeom>
                <a:avLst/>
                <a:gdLst/>
                <a:ahLst/>
                <a:cxnLst/>
                <a:rect l="l" t="t" r="r" b="b"/>
                <a:pathLst>
                  <a:path w="6143" h="3574" extrusionOk="0">
                    <a:moveTo>
                      <a:pt x="5869" y="1"/>
                    </a:moveTo>
                    <a:cubicBezTo>
                      <a:pt x="5869" y="1"/>
                      <a:pt x="3964" y="679"/>
                      <a:pt x="2785" y="1275"/>
                    </a:cubicBezTo>
                    <a:cubicBezTo>
                      <a:pt x="1666" y="1882"/>
                      <a:pt x="47" y="3072"/>
                      <a:pt x="47" y="3072"/>
                    </a:cubicBezTo>
                    <a:cubicBezTo>
                      <a:pt x="0" y="3119"/>
                      <a:pt x="214" y="3573"/>
                      <a:pt x="291" y="3573"/>
                    </a:cubicBezTo>
                    <a:cubicBezTo>
                      <a:pt x="293" y="3573"/>
                      <a:pt x="295" y="3573"/>
                      <a:pt x="297" y="3572"/>
                    </a:cubicBezTo>
                    <a:cubicBezTo>
                      <a:pt x="297" y="3572"/>
                      <a:pt x="2166" y="2822"/>
                      <a:pt x="3309" y="2215"/>
                    </a:cubicBezTo>
                    <a:cubicBezTo>
                      <a:pt x="4440" y="1644"/>
                      <a:pt x="6095" y="513"/>
                      <a:pt x="6095" y="513"/>
                    </a:cubicBezTo>
                    <a:cubicBezTo>
                      <a:pt x="6143" y="453"/>
                      <a:pt x="5952" y="24"/>
                      <a:pt x="5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5" name="Google Shape;1085;p42"/>
              <p:cNvSpPr/>
              <p:nvPr/>
            </p:nvSpPr>
            <p:spPr>
              <a:xfrm>
                <a:off x="662275" y="1743475"/>
                <a:ext cx="131300" cy="65500"/>
              </a:xfrm>
              <a:custGeom>
                <a:avLst/>
                <a:gdLst/>
                <a:ahLst/>
                <a:cxnLst/>
                <a:rect l="l" t="t" r="r" b="b"/>
                <a:pathLst>
                  <a:path w="5252" h="2620" extrusionOk="0">
                    <a:moveTo>
                      <a:pt x="4942" y="0"/>
                    </a:moveTo>
                    <a:lnTo>
                      <a:pt x="4060" y="298"/>
                    </a:lnTo>
                    <a:cubicBezTo>
                      <a:pt x="3584" y="476"/>
                      <a:pt x="2917" y="607"/>
                      <a:pt x="2441" y="810"/>
                    </a:cubicBezTo>
                    <a:cubicBezTo>
                      <a:pt x="1953" y="1012"/>
                      <a:pt x="1334" y="1262"/>
                      <a:pt x="858" y="1596"/>
                    </a:cubicBezTo>
                    <a:lnTo>
                      <a:pt x="36" y="2143"/>
                    </a:lnTo>
                    <a:cubicBezTo>
                      <a:pt x="1" y="2179"/>
                      <a:pt x="256" y="2620"/>
                      <a:pt x="319" y="2620"/>
                    </a:cubicBezTo>
                    <a:cubicBezTo>
                      <a:pt x="320" y="2620"/>
                      <a:pt x="321" y="2620"/>
                      <a:pt x="322" y="2620"/>
                    </a:cubicBezTo>
                    <a:lnTo>
                      <a:pt x="1203" y="2334"/>
                    </a:lnTo>
                    <a:cubicBezTo>
                      <a:pt x="1667" y="2143"/>
                      <a:pt x="2346" y="2012"/>
                      <a:pt x="2810" y="1822"/>
                    </a:cubicBezTo>
                    <a:cubicBezTo>
                      <a:pt x="3310" y="1608"/>
                      <a:pt x="3941" y="1346"/>
                      <a:pt x="4406" y="1036"/>
                    </a:cubicBezTo>
                    <a:cubicBezTo>
                      <a:pt x="4870" y="726"/>
                      <a:pt x="5227" y="488"/>
                      <a:pt x="5227" y="488"/>
                    </a:cubicBezTo>
                    <a:cubicBezTo>
                      <a:pt x="5251" y="429"/>
                      <a:pt x="5013" y="24"/>
                      <a:pt x="49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86" name="Google Shape;1086;p42"/>
              <p:cNvSpPr/>
              <p:nvPr/>
            </p:nvSpPr>
            <p:spPr>
              <a:xfrm>
                <a:off x="620900" y="1673525"/>
                <a:ext cx="102425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4097" h="1982" extrusionOk="0">
                    <a:moveTo>
                      <a:pt x="3822" y="0"/>
                    </a:moveTo>
                    <a:lnTo>
                      <a:pt x="3144" y="143"/>
                    </a:lnTo>
                    <a:cubicBezTo>
                      <a:pt x="2715" y="226"/>
                      <a:pt x="2298" y="346"/>
                      <a:pt x="1882" y="488"/>
                    </a:cubicBezTo>
                    <a:cubicBezTo>
                      <a:pt x="1477" y="655"/>
                      <a:pt x="1084" y="857"/>
                      <a:pt x="715" y="1084"/>
                    </a:cubicBezTo>
                    <a:cubicBezTo>
                      <a:pt x="465" y="1227"/>
                      <a:pt x="239" y="1381"/>
                      <a:pt x="24" y="1572"/>
                    </a:cubicBezTo>
                    <a:cubicBezTo>
                      <a:pt x="0" y="1608"/>
                      <a:pt x="143" y="1691"/>
                      <a:pt x="239" y="1774"/>
                    </a:cubicBezTo>
                    <a:cubicBezTo>
                      <a:pt x="334" y="1858"/>
                      <a:pt x="417" y="1953"/>
                      <a:pt x="429" y="1953"/>
                    </a:cubicBezTo>
                    <a:cubicBezTo>
                      <a:pt x="397" y="1973"/>
                      <a:pt x="394" y="1981"/>
                      <a:pt x="411" y="1981"/>
                    </a:cubicBezTo>
                    <a:cubicBezTo>
                      <a:pt x="467" y="1981"/>
                      <a:pt x="736" y="1900"/>
                      <a:pt x="1024" y="1846"/>
                    </a:cubicBezTo>
                    <a:cubicBezTo>
                      <a:pt x="1453" y="1750"/>
                      <a:pt x="1870" y="1631"/>
                      <a:pt x="2275" y="1489"/>
                    </a:cubicBezTo>
                    <a:cubicBezTo>
                      <a:pt x="2679" y="1322"/>
                      <a:pt x="3072" y="1119"/>
                      <a:pt x="3441" y="893"/>
                    </a:cubicBezTo>
                    <a:cubicBezTo>
                      <a:pt x="3799" y="691"/>
                      <a:pt x="4060" y="488"/>
                      <a:pt x="4060" y="488"/>
                    </a:cubicBezTo>
                    <a:cubicBezTo>
                      <a:pt x="4096" y="441"/>
                      <a:pt x="3882" y="24"/>
                      <a:pt x="38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087" name="Google Shape;1087;p42"/>
            <p:cNvSpPr/>
            <p:nvPr/>
          </p:nvSpPr>
          <p:spPr>
            <a:xfrm>
              <a:off x="6767225" y="1088125"/>
              <a:ext cx="263757" cy="65499"/>
            </a:xfrm>
            <a:custGeom>
              <a:avLst/>
              <a:gdLst/>
              <a:ahLst/>
              <a:cxnLst/>
              <a:rect l="l" t="t" r="r" b="b"/>
              <a:pathLst>
                <a:path w="19337" h="4802" extrusionOk="0">
                  <a:moveTo>
                    <a:pt x="13737" y="1"/>
                  </a:moveTo>
                  <a:cubicBezTo>
                    <a:pt x="11946" y="1"/>
                    <a:pt x="10438" y="747"/>
                    <a:pt x="9716" y="2830"/>
                  </a:cubicBezTo>
                  <a:cubicBezTo>
                    <a:pt x="9704" y="2818"/>
                    <a:pt x="9680" y="2806"/>
                    <a:pt x="9668" y="2794"/>
                  </a:cubicBezTo>
                  <a:cubicBezTo>
                    <a:pt x="9644" y="2806"/>
                    <a:pt x="9632" y="2818"/>
                    <a:pt x="9609" y="2830"/>
                  </a:cubicBezTo>
                  <a:cubicBezTo>
                    <a:pt x="8886" y="751"/>
                    <a:pt x="7376" y="5"/>
                    <a:pt x="5584" y="5"/>
                  </a:cubicBezTo>
                  <a:cubicBezTo>
                    <a:pt x="3835" y="5"/>
                    <a:pt x="1817" y="716"/>
                    <a:pt x="0" y="1592"/>
                  </a:cubicBezTo>
                  <a:cubicBezTo>
                    <a:pt x="712" y="1441"/>
                    <a:pt x="1444" y="1368"/>
                    <a:pt x="2180" y="1368"/>
                  </a:cubicBezTo>
                  <a:cubicBezTo>
                    <a:pt x="4643" y="1368"/>
                    <a:pt x="7155" y="2188"/>
                    <a:pt x="9144" y="3664"/>
                  </a:cubicBezTo>
                  <a:cubicBezTo>
                    <a:pt x="9114" y="4221"/>
                    <a:pt x="9408" y="4801"/>
                    <a:pt x="9706" y="4801"/>
                  </a:cubicBezTo>
                  <a:cubicBezTo>
                    <a:pt x="9879" y="4801"/>
                    <a:pt x="10054" y="4605"/>
                    <a:pt x="10168" y="4092"/>
                  </a:cubicBezTo>
                  <a:cubicBezTo>
                    <a:pt x="10192" y="3949"/>
                    <a:pt x="10192" y="3806"/>
                    <a:pt x="10168" y="3675"/>
                  </a:cubicBezTo>
                  <a:cubicBezTo>
                    <a:pt x="12158" y="2190"/>
                    <a:pt x="14678" y="1368"/>
                    <a:pt x="17151" y="1368"/>
                  </a:cubicBezTo>
                  <a:cubicBezTo>
                    <a:pt x="17888" y="1368"/>
                    <a:pt x="18622" y="1441"/>
                    <a:pt x="19336" y="1592"/>
                  </a:cubicBezTo>
                  <a:cubicBezTo>
                    <a:pt x="17511" y="715"/>
                    <a:pt x="15488" y="1"/>
                    <a:pt x="13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088" name="Google Shape;1088;p42"/>
            <p:cNvGrpSpPr/>
            <p:nvPr/>
          </p:nvGrpSpPr>
          <p:grpSpPr>
            <a:xfrm>
              <a:off x="297675" y="217575"/>
              <a:ext cx="238525" cy="195026"/>
              <a:chOff x="3873700" y="3752875"/>
              <a:chExt cx="238525" cy="195026"/>
            </a:xfrm>
          </p:grpSpPr>
          <p:sp>
            <p:nvSpPr>
              <p:cNvPr id="1089" name="Google Shape;1089;p42"/>
              <p:cNvSpPr/>
              <p:nvPr/>
            </p:nvSpPr>
            <p:spPr>
              <a:xfrm>
                <a:off x="3873700" y="3878263"/>
                <a:ext cx="58019" cy="69638"/>
              </a:xfrm>
              <a:custGeom>
                <a:avLst/>
                <a:gdLst/>
                <a:ahLst/>
                <a:cxnLst/>
                <a:rect l="l" t="t" r="r" b="b"/>
                <a:pathLst>
                  <a:path w="3096" h="3716" extrusionOk="0">
                    <a:moveTo>
                      <a:pt x="487" y="1"/>
                    </a:moveTo>
                    <a:cubicBezTo>
                      <a:pt x="441" y="1"/>
                      <a:pt x="1" y="430"/>
                      <a:pt x="24" y="477"/>
                    </a:cubicBezTo>
                    <a:cubicBezTo>
                      <a:pt x="24" y="477"/>
                      <a:pt x="596" y="1620"/>
                      <a:pt x="1108" y="2216"/>
                    </a:cubicBezTo>
                    <a:cubicBezTo>
                      <a:pt x="1572" y="2859"/>
                      <a:pt x="2536" y="3716"/>
                      <a:pt x="2536" y="3716"/>
                    </a:cubicBezTo>
                    <a:cubicBezTo>
                      <a:pt x="2751" y="3633"/>
                      <a:pt x="2929" y="3502"/>
                      <a:pt x="3096" y="3347"/>
                    </a:cubicBezTo>
                    <a:cubicBezTo>
                      <a:pt x="3096" y="3347"/>
                      <a:pt x="2620" y="2121"/>
                      <a:pt x="2131" y="1430"/>
                    </a:cubicBezTo>
                    <a:cubicBezTo>
                      <a:pt x="1572" y="787"/>
                      <a:pt x="488" y="1"/>
                      <a:pt x="488" y="1"/>
                    </a:cubicBezTo>
                    <a:cubicBezTo>
                      <a:pt x="488" y="1"/>
                      <a:pt x="487" y="1"/>
                      <a:pt x="4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0" name="Google Shape;1090;p42"/>
              <p:cNvSpPr/>
              <p:nvPr/>
            </p:nvSpPr>
            <p:spPr>
              <a:xfrm>
                <a:off x="3879791" y="3782578"/>
                <a:ext cx="113508" cy="145066"/>
              </a:xfrm>
              <a:custGeom>
                <a:avLst/>
                <a:gdLst/>
                <a:ahLst/>
                <a:cxnLst/>
                <a:rect l="l" t="t" r="r" b="b"/>
                <a:pathLst>
                  <a:path w="6057" h="7741" extrusionOk="0">
                    <a:moveTo>
                      <a:pt x="572" y="1"/>
                    </a:moveTo>
                    <a:cubicBezTo>
                      <a:pt x="439" y="1"/>
                      <a:pt x="0" y="259"/>
                      <a:pt x="32" y="345"/>
                    </a:cubicBezTo>
                    <a:lnTo>
                      <a:pt x="747" y="1821"/>
                    </a:lnTo>
                    <a:cubicBezTo>
                      <a:pt x="1211" y="2714"/>
                      <a:pt x="1735" y="3571"/>
                      <a:pt x="2307" y="4405"/>
                    </a:cubicBezTo>
                    <a:cubicBezTo>
                      <a:pt x="2890" y="5107"/>
                      <a:pt x="3628" y="6012"/>
                      <a:pt x="4342" y="6631"/>
                    </a:cubicBezTo>
                    <a:lnTo>
                      <a:pt x="5569" y="7738"/>
                    </a:lnTo>
                    <a:cubicBezTo>
                      <a:pt x="5573" y="7740"/>
                      <a:pt x="5578" y="7741"/>
                      <a:pt x="5583" y="7741"/>
                    </a:cubicBezTo>
                    <a:cubicBezTo>
                      <a:pt x="5697" y="7741"/>
                      <a:pt x="6056" y="7376"/>
                      <a:pt x="6045" y="7262"/>
                    </a:cubicBezTo>
                    <a:cubicBezTo>
                      <a:pt x="6045" y="7262"/>
                      <a:pt x="5628" y="6703"/>
                      <a:pt x="5069" y="5976"/>
                    </a:cubicBezTo>
                    <a:cubicBezTo>
                      <a:pt x="4485" y="5286"/>
                      <a:pt x="3902" y="4298"/>
                      <a:pt x="3342" y="3631"/>
                    </a:cubicBezTo>
                    <a:lnTo>
                      <a:pt x="604" y="11"/>
                    </a:lnTo>
                    <a:cubicBezTo>
                      <a:pt x="598" y="4"/>
                      <a:pt x="587" y="1"/>
                      <a:pt x="5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1" name="Google Shape;1091;p42"/>
              <p:cNvSpPr/>
              <p:nvPr/>
            </p:nvSpPr>
            <p:spPr>
              <a:xfrm>
                <a:off x="3990620" y="3818427"/>
                <a:ext cx="57569" cy="68795"/>
              </a:xfrm>
              <a:custGeom>
                <a:avLst/>
                <a:gdLst/>
                <a:ahLst/>
                <a:cxnLst/>
                <a:rect l="l" t="t" r="r" b="b"/>
                <a:pathLst>
                  <a:path w="3072" h="3671" extrusionOk="0">
                    <a:moveTo>
                      <a:pt x="628" y="1"/>
                    </a:moveTo>
                    <a:cubicBezTo>
                      <a:pt x="529" y="1"/>
                      <a:pt x="0" y="126"/>
                      <a:pt x="0" y="170"/>
                    </a:cubicBezTo>
                    <a:lnTo>
                      <a:pt x="24" y="408"/>
                    </a:lnTo>
                    <a:cubicBezTo>
                      <a:pt x="36" y="611"/>
                      <a:pt x="72" y="813"/>
                      <a:pt x="131" y="1003"/>
                    </a:cubicBezTo>
                    <a:cubicBezTo>
                      <a:pt x="262" y="1504"/>
                      <a:pt x="488" y="1980"/>
                      <a:pt x="798" y="2385"/>
                    </a:cubicBezTo>
                    <a:cubicBezTo>
                      <a:pt x="1131" y="2766"/>
                      <a:pt x="1536" y="3075"/>
                      <a:pt x="1977" y="3313"/>
                    </a:cubicBezTo>
                    <a:cubicBezTo>
                      <a:pt x="2203" y="3456"/>
                      <a:pt x="2453" y="3575"/>
                      <a:pt x="2703" y="3670"/>
                    </a:cubicBezTo>
                    <a:cubicBezTo>
                      <a:pt x="2762" y="3659"/>
                      <a:pt x="3072" y="3194"/>
                      <a:pt x="3072" y="3111"/>
                    </a:cubicBezTo>
                    <a:cubicBezTo>
                      <a:pt x="3072" y="3111"/>
                      <a:pt x="2870" y="2861"/>
                      <a:pt x="2596" y="2551"/>
                    </a:cubicBezTo>
                    <a:cubicBezTo>
                      <a:pt x="2322" y="2254"/>
                      <a:pt x="2036" y="1849"/>
                      <a:pt x="1798" y="1563"/>
                    </a:cubicBezTo>
                    <a:cubicBezTo>
                      <a:pt x="1572" y="1265"/>
                      <a:pt x="1226" y="932"/>
                      <a:pt x="1024" y="599"/>
                    </a:cubicBezTo>
                    <a:cubicBezTo>
                      <a:pt x="917" y="468"/>
                      <a:pt x="834" y="325"/>
                      <a:pt x="750" y="182"/>
                    </a:cubicBezTo>
                    <a:lnTo>
                      <a:pt x="643" y="3"/>
                    </a:lnTo>
                    <a:cubicBezTo>
                      <a:pt x="641" y="2"/>
                      <a:pt x="636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2" name="Google Shape;1092;p42"/>
              <p:cNvSpPr/>
              <p:nvPr/>
            </p:nvSpPr>
            <p:spPr>
              <a:xfrm>
                <a:off x="4062020" y="3752875"/>
                <a:ext cx="50204" cy="56913"/>
              </a:xfrm>
              <a:custGeom>
                <a:avLst/>
                <a:gdLst/>
                <a:ahLst/>
                <a:cxnLst/>
                <a:rect l="l" t="t" r="r" b="b"/>
                <a:pathLst>
                  <a:path w="2679" h="3037" extrusionOk="0">
                    <a:moveTo>
                      <a:pt x="476" y="1"/>
                    </a:moveTo>
                    <a:cubicBezTo>
                      <a:pt x="298" y="132"/>
                      <a:pt x="131" y="299"/>
                      <a:pt x="0" y="477"/>
                    </a:cubicBezTo>
                    <a:cubicBezTo>
                      <a:pt x="0" y="477"/>
                      <a:pt x="429" y="1442"/>
                      <a:pt x="834" y="1930"/>
                    </a:cubicBezTo>
                    <a:cubicBezTo>
                      <a:pt x="1286" y="2454"/>
                      <a:pt x="2191" y="3037"/>
                      <a:pt x="2191" y="3037"/>
                    </a:cubicBezTo>
                    <a:cubicBezTo>
                      <a:pt x="2381" y="2906"/>
                      <a:pt x="2536" y="2751"/>
                      <a:pt x="2679" y="2573"/>
                    </a:cubicBezTo>
                    <a:cubicBezTo>
                      <a:pt x="2679" y="2573"/>
                      <a:pt x="2250" y="1596"/>
                      <a:pt x="1846" y="1120"/>
                    </a:cubicBezTo>
                    <a:cubicBezTo>
                      <a:pt x="1393" y="596"/>
                      <a:pt x="476" y="1"/>
                      <a:pt x="4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grpSp>
          <p:nvGrpSpPr>
            <p:cNvPr id="1093" name="Google Shape;1093;p42"/>
            <p:cNvGrpSpPr/>
            <p:nvPr/>
          </p:nvGrpSpPr>
          <p:grpSpPr>
            <a:xfrm>
              <a:off x="8633417" y="700288"/>
              <a:ext cx="238524" cy="158470"/>
              <a:chOff x="2315750" y="1194525"/>
              <a:chExt cx="170875" cy="113525"/>
            </a:xfrm>
          </p:grpSpPr>
          <p:sp>
            <p:nvSpPr>
              <p:cNvPr id="1094" name="Google Shape;1094;p42"/>
              <p:cNvSpPr/>
              <p:nvPr/>
            </p:nvSpPr>
            <p:spPr>
              <a:xfrm>
                <a:off x="2315750" y="1282050"/>
                <a:ext cx="150050" cy="26000"/>
              </a:xfrm>
              <a:custGeom>
                <a:avLst/>
                <a:gdLst/>
                <a:ahLst/>
                <a:cxnLst/>
                <a:rect l="l" t="t" r="r" b="b"/>
                <a:pathLst>
                  <a:path w="6002" h="1040" extrusionOk="0">
                    <a:moveTo>
                      <a:pt x="4549" y="1"/>
                    </a:moveTo>
                    <a:cubicBezTo>
                      <a:pt x="4019" y="1"/>
                      <a:pt x="3440" y="22"/>
                      <a:pt x="2989" y="51"/>
                    </a:cubicBezTo>
                    <a:cubicBezTo>
                      <a:pt x="2485" y="73"/>
                      <a:pt x="1865" y="162"/>
                      <a:pt x="1346" y="162"/>
                    </a:cubicBezTo>
                    <a:cubicBezTo>
                      <a:pt x="1289" y="162"/>
                      <a:pt x="1234" y="161"/>
                      <a:pt x="1179" y="159"/>
                    </a:cubicBezTo>
                    <a:cubicBezTo>
                      <a:pt x="941" y="159"/>
                      <a:pt x="703" y="147"/>
                      <a:pt x="477" y="111"/>
                    </a:cubicBezTo>
                    <a:lnTo>
                      <a:pt x="191" y="87"/>
                    </a:lnTo>
                    <a:cubicBezTo>
                      <a:pt x="132" y="99"/>
                      <a:pt x="1" y="551"/>
                      <a:pt x="60" y="575"/>
                    </a:cubicBezTo>
                    <a:lnTo>
                      <a:pt x="358" y="682"/>
                    </a:lnTo>
                    <a:cubicBezTo>
                      <a:pt x="596" y="766"/>
                      <a:pt x="846" y="837"/>
                      <a:pt x="1096" y="885"/>
                    </a:cubicBezTo>
                    <a:cubicBezTo>
                      <a:pt x="1601" y="988"/>
                      <a:pt x="2121" y="1039"/>
                      <a:pt x="2638" y="1039"/>
                    </a:cubicBezTo>
                    <a:cubicBezTo>
                      <a:pt x="2779" y="1039"/>
                      <a:pt x="2920" y="1035"/>
                      <a:pt x="3061" y="1028"/>
                    </a:cubicBezTo>
                    <a:cubicBezTo>
                      <a:pt x="3644" y="980"/>
                      <a:pt x="4358" y="849"/>
                      <a:pt x="4930" y="742"/>
                    </a:cubicBezTo>
                    <a:cubicBezTo>
                      <a:pt x="5501" y="635"/>
                      <a:pt x="5942" y="575"/>
                      <a:pt x="5942" y="575"/>
                    </a:cubicBezTo>
                    <a:cubicBezTo>
                      <a:pt x="6001" y="551"/>
                      <a:pt x="6001" y="123"/>
                      <a:pt x="5930" y="75"/>
                    </a:cubicBezTo>
                    <a:cubicBezTo>
                      <a:pt x="5930" y="75"/>
                      <a:pt x="5478" y="16"/>
                      <a:pt x="4882" y="4"/>
                    </a:cubicBezTo>
                    <a:cubicBezTo>
                      <a:pt x="4775" y="2"/>
                      <a:pt x="4663" y="1"/>
                      <a:pt x="45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5" name="Google Shape;1095;p42"/>
              <p:cNvSpPr/>
              <p:nvPr/>
            </p:nvSpPr>
            <p:spPr>
              <a:xfrm>
                <a:off x="2359800" y="1242850"/>
                <a:ext cx="63425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537" h="980" extrusionOk="0">
                    <a:moveTo>
                      <a:pt x="1275" y="0"/>
                    </a:moveTo>
                    <a:cubicBezTo>
                      <a:pt x="846" y="36"/>
                      <a:pt x="429" y="107"/>
                      <a:pt x="25" y="238"/>
                    </a:cubicBezTo>
                    <a:cubicBezTo>
                      <a:pt x="1" y="405"/>
                      <a:pt x="1" y="572"/>
                      <a:pt x="25" y="738"/>
                    </a:cubicBezTo>
                    <a:cubicBezTo>
                      <a:pt x="423" y="899"/>
                      <a:pt x="846" y="979"/>
                      <a:pt x="1269" y="979"/>
                    </a:cubicBezTo>
                    <a:cubicBezTo>
                      <a:pt x="1691" y="979"/>
                      <a:pt x="2114" y="899"/>
                      <a:pt x="2513" y="738"/>
                    </a:cubicBezTo>
                    <a:cubicBezTo>
                      <a:pt x="2537" y="572"/>
                      <a:pt x="2537" y="405"/>
                      <a:pt x="2513" y="238"/>
                    </a:cubicBezTo>
                    <a:cubicBezTo>
                      <a:pt x="2108" y="107"/>
                      <a:pt x="1691" y="36"/>
                      <a:pt x="12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096" name="Google Shape;1096;p42"/>
              <p:cNvSpPr/>
              <p:nvPr/>
            </p:nvSpPr>
            <p:spPr>
              <a:xfrm>
                <a:off x="2414875" y="1194525"/>
                <a:ext cx="71750" cy="24500"/>
              </a:xfrm>
              <a:custGeom>
                <a:avLst/>
                <a:gdLst/>
                <a:ahLst/>
                <a:cxnLst/>
                <a:rect l="l" t="t" r="r" b="b"/>
                <a:pathLst>
                  <a:path w="2870" h="980" extrusionOk="0">
                    <a:moveTo>
                      <a:pt x="1541" y="1"/>
                    </a:moveTo>
                    <a:cubicBezTo>
                      <a:pt x="1498" y="1"/>
                      <a:pt x="1457" y="2"/>
                      <a:pt x="1417" y="4"/>
                    </a:cubicBezTo>
                    <a:cubicBezTo>
                      <a:pt x="1084" y="40"/>
                      <a:pt x="774" y="123"/>
                      <a:pt x="477" y="254"/>
                    </a:cubicBezTo>
                    <a:cubicBezTo>
                      <a:pt x="191" y="385"/>
                      <a:pt x="0" y="493"/>
                      <a:pt x="0" y="493"/>
                    </a:cubicBezTo>
                    <a:cubicBezTo>
                      <a:pt x="24" y="659"/>
                      <a:pt x="72" y="814"/>
                      <a:pt x="155" y="969"/>
                    </a:cubicBezTo>
                    <a:lnTo>
                      <a:pt x="631" y="969"/>
                    </a:lnTo>
                    <a:cubicBezTo>
                      <a:pt x="806" y="969"/>
                      <a:pt x="1012" y="979"/>
                      <a:pt x="1208" y="979"/>
                    </a:cubicBezTo>
                    <a:cubicBezTo>
                      <a:pt x="1306" y="979"/>
                      <a:pt x="1401" y="977"/>
                      <a:pt x="1489" y="969"/>
                    </a:cubicBezTo>
                    <a:cubicBezTo>
                      <a:pt x="1941" y="909"/>
                      <a:pt x="2394" y="826"/>
                      <a:pt x="2846" y="707"/>
                    </a:cubicBezTo>
                    <a:cubicBezTo>
                      <a:pt x="2870" y="540"/>
                      <a:pt x="2870" y="373"/>
                      <a:pt x="2846" y="207"/>
                    </a:cubicBezTo>
                    <a:cubicBezTo>
                      <a:pt x="2846" y="207"/>
                      <a:pt x="2104" y="1"/>
                      <a:pt x="15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097" name="Google Shape;1097;p42"/>
          <p:cNvSpPr txBox="1">
            <a:spLocks noGrp="1"/>
          </p:cNvSpPr>
          <p:nvPr>
            <p:ph type="subTitle" idx="1"/>
          </p:nvPr>
        </p:nvSpPr>
        <p:spPr>
          <a:xfrm>
            <a:off x="7369633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8" name="Google Shape;1098;p42"/>
          <p:cNvSpPr txBox="1">
            <a:spLocks noGrp="1"/>
          </p:cNvSpPr>
          <p:nvPr>
            <p:ph type="subTitle" idx="2"/>
          </p:nvPr>
        </p:nvSpPr>
        <p:spPr>
          <a:xfrm>
            <a:off x="2685900" y="3220601"/>
            <a:ext cx="2136400" cy="127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200"/>
              <a:buNone/>
              <a:defRPr sz="1600"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sp>
        <p:nvSpPr>
          <p:cNvPr id="1099" name="Google Shape;1099;p42"/>
          <p:cNvSpPr txBox="1">
            <a:spLocks noGrp="1"/>
          </p:cNvSpPr>
          <p:nvPr>
            <p:ph type="title" hasCustomPrompt="1"/>
          </p:nvPr>
        </p:nvSpPr>
        <p:spPr>
          <a:xfrm>
            <a:off x="1693967" y="1380239"/>
            <a:ext cx="8784000" cy="144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9600"/>
              <a:buNone/>
              <a:defRPr sz="9333" b="0"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525644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solidFill>
          <a:schemeClr val="lt2"/>
        </a:solidFill>
        <a:effectLst/>
      </p:bgPr>
    </p:bg>
    <p:spTree>
      <p:nvGrpSpPr>
        <p:cNvPr id="1" name="Shape 1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48" name="Google Shape;1148;p45"/>
          <p:cNvGrpSpPr/>
          <p:nvPr/>
        </p:nvGrpSpPr>
        <p:grpSpPr>
          <a:xfrm>
            <a:off x="-509301" y="488802"/>
            <a:ext cx="13402045" cy="6503164"/>
            <a:chOff x="-381976" y="366601"/>
            <a:chExt cx="10051534" cy="4877373"/>
          </a:xfrm>
        </p:grpSpPr>
        <p:grpSp>
          <p:nvGrpSpPr>
            <p:cNvPr id="1149" name="Google Shape;1149;p45"/>
            <p:cNvGrpSpPr/>
            <p:nvPr/>
          </p:nvGrpSpPr>
          <p:grpSpPr>
            <a:xfrm>
              <a:off x="-381976" y="366601"/>
              <a:ext cx="1191651" cy="394928"/>
              <a:chOff x="223350" y="3354150"/>
              <a:chExt cx="1111200" cy="368300"/>
            </a:xfrm>
          </p:grpSpPr>
          <p:sp>
            <p:nvSpPr>
              <p:cNvPr id="1150" name="Google Shape;1150;p45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1" name="Google Shape;1151;p45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2" name="Google Shape;1152;p45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3" name="Google Shape;1153;p45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4" name="Google Shape;1154;p45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55" name="Google Shape;1155;p45"/>
            <p:cNvGrpSpPr/>
            <p:nvPr/>
          </p:nvGrpSpPr>
          <p:grpSpPr>
            <a:xfrm flipH="1">
              <a:off x="1017082" y="4655587"/>
              <a:ext cx="1319551" cy="588388"/>
              <a:chOff x="7624716" y="2969549"/>
              <a:chExt cx="1288247" cy="574373"/>
            </a:xfrm>
          </p:grpSpPr>
          <p:sp>
            <p:nvSpPr>
              <p:cNvPr id="1156" name="Google Shape;1156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7" name="Google Shape;1157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8" name="Google Shape;1158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59" name="Google Shape;1159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0" name="Google Shape;1160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1" name="Google Shape;1161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grpSp>
          <p:nvGrpSpPr>
            <p:cNvPr id="1162" name="Google Shape;1162;p45"/>
            <p:cNvGrpSpPr/>
            <p:nvPr/>
          </p:nvGrpSpPr>
          <p:grpSpPr>
            <a:xfrm flipH="1">
              <a:off x="8350007" y="4067187"/>
              <a:ext cx="1319551" cy="588388"/>
              <a:chOff x="7624716" y="2969549"/>
              <a:chExt cx="1288247" cy="574373"/>
            </a:xfrm>
          </p:grpSpPr>
          <p:sp>
            <p:nvSpPr>
              <p:cNvPr id="1163" name="Google Shape;1163;p45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4" name="Google Shape;1164;p45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5" name="Google Shape;1165;p45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6" name="Google Shape;1166;p45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7" name="Google Shape;1167;p45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  <p:sp>
            <p:nvSpPr>
              <p:cNvPr id="1168" name="Google Shape;1168;p45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>
                  <a:solidFill>
                    <a:schemeClr val="lt1"/>
                  </a:solidFill>
                </a:endParaRPr>
              </a:p>
            </p:txBody>
          </p:sp>
        </p:grpSp>
        <p:sp>
          <p:nvSpPr>
            <p:cNvPr id="1169" name="Google Shape;1169;p45"/>
            <p:cNvSpPr/>
            <p:nvPr/>
          </p:nvSpPr>
          <p:spPr>
            <a:xfrm>
              <a:off x="8167525" y="4977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0" name="Google Shape;1170;p45"/>
            <p:cNvSpPr/>
            <p:nvPr/>
          </p:nvSpPr>
          <p:spPr>
            <a:xfrm>
              <a:off x="7136800" y="46824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1" name="Google Shape;1171;p45"/>
            <p:cNvSpPr/>
            <p:nvPr/>
          </p:nvSpPr>
          <p:spPr>
            <a:xfrm>
              <a:off x="8385075" y="7615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2" name="Google Shape;1172;p45"/>
            <p:cNvSpPr/>
            <p:nvPr/>
          </p:nvSpPr>
          <p:spPr>
            <a:xfrm>
              <a:off x="939175" y="3999200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3" name="Google Shape;1173;p45"/>
            <p:cNvSpPr/>
            <p:nvPr/>
          </p:nvSpPr>
          <p:spPr>
            <a:xfrm>
              <a:off x="1233225" y="4162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  <p:sp>
          <p:nvSpPr>
            <p:cNvPr id="1174" name="Google Shape;1174;p45"/>
            <p:cNvSpPr/>
            <p:nvPr/>
          </p:nvSpPr>
          <p:spPr>
            <a:xfrm>
              <a:off x="-307225" y="3039032"/>
              <a:ext cx="764416" cy="110964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>
                <a:solidFill>
                  <a:schemeClr val="l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95942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solidFill>
          <a:schemeClr val="lt2"/>
        </a:solidFill>
        <a:effectLst/>
      </p:bgPr>
    </p:bg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5" name="Google Shape;145;p9"/>
          <p:cNvGrpSpPr/>
          <p:nvPr/>
        </p:nvGrpSpPr>
        <p:grpSpPr>
          <a:xfrm>
            <a:off x="750335" y="787710"/>
            <a:ext cx="11125536" cy="4345551"/>
            <a:chOff x="562751" y="590782"/>
            <a:chExt cx="8344152" cy="3259163"/>
          </a:xfrm>
        </p:grpSpPr>
        <p:sp>
          <p:nvSpPr>
            <p:cNvPr id="146" name="Google Shape;146;p9"/>
            <p:cNvSpPr/>
            <p:nvPr/>
          </p:nvSpPr>
          <p:spPr>
            <a:xfrm>
              <a:off x="2084075" y="590782"/>
              <a:ext cx="4976175" cy="1649134"/>
            </a:xfrm>
            <a:custGeom>
              <a:avLst/>
              <a:gdLst/>
              <a:ahLst/>
              <a:cxnLst/>
              <a:rect l="l" t="t" r="r" b="b"/>
              <a:pathLst>
                <a:path w="44447" h="14730" extrusionOk="0">
                  <a:moveTo>
                    <a:pt x="25038" y="1"/>
                  </a:moveTo>
                  <a:cubicBezTo>
                    <a:pt x="21628" y="1"/>
                    <a:pt x="18638" y="2548"/>
                    <a:pt x="19090" y="8469"/>
                  </a:cubicBezTo>
                  <a:cubicBezTo>
                    <a:pt x="18015" y="6715"/>
                    <a:pt x="16532" y="5980"/>
                    <a:pt x="15049" y="5980"/>
                  </a:cubicBezTo>
                  <a:cubicBezTo>
                    <a:pt x="12314" y="5980"/>
                    <a:pt x="9581" y="8482"/>
                    <a:pt x="9423" y="11716"/>
                  </a:cubicBezTo>
                  <a:cubicBezTo>
                    <a:pt x="7681" y="10724"/>
                    <a:pt x="6243" y="10341"/>
                    <a:pt x="5062" y="10341"/>
                  </a:cubicBezTo>
                  <a:cubicBezTo>
                    <a:pt x="1063" y="10341"/>
                    <a:pt x="0" y="14729"/>
                    <a:pt x="0" y="14729"/>
                  </a:cubicBezTo>
                  <a:lnTo>
                    <a:pt x="43772" y="14729"/>
                  </a:lnTo>
                  <a:cubicBezTo>
                    <a:pt x="44447" y="11087"/>
                    <a:pt x="41100" y="8101"/>
                    <a:pt x="37951" y="8101"/>
                  </a:cubicBezTo>
                  <a:cubicBezTo>
                    <a:pt x="36347" y="8101"/>
                    <a:pt x="34795" y="8875"/>
                    <a:pt x="33850" y="10729"/>
                  </a:cubicBezTo>
                  <a:cubicBezTo>
                    <a:pt x="34421" y="4149"/>
                    <a:pt x="29389" y="1"/>
                    <a:pt x="2503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47" name="Google Shape;147;p9"/>
            <p:cNvGrpSpPr/>
            <p:nvPr/>
          </p:nvGrpSpPr>
          <p:grpSpPr>
            <a:xfrm>
              <a:off x="562751" y="3507546"/>
              <a:ext cx="1033171" cy="342399"/>
              <a:chOff x="456975" y="1603100"/>
              <a:chExt cx="1111175" cy="368250"/>
            </a:xfrm>
          </p:grpSpPr>
          <p:sp>
            <p:nvSpPr>
              <p:cNvPr id="148" name="Google Shape;148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49" name="Google Shape;149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0" name="Google Shape;150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1" name="Google Shape;151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2" name="Google Shape;152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153" name="Google Shape;153;p9"/>
            <p:cNvSpPr/>
            <p:nvPr/>
          </p:nvSpPr>
          <p:spPr>
            <a:xfrm>
              <a:off x="5922623" y="8017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4" name="Google Shape;154;p9"/>
            <p:cNvSpPr/>
            <p:nvPr/>
          </p:nvSpPr>
          <p:spPr>
            <a:xfrm>
              <a:off x="2967063" y="13089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55" name="Google Shape;155;p9"/>
            <p:cNvSpPr/>
            <p:nvPr/>
          </p:nvSpPr>
          <p:spPr>
            <a:xfrm>
              <a:off x="677025" y="15909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156" name="Google Shape;156;p9"/>
            <p:cNvGrpSpPr/>
            <p:nvPr/>
          </p:nvGrpSpPr>
          <p:grpSpPr>
            <a:xfrm>
              <a:off x="7060241" y="2498677"/>
              <a:ext cx="1846662" cy="611995"/>
              <a:chOff x="456975" y="1603100"/>
              <a:chExt cx="1111175" cy="368250"/>
            </a:xfrm>
          </p:grpSpPr>
          <p:sp>
            <p:nvSpPr>
              <p:cNvPr id="157" name="Google Shape;157;p9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8" name="Google Shape;158;p9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59" name="Google Shape;159;p9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0" name="Google Shape;160;p9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161" name="Google Shape;161;p9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162" name="Google Shape;162;p9"/>
          <p:cNvSpPr txBox="1">
            <a:spLocks noGrp="1"/>
          </p:cNvSpPr>
          <p:nvPr>
            <p:ph type="title"/>
          </p:nvPr>
        </p:nvSpPr>
        <p:spPr>
          <a:xfrm>
            <a:off x="2888800" y="2121267"/>
            <a:ext cx="6414400" cy="65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sp>
        <p:nvSpPr>
          <p:cNvPr id="163" name="Google Shape;163;p9"/>
          <p:cNvSpPr txBox="1">
            <a:spLocks noGrp="1"/>
          </p:cNvSpPr>
          <p:nvPr>
            <p:ph type="subTitle" idx="1"/>
          </p:nvPr>
        </p:nvSpPr>
        <p:spPr>
          <a:xfrm>
            <a:off x="3890567" y="3064733"/>
            <a:ext cx="4410800" cy="16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434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bg>
      <p:bgPr>
        <a:solidFill>
          <a:schemeClr val="lt2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5" name="Google Shape;165;p10"/>
          <p:cNvGrpSpPr/>
          <p:nvPr/>
        </p:nvGrpSpPr>
        <p:grpSpPr>
          <a:xfrm>
            <a:off x="9565775" y="4439656"/>
            <a:ext cx="1977756" cy="770409"/>
            <a:chOff x="651200" y="238075"/>
            <a:chExt cx="880725" cy="343075"/>
          </a:xfrm>
        </p:grpSpPr>
        <p:sp>
          <p:nvSpPr>
            <p:cNvPr id="166" name="Google Shape;166;p10"/>
            <p:cNvSpPr/>
            <p:nvPr/>
          </p:nvSpPr>
          <p:spPr>
            <a:xfrm>
              <a:off x="651200" y="238075"/>
              <a:ext cx="880725" cy="343075"/>
            </a:xfrm>
            <a:custGeom>
              <a:avLst/>
              <a:gdLst/>
              <a:ahLst/>
              <a:cxnLst/>
              <a:rect l="l" t="t" r="r" b="b"/>
              <a:pathLst>
                <a:path w="35229" h="13723" extrusionOk="0">
                  <a:moveTo>
                    <a:pt x="20065" y="1"/>
                  </a:moveTo>
                  <a:cubicBezTo>
                    <a:pt x="16539" y="1"/>
                    <a:pt x="13074" y="2061"/>
                    <a:pt x="14483" y="5935"/>
                  </a:cubicBezTo>
                  <a:cubicBezTo>
                    <a:pt x="13434" y="5038"/>
                    <a:pt x="12109" y="4625"/>
                    <a:pt x="10792" y="4625"/>
                  </a:cubicBezTo>
                  <a:cubicBezTo>
                    <a:pt x="8616" y="4625"/>
                    <a:pt x="6461" y="5751"/>
                    <a:pt x="5603" y="7679"/>
                  </a:cubicBezTo>
                  <a:cubicBezTo>
                    <a:pt x="5272" y="8432"/>
                    <a:pt x="5144" y="9259"/>
                    <a:pt x="5235" y="10076"/>
                  </a:cubicBezTo>
                  <a:cubicBezTo>
                    <a:pt x="4648" y="9764"/>
                    <a:pt x="3986" y="9590"/>
                    <a:pt x="3316" y="9580"/>
                  </a:cubicBezTo>
                  <a:cubicBezTo>
                    <a:pt x="1351" y="9580"/>
                    <a:pt x="1" y="11298"/>
                    <a:pt x="377" y="13722"/>
                  </a:cubicBezTo>
                  <a:lnTo>
                    <a:pt x="33952" y="13722"/>
                  </a:lnTo>
                  <a:cubicBezTo>
                    <a:pt x="35229" y="11390"/>
                    <a:pt x="34623" y="9305"/>
                    <a:pt x="33126" y="7982"/>
                  </a:cubicBezTo>
                  <a:cubicBezTo>
                    <a:pt x="32081" y="7073"/>
                    <a:pt x="30608" y="6529"/>
                    <a:pt x="29036" y="6529"/>
                  </a:cubicBezTo>
                  <a:cubicBezTo>
                    <a:pt x="27927" y="6529"/>
                    <a:pt x="26768" y="6800"/>
                    <a:pt x="25678" y="7404"/>
                  </a:cubicBezTo>
                  <a:cubicBezTo>
                    <a:pt x="27692" y="2368"/>
                    <a:pt x="23844" y="1"/>
                    <a:pt x="200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7" name="Google Shape;167;p10"/>
            <p:cNvSpPr/>
            <p:nvPr/>
          </p:nvSpPr>
          <p:spPr>
            <a:xfrm>
              <a:off x="1162500" y="272700"/>
              <a:ext cx="47550" cy="32700"/>
            </a:xfrm>
            <a:custGeom>
              <a:avLst/>
              <a:gdLst/>
              <a:ahLst/>
              <a:cxnLst/>
              <a:rect l="l" t="t" r="r" b="b"/>
              <a:pathLst>
                <a:path w="1902" h="1308" extrusionOk="0">
                  <a:moveTo>
                    <a:pt x="534" y="1"/>
                  </a:moveTo>
                  <a:cubicBezTo>
                    <a:pt x="503" y="1"/>
                    <a:pt x="472" y="2"/>
                    <a:pt x="441" y="4"/>
                  </a:cubicBezTo>
                  <a:cubicBezTo>
                    <a:pt x="294" y="4"/>
                    <a:pt x="157" y="31"/>
                    <a:pt x="10" y="68"/>
                  </a:cubicBezTo>
                  <a:cubicBezTo>
                    <a:pt x="0" y="151"/>
                    <a:pt x="19" y="242"/>
                    <a:pt x="46" y="316"/>
                  </a:cubicBezTo>
                  <a:cubicBezTo>
                    <a:pt x="175" y="316"/>
                    <a:pt x="294" y="334"/>
                    <a:pt x="414" y="353"/>
                  </a:cubicBezTo>
                  <a:cubicBezTo>
                    <a:pt x="616" y="399"/>
                    <a:pt x="818" y="472"/>
                    <a:pt x="992" y="582"/>
                  </a:cubicBezTo>
                  <a:cubicBezTo>
                    <a:pt x="1167" y="692"/>
                    <a:pt x="1323" y="830"/>
                    <a:pt x="1461" y="996"/>
                  </a:cubicBezTo>
                  <a:cubicBezTo>
                    <a:pt x="1534" y="1097"/>
                    <a:pt x="1598" y="1198"/>
                    <a:pt x="1663" y="1308"/>
                  </a:cubicBezTo>
                  <a:cubicBezTo>
                    <a:pt x="1745" y="1299"/>
                    <a:pt x="1828" y="1271"/>
                    <a:pt x="1901" y="1225"/>
                  </a:cubicBezTo>
                  <a:lnTo>
                    <a:pt x="1865" y="1115"/>
                  </a:lnTo>
                  <a:cubicBezTo>
                    <a:pt x="1846" y="1014"/>
                    <a:pt x="1810" y="913"/>
                    <a:pt x="1764" y="821"/>
                  </a:cubicBezTo>
                  <a:cubicBezTo>
                    <a:pt x="1653" y="564"/>
                    <a:pt x="1479" y="344"/>
                    <a:pt x="1240" y="187"/>
                  </a:cubicBezTo>
                  <a:cubicBezTo>
                    <a:pt x="1028" y="65"/>
                    <a:pt x="780" y="1"/>
                    <a:pt x="5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8" name="Google Shape;168;p10"/>
            <p:cNvSpPr/>
            <p:nvPr/>
          </p:nvSpPr>
          <p:spPr>
            <a:xfrm>
              <a:off x="1159050" y="301950"/>
              <a:ext cx="36525" cy="28700"/>
            </a:xfrm>
            <a:custGeom>
              <a:avLst/>
              <a:gdLst/>
              <a:ahLst/>
              <a:cxnLst/>
              <a:rect l="l" t="t" r="r" b="b"/>
              <a:pathLst>
                <a:path w="1461" h="1148" extrusionOk="0">
                  <a:moveTo>
                    <a:pt x="56" y="0"/>
                  </a:moveTo>
                  <a:cubicBezTo>
                    <a:pt x="19" y="73"/>
                    <a:pt x="1" y="156"/>
                    <a:pt x="1" y="239"/>
                  </a:cubicBezTo>
                  <a:lnTo>
                    <a:pt x="230" y="386"/>
                  </a:lnTo>
                  <a:cubicBezTo>
                    <a:pt x="304" y="422"/>
                    <a:pt x="368" y="478"/>
                    <a:pt x="423" y="533"/>
                  </a:cubicBezTo>
                  <a:cubicBezTo>
                    <a:pt x="487" y="588"/>
                    <a:pt x="552" y="643"/>
                    <a:pt x="616" y="689"/>
                  </a:cubicBezTo>
                  <a:cubicBezTo>
                    <a:pt x="846" y="872"/>
                    <a:pt x="1286" y="1148"/>
                    <a:pt x="1286" y="1148"/>
                  </a:cubicBezTo>
                  <a:cubicBezTo>
                    <a:pt x="1351" y="1102"/>
                    <a:pt x="1415" y="1038"/>
                    <a:pt x="1461" y="973"/>
                  </a:cubicBezTo>
                  <a:cubicBezTo>
                    <a:pt x="1305" y="726"/>
                    <a:pt x="1121" y="505"/>
                    <a:pt x="910" y="312"/>
                  </a:cubicBezTo>
                  <a:cubicBezTo>
                    <a:pt x="745" y="193"/>
                    <a:pt x="570" y="110"/>
                    <a:pt x="377" y="55"/>
                  </a:cubicBezTo>
                  <a:cubicBezTo>
                    <a:pt x="194" y="18"/>
                    <a:pt x="56" y="0"/>
                    <a:pt x="5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69" name="Google Shape;169;p10"/>
            <p:cNvSpPr/>
            <p:nvPr/>
          </p:nvSpPr>
          <p:spPr>
            <a:xfrm>
              <a:off x="1319525" y="547600"/>
              <a:ext cx="54900" cy="11950"/>
            </a:xfrm>
            <a:custGeom>
              <a:avLst/>
              <a:gdLst/>
              <a:ahLst/>
              <a:cxnLst/>
              <a:rect l="l" t="t" r="r" b="b"/>
              <a:pathLst>
                <a:path w="2196" h="478" extrusionOk="0">
                  <a:moveTo>
                    <a:pt x="1103" y="0"/>
                  </a:moveTo>
                  <a:cubicBezTo>
                    <a:pt x="736" y="19"/>
                    <a:pt x="377" y="56"/>
                    <a:pt x="28" y="120"/>
                  </a:cubicBezTo>
                  <a:cubicBezTo>
                    <a:pt x="1" y="202"/>
                    <a:pt x="1" y="285"/>
                    <a:pt x="28" y="368"/>
                  </a:cubicBezTo>
                  <a:cubicBezTo>
                    <a:pt x="377" y="423"/>
                    <a:pt x="736" y="460"/>
                    <a:pt x="1103" y="478"/>
                  </a:cubicBezTo>
                  <a:cubicBezTo>
                    <a:pt x="1461" y="460"/>
                    <a:pt x="1819" y="423"/>
                    <a:pt x="2177" y="368"/>
                  </a:cubicBezTo>
                  <a:cubicBezTo>
                    <a:pt x="2196" y="285"/>
                    <a:pt x="2196" y="202"/>
                    <a:pt x="2177" y="120"/>
                  </a:cubicBezTo>
                  <a:cubicBezTo>
                    <a:pt x="1819" y="56"/>
                    <a:pt x="1461" y="19"/>
                    <a:pt x="11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0" name="Google Shape;170;p10"/>
            <p:cNvSpPr/>
            <p:nvPr/>
          </p:nvSpPr>
          <p:spPr>
            <a:xfrm>
              <a:off x="1333300" y="520500"/>
              <a:ext cx="27350" cy="11750"/>
            </a:xfrm>
            <a:custGeom>
              <a:avLst/>
              <a:gdLst/>
              <a:ahLst/>
              <a:cxnLst/>
              <a:rect l="l" t="t" r="r" b="b"/>
              <a:pathLst>
                <a:path w="1094" h="470" extrusionOk="0">
                  <a:moveTo>
                    <a:pt x="552" y="1"/>
                  </a:moveTo>
                  <a:cubicBezTo>
                    <a:pt x="368" y="10"/>
                    <a:pt x="185" y="56"/>
                    <a:pt x="10" y="111"/>
                  </a:cubicBezTo>
                  <a:cubicBezTo>
                    <a:pt x="1" y="194"/>
                    <a:pt x="1" y="276"/>
                    <a:pt x="10" y="359"/>
                  </a:cubicBezTo>
                  <a:cubicBezTo>
                    <a:pt x="185" y="414"/>
                    <a:pt x="368" y="460"/>
                    <a:pt x="552" y="469"/>
                  </a:cubicBezTo>
                  <a:cubicBezTo>
                    <a:pt x="736" y="460"/>
                    <a:pt x="910" y="414"/>
                    <a:pt x="1085" y="359"/>
                  </a:cubicBezTo>
                  <a:cubicBezTo>
                    <a:pt x="1094" y="276"/>
                    <a:pt x="1094" y="194"/>
                    <a:pt x="1085" y="111"/>
                  </a:cubicBezTo>
                  <a:cubicBezTo>
                    <a:pt x="910" y="56"/>
                    <a:pt x="736" y="10"/>
                    <a:pt x="55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grpSp>
        <p:nvGrpSpPr>
          <p:cNvPr id="171" name="Google Shape;171;p10"/>
          <p:cNvGrpSpPr/>
          <p:nvPr/>
        </p:nvGrpSpPr>
        <p:grpSpPr>
          <a:xfrm>
            <a:off x="300012" y="5339818"/>
            <a:ext cx="3404001" cy="1518164"/>
            <a:chOff x="8042384" y="2038616"/>
            <a:chExt cx="1720815" cy="767473"/>
          </a:xfrm>
        </p:grpSpPr>
        <p:sp>
          <p:nvSpPr>
            <p:cNvPr id="172" name="Google Shape;172;p10"/>
            <p:cNvSpPr/>
            <p:nvPr/>
          </p:nvSpPr>
          <p:spPr>
            <a:xfrm>
              <a:off x="8042384" y="2038616"/>
              <a:ext cx="1720815" cy="767473"/>
            </a:xfrm>
            <a:custGeom>
              <a:avLst/>
              <a:gdLst/>
              <a:ahLst/>
              <a:cxnLst/>
              <a:rect l="l" t="t" r="r" b="b"/>
              <a:pathLst>
                <a:path w="43310" h="19316" extrusionOk="0">
                  <a:moveTo>
                    <a:pt x="25615" y="0"/>
                  </a:moveTo>
                  <a:cubicBezTo>
                    <a:pt x="20922" y="0"/>
                    <a:pt x="16203" y="3639"/>
                    <a:pt x="16707" y="11601"/>
                  </a:cubicBezTo>
                  <a:cubicBezTo>
                    <a:pt x="14853" y="8904"/>
                    <a:pt x="12411" y="7768"/>
                    <a:pt x="10025" y="7768"/>
                  </a:cubicBezTo>
                  <a:cubicBezTo>
                    <a:pt x="4883" y="7768"/>
                    <a:pt x="0" y="13039"/>
                    <a:pt x="1819" y="19316"/>
                  </a:cubicBezTo>
                  <a:lnTo>
                    <a:pt x="43309" y="19316"/>
                  </a:lnTo>
                  <a:cubicBezTo>
                    <a:pt x="43309" y="15688"/>
                    <a:pt x="40582" y="11557"/>
                    <a:pt x="36902" y="11557"/>
                  </a:cubicBezTo>
                  <a:cubicBezTo>
                    <a:pt x="35985" y="11557"/>
                    <a:pt x="35010" y="11813"/>
                    <a:pt x="34003" y="12397"/>
                  </a:cubicBezTo>
                  <a:cubicBezTo>
                    <a:pt x="35952" y="4439"/>
                    <a:pt x="30799" y="0"/>
                    <a:pt x="256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3" name="Google Shape;173;p10"/>
            <p:cNvSpPr/>
            <p:nvPr/>
          </p:nvSpPr>
          <p:spPr>
            <a:xfrm>
              <a:off x="8825909" y="2181653"/>
              <a:ext cx="49348" cy="69413"/>
            </a:xfrm>
            <a:custGeom>
              <a:avLst/>
              <a:gdLst/>
              <a:ahLst/>
              <a:cxnLst/>
              <a:rect l="l" t="t" r="r" b="b"/>
              <a:pathLst>
                <a:path w="1242" h="1747" extrusionOk="0">
                  <a:moveTo>
                    <a:pt x="1136" y="0"/>
                  </a:moveTo>
                  <a:lnTo>
                    <a:pt x="1030" y="32"/>
                  </a:lnTo>
                  <a:cubicBezTo>
                    <a:pt x="934" y="64"/>
                    <a:pt x="849" y="107"/>
                    <a:pt x="775" y="149"/>
                  </a:cubicBezTo>
                  <a:cubicBezTo>
                    <a:pt x="552" y="266"/>
                    <a:pt x="372" y="436"/>
                    <a:pt x="234" y="637"/>
                  </a:cubicBezTo>
                  <a:cubicBezTo>
                    <a:pt x="106" y="849"/>
                    <a:pt x="22" y="1093"/>
                    <a:pt x="11" y="1337"/>
                  </a:cubicBezTo>
                  <a:cubicBezTo>
                    <a:pt x="0" y="1433"/>
                    <a:pt x="0" y="1529"/>
                    <a:pt x="11" y="1624"/>
                  </a:cubicBezTo>
                  <a:lnTo>
                    <a:pt x="22" y="1730"/>
                  </a:lnTo>
                  <a:cubicBezTo>
                    <a:pt x="64" y="1741"/>
                    <a:pt x="109" y="1746"/>
                    <a:pt x="154" y="1746"/>
                  </a:cubicBezTo>
                  <a:cubicBezTo>
                    <a:pt x="199" y="1746"/>
                    <a:pt x="244" y="1741"/>
                    <a:pt x="287" y="1730"/>
                  </a:cubicBezTo>
                  <a:cubicBezTo>
                    <a:pt x="287" y="1730"/>
                    <a:pt x="297" y="1698"/>
                    <a:pt x="319" y="1635"/>
                  </a:cubicBezTo>
                  <a:cubicBezTo>
                    <a:pt x="329" y="1560"/>
                    <a:pt x="351" y="1486"/>
                    <a:pt x="382" y="1422"/>
                  </a:cubicBezTo>
                  <a:cubicBezTo>
                    <a:pt x="457" y="1242"/>
                    <a:pt x="542" y="1072"/>
                    <a:pt x="648" y="913"/>
                  </a:cubicBezTo>
                  <a:cubicBezTo>
                    <a:pt x="754" y="754"/>
                    <a:pt x="870" y="605"/>
                    <a:pt x="998" y="457"/>
                  </a:cubicBezTo>
                  <a:cubicBezTo>
                    <a:pt x="1115" y="319"/>
                    <a:pt x="1242" y="234"/>
                    <a:pt x="1242" y="234"/>
                  </a:cubicBezTo>
                  <a:cubicBezTo>
                    <a:pt x="1221" y="149"/>
                    <a:pt x="1178" y="64"/>
                    <a:pt x="113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4" name="Google Shape;174;p10"/>
            <p:cNvSpPr/>
            <p:nvPr/>
          </p:nvSpPr>
          <p:spPr>
            <a:xfrm>
              <a:off x="8874383" y="2198500"/>
              <a:ext cx="47282" cy="47679"/>
            </a:xfrm>
            <a:custGeom>
              <a:avLst/>
              <a:gdLst/>
              <a:ahLst/>
              <a:cxnLst/>
              <a:rect l="l" t="t" r="r" b="b"/>
              <a:pathLst>
                <a:path w="1190" h="1200" extrusionOk="0">
                  <a:moveTo>
                    <a:pt x="1125" y="1"/>
                  </a:moveTo>
                  <a:lnTo>
                    <a:pt x="1041" y="12"/>
                  </a:lnTo>
                  <a:cubicBezTo>
                    <a:pt x="966" y="12"/>
                    <a:pt x="892" y="22"/>
                    <a:pt x="818" y="43"/>
                  </a:cubicBezTo>
                  <a:cubicBezTo>
                    <a:pt x="637" y="96"/>
                    <a:pt x="457" y="192"/>
                    <a:pt x="319" y="330"/>
                  </a:cubicBezTo>
                  <a:cubicBezTo>
                    <a:pt x="192" y="468"/>
                    <a:pt x="107" y="638"/>
                    <a:pt x="54" y="829"/>
                  </a:cubicBezTo>
                  <a:cubicBezTo>
                    <a:pt x="32" y="892"/>
                    <a:pt x="22" y="967"/>
                    <a:pt x="11" y="1030"/>
                  </a:cubicBezTo>
                  <a:lnTo>
                    <a:pt x="1" y="1115"/>
                  </a:lnTo>
                  <a:cubicBezTo>
                    <a:pt x="75" y="1158"/>
                    <a:pt x="160" y="1189"/>
                    <a:pt x="255" y="1200"/>
                  </a:cubicBezTo>
                  <a:cubicBezTo>
                    <a:pt x="298" y="1136"/>
                    <a:pt x="351" y="1062"/>
                    <a:pt x="404" y="998"/>
                  </a:cubicBezTo>
                  <a:cubicBezTo>
                    <a:pt x="499" y="892"/>
                    <a:pt x="595" y="786"/>
                    <a:pt x="690" y="691"/>
                  </a:cubicBezTo>
                  <a:cubicBezTo>
                    <a:pt x="786" y="585"/>
                    <a:pt x="881" y="489"/>
                    <a:pt x="987" y="404"/>
                  </a:cubicBezTo>
                  <a:cubicBezTo>
                    <a:pt x="1051" y="351"/>
                    <a:pt x="1115" y="309"/>
                    <a:pt x="1189" y="266"/>
                  </a:cubicBezTo>
                  <a:cubicBezTo>
                    <a:pt x="1178" y="171"/>
                    <a:pt x="1157" y="86"/>
                    <a:pt x="112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5" name="Google Shape;175;p10"/>
            <p:cNvSpPr/>
            <p:nvPr/>
          </p:nvSpPr>
          <p:spPr>
            <a:xfrm>
              <a:off x="8122644" y="2614658"/>
              <a:ext cx="66671" cy="60314"/>
            </a:xfrm>
            <a:custGeom>
              <a:avLst/>
              <a:gdLst/>
              <a:ahLst/>
              <a:cxnLst/>
              <a:rect l="l" t="t" r="r" b="b"/>
              <a:pathLst>
                <a:path w="1678" h="1518" extrusionOk="0">
                  <a:moveTo>
                    <a:pt x="202" y="0"/>
                  </a:moveTo>
                  <a:cubicBezTo>
                    <a:pt x="181" y="0"/>
                    <a:pt x="1" y="181"/>
                    <a:pt x="22" y="191"/>
                  </a:cubicBezTo>
                  <a:cubicBezTo>
                    <a:pt x="383" y="754"/>
                    <a:pt x="892" y="1210"/>
                    <a:pt x="1486" y="1518"/>
                  </a:cubicBezTo>
                  <a:cubicBezTo>
                    <a:pt x="1561" y="1475"/>
                    <a:pt x="1624" y="1411"/>
                    <a:pt x="1677" y="1327"/>
                  </a:cubicBezTo>
                  <a:cubicBezTo>
                    <a:pt x="1306" y="775"/>
                    <a:pt x="797" y="319"/>
                    <a:pt x="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176" name="Google Shape;176;p10"/>
            <p:cNvSpPr/>
            <p:nvPr/>
          </p:nvSpPr>
          <p:spPr>
            <a:xfrm>
              <a:off x="8146284" y="2574170"/>
              <a:ext cx="46805" cy="43030"/>
            </a:xfrm>
            <a:custGeom>
              <a:avLst/>
              <a:gdLst/>
              <a:ahLst/>
              <a:cxnLst/>
              <a:rect l="l" t="t" r="r" b="b"/>
              <a:pathLst>
                <a:path w="1178" h="1083" extrusionOk="0">
                  <a:moveTo>
                    <a:pt x="223" y="1"/>
                  </a:moveTo>
                  <a:cubicBezTo>
                    <a:pt x="138" y="43"/>
                    <a:pt x="64" y="85"/>
                    <a:pt x="0" y="149"/>
                  </a:cubicBezTo>
                  <a:cubicBezTo>
                    <a:pt x="74" y="393"/>
                    <a:pt x="202" y="605"/>
                    <a:pt x="371" y="796"/>
                  </a:cubicBezTo>
                  <a:cubicBezTo>
                    <a:pt x="509" y="902"/>
                    <a:pt x="658" y="987"/>
                    <a:pt x="828" y="1030"/>
                  </a:cubicBezTo>
                  <a:cubicBezTo>
                    <a:pt x="976" y="1072"/>
                    <a:pt x="1093" y="1083"/>
                    <a:pt x="1093" y="1083"/>
                  </a:cubicBezTo>
                  <a:cubicBezTo>
                    <a:pt x="1135" y="1009"/>
                    <a:pt x="1167" y="913"/>
                    <a:pt x="1178" y="828"/>
                  </a:cubicBezTo>
                  <a:cubicBezTo>
                    <a:pt x="1178" y="828"/>
                    <a:pt x="1104" y="754"/>
                    <a:pt x="1008" y="680"/>
                  </a:cubicBezTo>
                  <a:cubicBezTo>
                    <a:pt x="902" y="616"/>
                    <a:pt x="817" y="489"/>
                    <a:pt x="722" y="414"/>
                  </a:cubicBezTo>
                  <a:cubicBezTo>
                    <a:pt x="552" y="266"/>
                    <a:pt x="223" y="1"/>
                    <a:pt x="2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177" name="Google Shape;177;p10"/>
          <p:cNvSpPr txBox="1">
            <a:spLocks noGrp="1"/>
          </p:cNvSpPr>
          <p:nvPr>
            <p:ph type="title"/>
          </p:nvPr>
        </p:nvSpPr>
        <p:spPr>
          <a:xfrm>
            <a:off x="7149772" y="553100"/>
            <a:ext cx="4342800" cy="121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333"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10"/>
          <p:cNvSpPr/>
          <p:nvPr/>
        </p:nvSpPr>
        <p:spPr>
          <a:xfrm rot="10800000">
            <a:off x="6164768" y="2"/>
            <a:ext cx="6120765" cy="2816999"/>
          </a:xfrm>
          <a:custGeom>
            <a:avLst/>
            <a:gdLst/>
            <a:ahLst/>
            <a:cxnLst/>
            <a:rect l="l" t="t" r="r" b="b"/>
            <a:pathLst>
              <a:path w="24615" h="11247" extrusionOk="0">
                <a:moveTo>
                  <a:pt x="12381" y="1"/>
                </a:moveTo>
                <a:cubicBezTo>
                  <a:pt x="8808" y="1"/>
                  <a:pt x="5279" y="1689"/>
                  <a:pt x="4940" y="4793"/>
                </a:cubicBezTo>
                <a:cubicBezTo>
                  <a:pt x="4669" y="4743"/>
                  <a:pt x="4411" y="4719"/>
                  <a:pt x="4166" y="4719"/>
                </a:cubicBezTo>
                <a:cubicBezTo>
                  <a:pt x="1025" y="4719"/>
                  <a:pt x="1" y="8618"/>
                  <a:pt x="1701" y="11246"/>
                </a:cubicBezTo>
                <a:lnTo>
                  <a:pt x="23085" y="11246"/>
                </a:lnTo>
                <a:cubicBezTo>
                  <a:pt x="24614" y="9839"/>
                  <a:pt x="23629" y="6695"/>
                  <a:pt x="21356" y="6695"/>
                </a:cubicBezTo>
                <a:cubicBezTo>
                  <a:pt x="20975" y="6695"/>
                  <a:pt x="20557" y="6783"/>
                  <a:pt x="20109" y="6984"/>
                </a:cubicBezTo>
                <a:cubicBezTo>
                  <a:pt x="20584" y="2195"/>
                  <a:pt x="16454" y="1"/>
                  <a:pt x="1238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89"/>
          </a:p>
        </p:txBody>
      </p:sp>
    </p:spTree>
    <p:extLst>
      <p:ext uri="{BB962C8B-B14F-4D97-AF65-F5344CB8AC3E}">
        <p14:creationId xmlns:p14="http://schemas.microsoft.com/office/powerpoint/2010/main" val="423467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">
  <p:cSld name="Table of Contents 2">
    <p:bg>
      <p:bgPr>
        <a:solidFill>
          <a:schemeClr val="lt2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7" name="Google Shape;247;p14"/>
          <p:cNvGrpSpPr/>
          <p:nvPr/>
        </p:nvGrpSpPr>
        <p:grpSpPr>
          <a:xfrm>
            <a:off x="-320533" y="581203"/>
            <a:ext cx="12206505" cy="4937063"/>
            <a:chOff x="-240400" y="435902"/>
            <a:chExt cx="9154879" cy="3702797"/>
          </a:xfrm>
        </p:grpSpPr>
        <p:grpSp>
          <p:nvGrpSpPr>
            <p:cNvPr id="248" name="Google Shape;248;p14"/>
            <p:cNvGrpSpPr/>
            <p:nvPr/>
          </p:nvGrpSpPr>
          <p:grpSpPr>
            <a:xfrm>
              <a:off x="6870666" y="435902"/>
              <a:ext cx="1846662" cy="611995"/>
              <a:chOff x="456975" y="1603100"/>
              <a:chExt cx="1111175" cy="368250"/>
            </a:xfrm>
          </p:grpSpPr>
          <p:sp>
            <p:nvSpPr>
              <p:cNvPr id="249" name="Google Shape;249;p14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0" name="Google Shape;250;p14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1" name="Google Shape;251;p14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2" name="Google Shape;252;p14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53" name="Google Shape;253;p14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54" name="Google Shape;254;p14"/>
            <p:cNvSpPr/>
            <p:nvPr/>
          </p:nvSpPr>
          <p:spPr>
            <a:xfrm>
              <a:off x="8075423" y="3944550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5" name="Google Shape;255;p14"/>
            <p:cNvSpPr/>
            <p:nvPr/>
          </p:nvSpPr>
          <p:spPr>
            <a:xfrm>
              <a:off x="-190950" y="37704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6" name="Google Shape;256;p14"/>
            <p:cNvSpPr/>
            <p:nvPr/>
          </p:nvSpPr>
          <p:spPr>
            <a:xfrm>
              <a:off x="8458538" y="5727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57" name="Google Shape;257;p14"/>
            <p:cNvSpPr/>
            <p:nvPr/>
          </p:nvSpPr>
          <p:spPr>
            <a:xfrm>
              <a:off x="-240400" y="9226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258" name="Google Shape;258;p14"/>
          <p:cNvSpPr txBox="1">
            <a:spLocks noGrp="1"/>
          </p:cNvSpPr>
          <p:nvPr>
            <p:ph type="ctrTitle"/>
          </p:nvPr>
        </p:nvSpPr>
        <p:spPr>
          <a:xfrm>
            <a:off x="21401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59" name="Google Shape;259;p14"/>
          <p:cNvSpPr txBox="1">
            <a:spLocks noGrp="1"/>
          </p:cNvSpPr>
          <p:nvPr>
            <p:ph type="title" idx="2" hasCustomPrompt="1"/>
          </p:nvPr>
        </p:nvSpPr>
        <p:spPr>
          <a:xfrm>
            <a:off x="1237172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0" name="Google Shape;260;p14"/>
          <p:cNvSpPr txBox="1">
            <a:spLocks noGrp="1"/>
          </p:cNvSpPr>
          <p:nvPr>
            <p:ph type="subTitle" idx="1"/>
          </p:nvPr>
        </p:nvSpPr>
        <p:spPr>
          <a:xfrm>
            <a:off x="21401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14"/>
          <p:cNvSpPr txBox="1">
            <a:spLocks noGrp="1"/>
          </p:cNvSpPr>
          <p:nvPr>
            <p:ph type="ctrTitle" idx="3"/>
          </p:nvPr>
        </p:nvSpPr>
        <p:spPr>
          <a:xfrm>
            <a:off x="21401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2" name="Google Shape;262;p14"/>
          <p:cNvSpPr txBox="1">
            <a:spLocks noGrp="1"/>
          </p:cNvSpPr>
          <p:nvPr>
            <p:ph type="title" idx="4" hasCustomPrompt="1"/>
          </p:nvPr>
        </p:nvSpPr>
        <p:spPr>
          <a:xfrm>
            <a:off x="1237172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3" name="Google Shape;263;p14"/>
          <p:cNvSpPr txBox="1">
            <a:spLocks noGrp="1"/>
          </p:cNvSpPr>
          <p:nvPr>
            <p:ph type="subTitle" idx="5"/>
          </p:nvPr>
        </p:nvSpPr>
        <p:spPr>
          <a:xfrm>
            <a:off x="21401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ctrTitle" idx="6"/>
          </p:nvPr>
        </p:nvSpPr>
        <p:spPr>
          <a:xfrm>
            <a:off x="7284033" y="1555376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title" idx="7" hasCustomPrompt="1"/>
          </p:nvPr>
        </p:nvSpPr>
        <p:spPr>
          <a:xfrm>
            <a:off x="6381235" y="1555376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6" name="Google Shape;266;p14"/>
          <p:cNvSpPr txBox="1">
            <a:spLocks noGrp="1"/>
          </p:cNvSpPr>
          <p:nvPr>
            <p:ph type="subTitle" idx="8"/>
          </p:nvPr>
        </p:nvSpPr>
        <p:spPr>
          <a:xfrm>
            <a:off x="7284033" y="2255900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ctrTitle" idx="9"/>
          </p:nvPr>
        </p:nvSpPr>
        <p:spPr>
          <a:xfrm>
            <a:off x="7284033" y="3127909"/>
            <a:ext cx="367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title" idx="13" hasCustomPrompt="1"/>
          </p:nvPr>
        </p:nvSpPr>
        <p:spPr>
          <a:xfrm>
            <a:off x="6381235" y="3127909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69" name="Google Shape;269;p14"/>
          <p:cNvSpPr txBox="1">
            <a:spLocks noGrp="1"/>
          </p:cNvSpPr>
          <p:nvPr>
            <p:ph type="subTitle" idx="14"/>
          </p:nvPr>
        </p:nvSpPr>
        <p:spPr>
          <a:xfrm>
            <a:off x="7284033" y="3828433"/>
            <a:ext cx="3261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title" idx="15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6075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 2 1">
  <p:cSld name="Table of Contents 2 1">
    <p:bg>
      <p:bgPr>
        <a:solidFill>
          <a:schemeClr val="lt2"/>
        </a:solidFill>
        <a:effectLst/>
      </p:bgPr>
    </p:bg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2" name="Google Shape;272;p15"/>
          <p:cNvGrpSpPr/>
          <p:nvPr/>
        </p:nvGrpSpPr>
        <p:grpSpPr>
          <a:xfrm>
            <a:off x="-191309" y="297101"/>
            <a:ext cx="11749360" cy="6576329"/>
            <a:chOff x="-143482" y="222825"/>
            <a:chExt cx="8812020" cy="4932247"/>
          </a:xfrm>
        </p:grpSpPr>
        <p:grpSp>
          <p:nvGrpSpPr>
            <p:cNvPr id="273" name="Google Shape;273;p15"/>
            <p:cNvGrpSpPr/>
            <p:nvPr/>
          </p:nvGrpSpPr>
          <p:grpSpPr>
            <a:xfrm>
              <a:off x="337641" y="4543077"/>
              <a:ext cx="1846662" cy="611995"/>
              <a:chOff x="456975" y="1603100"/>
              <a:chExt cx="1111175" cy="368250"/>
            </a:xfrm>
          </p:grpSpPr>
          <p:sp>
            <p:nvSpPr>
              <p:cNvPr id="274" name="Google Shape;27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279" name="Google Shape;279;p15"/>
            <p:cNvSpPr/>
            <p:nvPr/>
          </p:nvSpPr>
          <p:spPr>
            <a:xfrm>
              <a:off x="6954023" y="22282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0" name="Google Shape;280;p15"/>
            <p:cNvSpPr/>
            <p:nvPr/>
          </p:nvSpPr>
          <p:spPr>
            <a:xfrm>
              <a:off x="7122525" y="48259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1" name="Google Shape;281;p15"/>
            <p:cNvSpPr/>
            <p:nvPr/>
          </p:nvSpPr>
          <p:spPr>
            <a:xfrm>
              <a:off x="8375213" y="7338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282" name="Google Shape;282;p15"/>
            <p:cNvSpPr/>
            <p:nvPr/>
          </p:nvSpPr>
          <p:spPr>
            <a:xfrm>
              <a:off x="269900" y="16118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283" name="Google Shape;283;p15"/>
            <p:cNvGrpSpPr/>
            <p:nvPr/>
          </p:nvGrpSpPr>
          <p:grpSpPr>
            <a:xfrm>
              <a:off x="-143482" y="311792"/>
              <a:ext cx="1779658" cy="589789"/>
              <a:chOff x="456975" y="1603100"/>
              <a:chExt cx="1111175" cy="368250"/>
            </a:xfrm>
          </p:grpSpPr>
          <p:sp>
            <p:nvSpPr>
              <p:cNvPr id="284" name="Google Shape;284;p15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5" name="Google Shape;285;p15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6" name="Google Shape;286;p15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7" name="Google Shape;287;p15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288" name="Google Shape;288;p15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289" name="Google Shape;289;p15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90" name="Google Shape;290;p15"/>
          <p:cNvSpPr txBox="1">
            <a:spLocks noGrp="1"/>
          </p:cNvSpPr>
          <p:nvPr>
            <p:ph type="ctrTitle" idx="2"/>
          </p:nvPr>
        </p:nvSpPr>
        <p:spPr>
          <a:xfrm>
            <a:off x="746799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1" name="Google Shape;291;p15"/>
          <p:cNvSpPr txBox="1">
            <a:spLocks noGrp="1"/>
          </p:cNvSpPr>
          <p:nvPr>
            <p:ph type="title" idx="3" hasCustomPrompt="1"/>
          </p:nvPr>
        </p:nvSpPr>
        <p:spPr>
          <a:xfrm>
            <a:off x="442758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2" name="Google Shape;292;p15"/>
          <p:cNvSpPr txBox="1">
            <a:spLocks noGrp="1"/>
          </p:cNvSpPr>
          <p:nvPr>
            <p:ph type="subTitle" idx="1"/>
          </p:nvPr>
        </p:nvSpPr>
        <p:spPr>
          <a:xfrm>
            <a:off x="1330100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3" name="Google Shape;293;p15"/>
          <p:cNvSpPr txBox="1">
            <a:spLocks noGrp="1"/>
          </p:cNvSpPr>
          <p:nvPr>
            <p:ph type="ctrTitle" idx="4"/>
          </p:nvPr>
        </p:nvSpPr>
        <p:spPr>
          <a:xfrm>
            <a:off x="746799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4" name="Google Shape;294;p15"/>
          <p:cNvSpPr txBox="1">
            <a:spLocks noGrp="1"/>
          </p:cNvSpPr>
          <p:nvPr>
            <p:ph type="title" idx="5" hasCustomPrompt="1"/>
          </p:nvPr>
        </p:nvSpPr>
        <p:spPr>
          <a:xfrm>
            <a:off x="442758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5" name="Google Shape;295;p15"/>
          <p:cNvSpPr txBox="1">
            <a:spLocks noGrp="1"/>
          </p:cNvSpPr>
          <p:nvPr>
            <p:ph type="subTitle" idx="6"/>
          </p:nvPr>
        </p:nvSpPr>
        <p:spPr>
          <a:xfrm>
            <a:off x="1330100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6" name="Google Shape;296;p15"/>
          <p:cNvSpPr txBox="1">
            <a:spLocks noGrp="1"/>
          </p:cNvSpPr>
          <p:nvPr>
            <p:ph type="ctrTitle" idx="7"/>
          </p:nvPr>
        </p:nvSpPr>
        <p:spPr>
          <a:xfrm>
            <a:off x="7763600" y="1563167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297" name="Google Shape;297;p15"/>
          <p:cNvSpPr txBox="1">
            <a:spLocks noGrp="1"/>
          </p:cNvSpPr>
          <p:nvPr>
            <p:ph type="title" idx="8" hasCustomPrompt="1"/>
          </p:nvPr>
        </p:nvSpPr>
        <p:spPr>
          <a:xfrm>
            <a:off x="6860819" y="1563167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298" name="Google Shape;298;p15"/>
          <p:cNvSpPr txBox="1">
            <a:spLocks noGrp="1"/>
          </p:cNvSpPr>
          <p:nvPr>
            <p:ph type="subTitle" idx="9"/>
          </p:nvPr>
        </p:nvSpPr>
        <p:spPr>
          <a:xfrm>
            <a:off x="7763633" y="2263700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299" name="Google Shape;299;p15"/>
          <p:cNvSpPr txBox="1">
            <a:spLocks noGrp="1"/>
          </p:cNvSpPr>
          <p:nvPr>
            <p:ph type="ctrTitle" idx="13"/>
          </p:nvPr>
        </p:nvSpPr>
        <p:spPr>
          <a:xfrm>
            <a:off x="7763600" y="3135700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0" name="Google Shape;300;p15"/>
          <p:cNvSpPr txBox="1">
            <a:spLocks noGrp="1"/>
          </p:cNvSpPr>
          <p:nvPr>
            <p:ph type="title" idx="14" hasCustomPrompt="1"/>
          </p:nvPr>
        </p:nvSpPr>
        <p:spPr>
          <a:xfrm>
            <a:off x="6860819" y="3135700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1" name="Google Shape;301;p15"/>
          <p:cNvSpPr txBox="1">
            <a:spLocks noGrp="1"/>
          </p:cNvSpPr>
          <p:nvPr>
            <p:ph type="subTitle" idx="15"/>
          </p:nvPr>
        </p:nvSpPr>
        <p:spPr>
          <a:xfrm>
            <a:off x="7763633" y="3836233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02" name="Google Shape;302;p15"/>
          <p:cNvSpPr txBox="1">
            <a:spLocks noGrp="1"/>
          </p:cNvSpPr>
          <p:nvPr>
            <p:ph type="ctrTitle" idx="16"/>
          </p:nvPr>
        </p:nvSpPr>
        <p:spPr>
          <a:xfrm>
            <a:off x="746799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3" name="Google Shape;303;p15"/>
          <p:cNvSpPr txBox="1">
            <a:spLocks noGrp="1"/>
          </p:cNvSpPr>
          <p:nvPr>
            <p:ph type="title" idx="17" hasCustomPrompt="1"/>
          </p:nvPr>
        </p:nvSpPr>
        <p:spPr>
          <a:xfrm>
            <a:off x="442758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4" name="Google Shape;304;p15"/>
          <p:cNvSpPr txBox="1">
            <a:spLocks noGrp="1"/>
          </p:cNvSpPr>
          <p:nvPr>
            <p:ph type="subTitle" idx="18"/>
          </p:nvPr>
        </p:nvSpPr>
        <p:spPr>
          <a:xfrm>
            <a:off x="1330100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5"/>
          <p:cNvSpPr txBox="1">
            <a:spLocks noGrp="1"/>
          </p:cNvSpPr>
          <p:nvPr>
            <p:ph type="ctrTitle" idx="19"/>
          </p:nvPr>
        </p:nvSpPr>
        <p:spPr>
          <a:xfrm>
            <a:off x="7763600" y="4708233"/>
            <a:ext cx="36808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2400"/>
              <a:buNone/>
              <a:defRPr sz="3467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6" name="Google Shape;306;p15"/>
          <p:cNvSpPr txBox="1">
            <a:spLocks noGrp="1"/>
          </p:cNvSpPr>
          <p:nvPr>
            <p:ph type="title" idx="20" hasCustomPrompt="1"/>
          </p:nvPr>
        </p:nvSpPr>
        <p:spPr>
          <a:xfrm>
            <a:off x="6860819" y="4708233"/>
            <a:ext cx="902800" cy="770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4000" b="0">
                <a:solidFill>
                  <a:schemeClr val="accent1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Fira Sans Extra Condensed Medium"/>
              <a:buNone/>
              <a:defRPr sz="6400">
                <a:solidFill>
                  <a:schemeClr val="dk1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defRPr>
            </a:lvl9pPr>
          </a:lstStyle>
          <a:p>
            <a:r>
              <a:t>xx%</a:t>
            </a:r>
          </a:p>
        </p:txBody>
      </p:sp>
      <p:sp>
        <p:nvSpPr>
          <p:cNvPr id="307" name="Google Shape;307;p15"/>
          <p:cNvSpPr txBox="1">
            <a:spLocks noGrp="1"/>
          </p:cNvSpPr>
          <p:nvPr>
            <p:ph type="subTitle" idx="21"/>
          </p:nvPr>
        </p:nvSpPr>
        <p:spPr>
          <a:xfrm>
            <a:off x="7763633" y="5408767"/>
            <a:ext cx="3097200" cy="770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627349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 header 2">
    <p:bg>
      <p:bgPr>
        <a:solidFill>
          <a:schemeClr val="lt2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16"/>
          <p:cNvGrpSpPr/>
          <p:nvPr/>
        </p:nvGrpSpPr>
        <p:grpSpPr>
          <a:xfrm>
            <a:off x="-283282" y="419907"/>
            <a:ext cx="11960433" cy="5909127"/>
            <a:chOff x="-212462" y="314930"/>
            <a:chExt cx="8970325" cy="4431845"/>
          </a:xfrm>
        </p:grpSpPr>
        <p:sp>
          <p:nvSpPr>
            <p:cNvPr id="310" name="Google Shape;310;p16"/>
            <p:cNvSpPr/>
            <p:nvPr/>
          </p:nvSpPr>
          <p:spPr>
            <a:xfrm>
              <a:off x="289600" y="438916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916763" y="4643688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-212462" y="46084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829375" y="317352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14" name="Google Shape;314;p16"/>
            <p:cNvGrpSpPr/>
            <p:nvPr/>
          </p:nvGrpSpPr>
          <p:grpSpPr>
            <a:xfrm>
              <a:off x="5830006" y="2765629"/>
              <a:ext cx="1483317" cy="577807"/>
              <a:chOff x="651200" y="238075"/>
              <a:chExt cx="880725" cy="343075"/>
            </a:xfrm>
          </p:grpSpPr>
          <p:sp>
            <p:nvSpPr>
              <p:cNvPr id="315" name="Google Shape;315;p16"/>
              <p:cNvSpPr/>
              <p:nvPr/>
            </p:nvSpPr>
            <p:spPr>
              <a:xfrm>
                <a:off x="651200" y="238075"/>
                <a:ext cx="880725" cy="343075"/>
              </a:xfrm>
              <a:custGeom>
                <a:avLst/>
                <a:gdLst/>
                <a:ahLst/>
                <a:cxnLst/>
                <a:rect l="l" t="t" r="r" b="b"/>
                <a:pathLst>
                  <a:path w="35229" h="13723" extrusionOk="0">
                    <a:moveTo>
                      <a:pt x="20065" y="1"/>
                    </a:moveTo>
                    <a:cubicBezTo>
                      <a:pt x="16539" y="1"/>
                      <a:pt x="13074" y="2061"/>
                      <a:pt x="14483" y="5935"/>
                    </a:cubicBezTo>
                    <a:cubicBezTo>
                      <a:pt x="13434" y="5038"/>
                      <a:pt x="12109" y="4625"/>
                      <a:pt x="10792" y="4625"/>
                    </a:cubicBezTo>
                    <a:cubicBezTo>
                      <a:pt x="8616" y="4625"/>
                      <a:pt x="6461" y="5751"/>
                      <a:pt x="5603" y="7679"/>
                    </a:cubicBezTo>
                    <a:cubicBezTo>
                      <a:pt x="5272" y="8432"/>
                      <a:pt x="5144" y="9259"/>
                      <a:pt x="5235" y="10076"/>
                    </a:cubicBezTo>
                    <a:cubicBezTo>
                      <a:pt x="4648" y="9764"/>
                      <a:pt x="3986" y="9590"/>
                      <a:pt x="3316" y="9580"/>
                    </a:cubicBezTo>
                    <a:cubicBezTo>
                      <a:pt x="1351" y="9580"/>
                      <a:pt x="1" y="11298"/>
                      <a:pt x="377" y="13722"/>
                    </a:cubicBezTo>
                    <a:lnTo>
                      <a:pt x="33952" y="13722"/>
                    </a:lnTo>
                    <a:cubicBezTo>
                      <a:pt x="35229" y="11390"/>
                      <a:pt x="34623" y="9305"/>
                      <a:pt x="33126" y="7982"/>
                    </a:cubicBezTo>
                    <a:cubicBezTo>
                      <a:pt x="32081" y="7073"/>
                      <a:pt x="30608" y="6529"/>
                      <a:pt x="29036" y="6529"/>
                    </a:cubicBezTo>
                    <a:cubicBezTo>
                      <a:pt x="27927" y="6529"/>
                      <a:pt x="26768" y="6800"/>
                      <a:pt x="25678" y="7404"/>
                    </a:cubicBezTo>
                    <a:cubicBezTo>
                      <a:pt x="27692" y="2368"/>
                      <a:pt x="23844" y="1"/>
                      <a:pt x="20065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6" name="Google Shape;316;p16"/>
              <p:cNvSpPr/>
              <p:nvPr/>
            </p:nvSpPr>
            <p:spPr>
              <a:xfrm>
                <a:off x="1162500" y="272700"/>
                <a:ext cx="47550" cy="32700"/>
              </a:xfrm>
              <a:custGeom>
                <a:avLst/>
                <a:gdLst/>
                <a:ahLst/>
                <a:cxnLst/>
                <a:rect l="l" t="t" r="r" b="b"/>
                <a:pathLst>
                  <a:path w="1902" h="1308" extrusionOk="0">
                    <a:moveTo>
                      <a:pt x="534" y="1"/>
                    </a:moveTo>
                    <a:cubicBezTo>
                      <a:pt x="503" y="1"/>
                      <a:pt x="472" y="2"/>
                      <a:pt x="441" y="4"/>
                    </a:cubicBezTo>
                    <a:cubicBezTo>
                      <a:pt x="294" y="4"/>
                      <a:pt x="157" y="31"/>
                      <a:pt x="10" y="68"/>
                    </a:cubicBezTo>
                    <a:cubicBezTo>
                      <a:pt x="0" y="151"/>
                      <a:pt x="19" y="242"/>
                      <a:pt x="46" y="316"/>
                    </a:cubicBezTo>
                    <a:cubicBezTo>
                      <a:pt x="175" y="316"/>
                      <a:pt x="294" y="334"/>
                      <a:pt x="414" y="353"/>
                    </a:cubicBezTo>
                    <a:cubicBezTo>
                      <a:pt x="616" y="399"/>
                      <a:pt x="818" y="472"/>
                      <a:pt x="992" y="582"/>
                    </a:cubicBezTo>
                    <a:cubicBezTo>
                      <a:pt x="1167" y="692"/>
                      <a:pt x="1323" y="830"/>
                      <a:pt x="1461" y="996"/>
                    </a:cubicBezTo>
                    <a:cubicBezTo>
                      <a:pt x="1534" y="1097"/>
                      <a:pt x="1598" y="1198"/>
                      <a:pt x="1663" y="1308"/>
                    </a:cubicBezTo>
                    <a:cubicBezTo>
                      <a:pt x="1745" y="1299"/>
                      <a:pt x="1828" y="1271"/>
                      <a:pt x="1901" y="1225"/>
                    </a:cubicBezTo>
                    <a:lnTo>
                      <a:pt x="1865" y="1115"/>
                    </a:lnTo>
                    <a:cubicBezTo>
                      <a:pt x="1846" y="1014"/>
                      <a:pt x="1810" y="913"/>
                      <a:pt x="1764" y="821"/>
                    </a:cubicBezTo>
                    <a:cubicBezTo>
                      <a:pt x="1653" y="564"/>
                      <a:pt x="1479" y="344"/>
                      <a:pt x="1240" y="187"/>
                    </a:cubicBezTo>
                    <a:cubicBezTo>
                      <a:pt x="1028" y="65"/>
                      <a:pt x="780" y="1"/>
                      <a:pt x="534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7" name="Google Shape;317;p16"/>
              <p:cNvSpPr/>
              <p:nvPr/>
            </p:nvSpPr>
            <p:spPr>
              <a:xfrm>
                <a:off x="1159050" y="301950"/>
                <a:ext cx="36525" cy="28700"/>
              </a:xfrm>
              <a:custGeom>
                <a:avLst/>
                <a:gdLst/>
                <a:ahLst/>
                <a:cxnLst/>
                <a:rect l="l" t="t" r="r" b="b"/>
                <a:pathLst>
                  <a:path w="1461" h="1148" extrusionOk="0">
                    <a:moveTo>
                      <a:pt x="56" y="0"/>
                    </a:moveTo>
                    <a:cubicBezTo>
                      <a:pt x="19" y="73"/>
                      <a:pt x="1" y="156"/>
                      <a:pt x="1" y="239"/>
                    </a:cubicBezTo>
                    <a:lnTo>
                      <a:pt x="230" y="386"/>
                    </a:lnTo>
                    <a:cubicBezTo>
                      <a:pt x="304" y="422"/>
                      <a:pt x="368" y="478"/>
                      <a:pt x="423" y="533"/>
                    </a:cubicBezTo>
                    <a:cubicBezTo>
                      <a:pt x="487" y="588"/>
                      <a:pt x="552" y="643"/>
                      <a:pt x="616" y="689"/>
                    </a:cubicBezTo>
                    <a:cubicBezTo>
                      <a:pt x="846" y="872"/>
                      <a:pt x="1286" y="1148"/>
                      <a:pt x="1286" y="1148"/>
                    </a:cubicBezTo>
                    <a:cubicBezTo>
                      <a:pt x="1351" y="1102"/>
                      <a:pt x="1415" y="1038"/>
                      <a:pt x="1461" y="973"/>
                    </a:cubicBezTo>
                    <a:cubicBezTo>
                      <a:pt x="1305" y="726"/>
                      <a:pt x="1121" y="505"/>
                      <a:pt x="910" y="312"/>
                    </a:cubicBezTo>
                    <a:cubicBezTo>
                      <a:pt x="745" y="193"/>
                      <a:pt x="570" y="110"/>
                      <a:pt x="377" y="55"/>
                    </a:cubicBezTo>
                    <a:cubicBezTo>
                      <a:pt x="194" y="18"/>
                      <a:pt x="56" y="0"/>
                      <a:pt x="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8" name="Google Shape;318;p16"/>
              <p:cNvSpPr/>
              <p:nvPr/>
            </p:nvSpPr>
            <p:spPr>
              <a:xfrm>
                <a:off x="1319525" y="547600"/>
                <a:ext cx="54900" cy="11950"/>
              </a:xfrm>
              <a:custGeom>
                <a:avLst/>
                <a:gdLst/>
                <a:ahLst/>
                <a:cxnLst/>
                <a:rect l="l" t="t" r="r" b="b"/>
                <a:pathLst>
                  <a:path w="2196" h="478" extrusionOk="0">
                    <a:moveTo>
                      <a:pt x="1103" y="0"/>
                    </a:moveTo>
                    <a:cubicBezTo>
                      <a:pt x="736" y="19"/>
                      <a:pt x="377" y="56"/>
                      <a:pt x="28" y="120"/>
                    </a:cubicBezTo>
                    <a:cubicBezTo>
                      <a:pt x="1" y="202"/>
                      <a:pt x="1" y="285"/>
                      <a:pt x="28" y="368"/>
                    </a:cubicBezTo>
                    <a:cubicBezTo>
                      <a:pt x="377" y="423"/>
                      <a:pt x="736" y="460"/>
                      <a:pt x="1103" y="478"/>
                    </a:cubicBezTo>
                    <a:cubicBezTo>
                      <a:pt x="1461" y="460"/>
                      <a:pt x="1819" y="423"/>
                      <a:pt x="2177" y="368"/>
                    </a:cubicBezTo>
                    <a:cubicBezTo>
                      <a:pt x="2196" y="285"/>
                      <a:pt x="2196" y="202"/>
                      <a:pt x="2177" y="120"/>
                    </a:cubicBezTo>
                    <a:cubicBezTo>
                      <a:pt x="1819" y="56"/>
                      <a:pt x="1461" y="19"/>
                      <a:pt x="1103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19" name="Google Shape;319;p16"/>
              <p:cNvSpPr/>
              <p:nvPr/>
            </p:nvSpPr>
            <p:spPr>
              <a:xfrm>
                <a:off x="1333300" y="520500"/>
                <a:ext cx="27350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1094" h="470" extrusionOk="0">
                    <a:moveTo>
                      <a:pt x="552" y="1"/>
                    </a:moveTo>
                    <a:cubicBezTo>
                      <a:pt x="368" y="10"/>
                      <a:pt x="185" y="56"/>
                      <a:pt x="10" y="111"/>
                    </a:cubicBezTo>
                    <a:cubicBezTo>
                      <a:pt x="1" y="194"/>
                      <a:pt x="1" y="276"/>
                      <a:pt x="10" y="359"/>
                    </a:cubicBezTo>
                    <a:cubicBezTo>
                      <a:pt x="185" y="414"/>
                      <a:pt x="368" y="460"/>
                      <a:pt x="552" y="469"/>
                    </a:cubicBezTo>
                    <a:cubicBezTo>
                      <a:pt x="736" y="460"/>
                      <a:pt x="910" y="414"/>
                      <a:pt x="1085" y="359"/>
                    </a:cubicBezTo>
                    <a:cubicBezTo>
                      <a:pt x="1094" y="276"/>
                      <a:pt x="1094" y="194"/>
                      <a:pt x="1085" y="111"/>
                    </a:cubicBezTo>
                    <a:cubicBezTo>
                      <a:pt x="910" y="56"/>
                      <a:pt x="736" y="10"/>
                      <a:pt x="552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20" name="Google Shape;320;p16"/>
            <p:cNvSpPr/>
            <p:nvPr/>
          </p:nvSpPr>
          <p:spPr>
            <a:xfrm>
              <a:off x="8464538" y="42552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8214325" y="464367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22" name="Google Shape;322;p16"/>
            <p:cNvGrpSpPr/>
            <p:nvPr/>
          </p:nvGrpSpPr>
          <p:grpSpPr>
            <a:xfrm>
              <a:off x="1052506" y="314930"/>
              <a:ext cx="1841433" cy="821058"/>
              <a:chOff x="5619575" y="1256925"/>
              <a:chExt cx="665450" cy="296700"/>
            </a:xfrm>
          </p:grpSpPr>
          <p:sp>
            <p:nvSpPr>
              <p:cNvPr id="323" name="Google Shape;323;p16"/>
              <p:cNvSpPr/>
              <p:nvPr/>
            </p:nvSpPr>
            <p:spPr>
              <a:xfrm>
                <a:off x="5619575" y="1256925"/>
                <a:ext cx="665450" cy="296700"/>
              </a:xfrm>
              <a:custGeom>
                <a:avLst/>
                <a:gdLst/>
                <a:ahLst/>
                <a:cxnLst/>
                <a:rect l="l" t="t" r="r" b="b"/>
                <a:pathLst>
                  <a:path w="26618" h="11868" extrusionOk="0">
                    <a:moveTo>
                      <a:pt x="15743" y="1"/>
                    </a:moveTo>
                    <a:cubicBezTo>
                      <a:pt x="12859" y="1"/>
                      <a:pt x="9959" y="2236"/>
                      <a:pt x="10270" y="7129"/>
                    </a:cubicBezTo>
                    <a:cubicBezTo>
                      <a:pt x="9130" y="5472"/>
                      <a:pt x="7629" y="4774"/>
                      <a:pt x="6163" y="4774"/>
                    </a:cubicBezTo>
                    <a:cubicBezTo>
                      <a:pt x="3002" y="4774"/>
                      <a:pt x="0" y="8013"/>
                      <a:pt x="1114" y="11867"/>
                    </a:cubicBezTo>
                    <a:lnTo>
                      <a:pt x="26617" y="11867"/>
                    </a:lnTo>
                    <a:cubicBezTo>
                      <a:pt x="26617" y="9645"/>
                      <a:pt x="24937" y="7102"/>
                      <a:pt x="22671" y="7102"/>
                    </a:cubicBezTo>
                    <a:cubicBezTo>
                      <a:pt x="22108" y="7102"/>
                      <a:pt x="21509" y="7259"/>
                      <a:pt x="20891" y="7617"/>
                    </a:cubicBezTo>
                    <a:cubicBezTo>
                      <a:pt x="22097" y="2729"/>
                      <a:pt x="18930" y="1"/>
                      <a:pt x="1574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4" name="Google Shape;324;p16"/>
              <p:cNvSpPr/>
              <p:nvPr/>
            </p:nvSpPr>
            <p:spPr>
              <a:xfrm>
                <a:off x="6176950" y="1368325"/>
                <a:ext cx="2592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1037" h="459" extrusionOk="0">
                    <a:moveTo>
                      <a:pt x="299" y="1"/>
                    </a:moveTo>
                    <a:cubicBezTo>
                      <a:pt x="267" y="1"/>
                      <a:pt x="235" y="2"/>
                      <a:pt x="203" y="6"/>
                    </a:cubicBezTo>
                    <a:cubicBezTo>
                      <a:pt x="84" y="18"/>
                      <a:pt x="1" y="29"/>
                      <a:pt x="1" y="29"/>
                    </a:cubicBezTo>
                    <a:cubicBezTo>
                      <a:pt x="1" y="77"/>
                      <a:pt x="1" y="137"/>
                      <a:pt x="1" y="196"/>
                    </a:cubicBezTo>
                    <a:lnTo>
                      <a:pt x="179" y="244"/>
                    </a:lnTo>
                    <a:cubicBezTo>
                      <a:pt x="274" y="268"/>
                      <a:pt x="382" y="315"/>
                      <a:pt x="477" y="339"/>
                    </a:cubicBezTo>
                    <a:cubicBezTo>
                      <a:pt x="655" y="387"/>
                      <a:pt x="965" y="458"/>
                      <a:pt x="965" y="458"/>
                    </a:cubicBezTo>
                    <a:cubicBezTo>
                      <a:pt x="1001" y="410"/>
                      <a:pt x="1024" y="363"/>
                      <a:pt x="1036" y="303"/>
                    </a:cubicBezTo>
                    <a:cubicBezTo>
                      <a:pt x="893" y="196"/>
                      <a:pt x="739" y="101"/>
                      <a:pt x="560" y="29"/>
                    </a:cubicBezTo>
                    <a:cubicBezTo>
                      <a:pt x="473" y="12"/>
                      <a:pt x="386" y="1"/>
                      <a:pt x="29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5" name="Google Shape;325;p16"/>
              <p:cNvSpPr/>
              <p:nvPr/>
            </p:nvSpPr>
            <p:spPr>
              <a:xfrm>
                <a:off x="6179025" y="1355125"/>
                <a:ext cx="32775" cy="15425"/>
              </a:xfrm>
              <a:custGeom>
                <a:avLst/>
                <a:gdLst/>
                <a:ahLst/>
                <a:cxnLst/>
                <a:rect l="l" t="t" r="r" b="b"/>
                <a:pathLst>
                  <a:path w="1311" h="617" extrusionOk="0">
                    <a:moveTo>
                      <a:pt x="185" y="1"/>
                    </a:moveTo>
                    <a:cubicBezTo>
                      <a:pt x="156" y="1"/>
                      <a:pt x="126" y="4"/>
                      <a:pt x="96" y="10"/>
                    </a:cubicBezTo>
                    <a:lnTo>
                      <a:pt x="13" y="10"/>
                    </a:lnTo>
                    <a:cubicBezTo>
                      <a:pt x="1" y="57"/>
                      <a:pt x="1" y="117"/>
                      <a:pt x="13" y="176"/>
                    </a:cubicBezTo>
                    <a:cubicBezTo>
                      <a:pt x="84" y="188"/>
                      <a:pt x="156" y="212"/>
                      <a:pt x="227" y="236"/>
                    </a:cubicBezTo>
                    <a:cubicBezTo>
                      <a:pt x="346" y="272"/>
                      <a:pt x="489" y="355"/>
                      <a:pt x="596" y="403"/>
                    </a:cubicBezTo>
                    <a:cubicBezTo>
                      <a:pt x="739" y="462"/>
                      <a:pt x="870" y="510"/>
                      <a:pt x="1013" y="557"/>
                    </a:cubicBezTo>
                    <a:cubicBezTo>
                      <a:pt x="1144" y="593"/>
                      <a:pt x="1251" y="617"/>
                      <a:pt x="1251" y="617"/>
                    </a:cubicBezTo>
                    <a:cubicBezTo>
                      <a:pt x="1275" y="581"/>
                      <a:pt x="1299" y="522"/>
                      <a:pt x="1311" y="474"/>
                    </a:cubicBezTo>
                    <a:lnTo>
                      <a:pt x="1108" y="343"/>
                    </a:lnTo>
                    <a:cubicBezTo>
                      <a:pt x="989" y="260"/>
                      <a:pt x="858" y="188"/>
                      <a:pt x="727" y="117"/>
                    </a:cubicBezTo>
                    <a:cubicBezTo>
                      <a:pt x="584" y="57"/>
                      <a:pt x="429" y="22"/>
                      <a:pt x="275" y="10"/>
                    </a:cubicBezTo>
                    <a:cubicBezTo>
                      <a:pt x="245" y="4"/>
                      <a:pt x="215" y="1"/>
                      <a:pt x="1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6" name="Google Shape;326;p16"/>
              <p:cNvSpPr/>
              <p:nvPr/>
            </p:nvSpPr>
            <p:spPr>
              <a:xfrm>
                <a:off x="6192425" y="1344025"/>
                <a:ext cx="21750" cy="107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430" extrusionOk="0">
                    <a:moveTo>
                      <a:pt x="98" y="0"/>
                    </a:moveTo>
                    <a:cubicBezTo>
                      <a:pt x="81" y="0"/>
                      <a:pt x="65" y="1"/>
                      <a:pt x="48" y="1"/>
                    </a:cubicBezTo>
                    <a:cubicBezTo>
                      <a:pt x="24" y="49"/>
                      <a:pt x="13" y="97"/>
                      <a:pt x="1" y="156"/>
                    </a:cubicBezTo>
                    <a:cubicBezTo>
                      <a:pt x="120" y="239"/>
                      <a:pt x="251" y="311"/>
                      <a:pt x="382" y="358"/>
                    </a:cubicBezTo>
                    <a:cubicBezTo>
                      <a:pt x="525" y="394"/>
                      <a:pt x="667" y="418"/>
                      <a:pt x="810" y="430"/>
                    </a:cubicBezTo>
                    <a:cubicBezTo>
                      <a:pt x="834" y="382"/>
                      <a:pt x="858" y="323"/>
                      <a:pt x="870" y="275"/>
                    </a:cubicBezTo>
                    <a:cubicBezTo>
                      <a:pt x="645" y="95"/>
                      <a:pt x="378" y="0"/>
                      <a:pt x="9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7" name="Google Shape;327;p16"/>
              <p:cNvSpPr/>
              <p:nvPr/>
            </p:nvSpPr>
            <p:spPr>
              <a:xfrm>
                <a:off x="5922750" y="1312200"/>
                <a:ext cx="18775" cy="26725"/>
              </a:xfrm>
              <a:custGeom>
                <a:avLst/>
                <a:gdLst/>
                <a:ahLst/>
                <a:cxnLst/>
                <a:rect l="l" t="t" r="r" b="b"/>
                <a:pathLst>
                  <a:path w="751" h="1069" extrusionOk="0">
                    <a:moveTo>
                      <a:pt x="679" y="0"/>
                    </a:moveTo>
                    <a:lnTo>
                      <a:pt x="620" y="24"/>
                    </a:lnTo>
                    <a:cubicBezTo>
                      <a:pt x="572" y="36"/>
                      <a:pt x="513" y="60"/>
                      <a:pt x="477" y="96"/>
                    </a:cubicBezTo>
                    <a:cubicBezTo>
                      <a:pt x="334" y="167"/>
                      <a:pt x="227" y="262"/>
                      <a:pt x="143" y="393"/>
                    </a:cubicBezTo>
                    <a:cubicBezTo>
                      <a:pt x="60" y="524"/>
                      <a:pt x="12" y="667"/>
                      <a:pt x="1" y="822"/>
                    </a:cubicBezTo>
                    <a:cubicBezTo>
                      <a:pt x="1" y="881"/>
                      <a:pt x="1" y="941"/>
                      <a:pt x="1" y="989"/>
                    </a:cubicBezTo>
                    <a:lnTo>
                      <a:pt x="1" y="1060"/>
                    </a:lnTo>
                    <a:cubicBezTo>
                      <a:pt x="30" y="1066"/>
                      <a:pt x="57" y="1069"/>
                      <a:pt x="84" y="1069"/>
                    </a:cubicBezTo>
                    <a:cubicBezTo>
                      <a:pt x="111" y="1069"/>
                      <a:pt x="137" y="1066"/>
                      <a:pt x="167" y="1060"/>
                    </a:cubicBezTo>
                    <a:lnTo>
                      <a:pt x="179" y="1000"/>
                    </a:lnTo>
                    <a:cubicBezTo>
                      <a:pt x="191" y="953"/>
                      <a:pt x="203" y="917"/>
                      <a:pt x="227" y="869"/>
                    </a:cubicBezTo>
                    <a:cubicBezTo>
                      <a:pt x="274" y="762"/>
                      <a:pt x="334" y="655"/>
                      <a:pt x="393" y="560"/>
                    </a:cubicBezTo>
                    <a:cubicBezTo>
                      <a:pt x="453" y="465"/>
                      <a:pt x="524" y="369"/>
                      <a:pt x="608" y="286"/>
                    </a:cubicBezTo>
                    <a:cubicBezTo>
                      <a:pt x="655" y="227"/>
                      <a:pt x="703" y="179"/>
                      <a:pt x="751" y="143"/>
                    </a:cubicBezTo>
                    <a:cubicBezTo>
                      <a:pt x="739" y="84"/>
                      <a:pt x="715" y="36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8" name="Google Shape;328;p16"/>
              <p:cNvSpPr/>
              <p:nvPr/>
            </p:nvSpPr>
            <p:spPr>
              <a:xfrm>
                <a:off x="5941500" y="1318750"/>
                <a:ext cx="18175" cy="18475"/>
              </a:xfrm>
              <a:custGeom>
                <a:avLst/>
                <a:gdLst/>
                <a:ahLst/>
                <a:cxnLst/>
                <a:rect l="l" t="t" r="r" b="b"/>
                <a:pathLst>
                  <a:path w="727" h="739" extrusionOk="0">
                    <a:moveTo>
                      <a:pt x="632" y="0"/>
                    </a:moveTo>
                    <a:cubicBezTo>
                      <a:pt x="584" y="0"/>
                      <a:pt x="536" y="12"/>
                      <a:pt x="501" y="24"/>
                    </a:cubicBezTo>
                    <a:cubicBezTo>
                      <a:pt x="382" y="60"/>
                      <a:pt x="275" y="119"/>
                      <a:pt x="191" y="203"/>
                    </a:cubicBezTo>
                    <a:cubicBezTo>
                      <a:pt x="108" y="286"/>
                      <a:pt x="60" y="393"/>
                      <a:pt x="24" y="500"/>
                    </a:cubicBezTo>
                    <a:cubicBezTo>
                      <a:pt x="13" y="548"/>
                      <a:pt x="1" y="584"/>
                      <a:pt x="1" y="631"/>
                    </a:cubicBezTo>
                    <a:lnTo>
                      <a:pt x="1" y="679"/>
                    </a:lnTo>
                    <a:cubicBezTo>
                      <a:pt x="48" y="715"/>
                      <a:pt x="96" y="727"/>
                      <a:pt x="144" y="738"/>
                    </a:cubicBezTo>
                    <a:cubicBezTo>
                      <a:pt x="179" y="691"/>
                      <a:pt x="203" y="655"/>
                      <a:pt x="239" y="607"/>
                    </a:cubicBezTo>
                    <a:cubicBezTo>
                      <a:pt x="298" y="548"/>
                      <a:pt x="358" y="477"/>
                      <a:pt x="417" y="417"/>
                    </a:cubicBezTo>
                    <a:cubicBezTo>
                      <a:pt x="477" y="357"/>
                      <a:pt x="536" y="298"/>
                      <a:pt x="596" y="238"/>
                    </a:cubicBezTo>
                    <a:cubicBezTo>
                      <a:pt x="644" y="215"/>
                      <a:pt x="679" y="179"/>
                      <a:pt x="727" y="155"/>
                    </a:cubicBezTo>
                    <a:cubicBezTo>
                      <a:pt x="715" y="107"/>
                      <a:pt x="703" y="48"/>
                      <a:pt x="67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29" name="Google Shape;329;p16"/>
              <p:cNvSpPr/>
              <p:nvPr/>
            </p:nvSpPr>
            <p:spPr>
              <a:xfrm>
                <a:off x="5653075" y="1502700"/>
                <a:ext cx="16400" cy="16400"/>
              </a:xfrm>
              <a:custGeom>
                <a:avLst/>
                <a:gdLst/>
                <a:ahLst/>
                <a:cxnLst/>
                <a:rect l="l" t="t" r="r" b="b"/>
                <a:pathLst>
                  <a:path w="656" h="656" extrusionOk="0">
                    <a:moveTo>
                      <a:pt x="120" y="0"/>
                    </a:moveTo>
                    <a:cubicBezTo>
                      <a:pt x="72" y="24"/>
                      <a:pt x="36" y="72"/>
                      <a:pt x="1" y="107"/>
                    </a:cubicBezTo>
                    <a:cubicBezTo>
                      <a:pt x="60" y="227"/>
                      <a:pt x="131" y="334"/>
                      <a:pt x="215" y="441"/>
                    </a:cubicBezTo>
                    <a:cubicBezTo>
                      <a:pt x="322" y="524"/>
                      <a:pt x="429" y="596"/>
                      <a:pt x="548" y="655"/>
                    </a:cubicBezTo>
                    <a:cubicBezTo>
                      <a:pt x="584" y="619"/>
                      <a:pt x="632" y="584"/>
                      <a:pt x="655" y="536"/>
                    </a:cubicBezTo>
                    <a:cubicBezTo>
                      <a:pt x="596" y="417"/>
                      <a:pt x="524" y="310"/>
                      <a:pt x="441" y="215"/>
                    </a:cubicBezTo>
                    <a:cubicBezTo>
                      <a:pt x="346" y="131"/>
                      <a:pt x="239" y="60"/>
                      <a:pt x="12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0" name="Google Shape;330;p16"/>
              <p:cNvSpPr/>
              <p:nvPr/>
            </p:nvSpPr>
            <p:spPr>
              <a:xfrm>
                <a:off x="5651000" y="1479750"/>
                <a:ext cx="2532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013" h="931" extrusionOk="0">
                    <a:moveTo>
                      <a:pt x="115" y="1"/>
                    </a:moveTo>
                    <a:cubicBezTo>
                      <a:pt x="87" y="1"/>
                      <a:pt x="0" y="109"/>
                      <a:pt x="0" y="121"/>
                    </a:cubicBezTo>
                    <a:cubicBezTo>
                      <a:pt x="119" y="287"/>
                      <a:pt x="250" y="442"/>
                      <a:pt x="405" y="585"/>
                    </a:cubicBezTo>
                    <a:cubicBezTo>
                      <a:pt x="560" y="716"/>
                      <a:pt x="726" y="823"/>
                      <a:pt x="905" y="930"/>
                    </a:cubicBezTo>
                    <a:cubicBezTo>
                      <a:pt x="941" y="895"/>
                      <a:pt x="988" y="859"/>
                      <a:pt x="1012" y="811"/>
                    </a:cubicBezTo>
                    <a:cubicBezTo>
                      <a:pt x="893" y="644"/>
                      <a:pt x="762" y="490"/>
                      <a:pt x="607" y="347"/>
                    </a:cubicBezTo>
                    <a:cubicBezTo>
                      <a:pt x="453" y="216"/>
                      <a:pt x="286" y="97"/>
                      <a:pt x="119" y="2"/>
                    </a:cubicBezTo>
                    <a:cubicBezTo>
                      <a:pt x="118" y="1"/>
                      <a:pt x="117" y="1"/>
                      <a:pt x="11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31" name="Google Shape;331;p16"/>
              <p:cNvSpPr/>
              <p:nvPr/>
            </p:nvSpPr>
            <p:spPr>
              <a:xfrm>
                <a:off x="5659625" y="1464000"/>
                <a:ext cx="181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727" h="668" extrusionOk="0">
                    <a:moveTo>
                      <a:pt x="143" y="1"/>
                    </a:moveTo>
                    <a:cubicBezTo>
                      <a:pt x="96" y="12"/>
                      <a:pt x="48" y="48"/>
                      <a:pt x="0" y="84"/>
                    </a:cubicBezTo>
                    <a:cubicBezTo>
                      <a:pt x="60" y="227"/>
                      <a:pt x="131" y="370"/>
                      <a:pt x="239" y="489"/>
                    </a:cubicBezTo>
                    <a:cubicBezTo>
                      <a:pt x="322" y="548"/>
                      <a:pt x="417" y="608"/>
                      <a:pt x="512" y="632"/>
                    </a:cubicBezTo>
                    <a:cubicBezTo>
                      <a:pt x="608" y="655"/>
                      <a:pt x="679" y="667"/>
                      <a:pt x="679" y="667"/>
                    </a:cubicBezTo>
                    <a:cubicBezTo>
                      <a:pt x="703" y="620"/>
                      <a:pt x="727" y="560"/>
                      <a:pt x="727" y="501"/>
                    </a:cubicBezTo>
                    <a:lnTo>
                      <a:pt x="620" y="417"/>
                    </a:lnTo>
                    <a:cubicBezTo>
                      <a:pt x="560" y="370"/>
                      <a:pt x="512" y="286"/>
                      <a:pt x="453" y="251"/>
                    </a:cubicBezTo>
                    <a:cubicBezTo>
                      <a:pt x="346" y="155"/>
                      <a:pt x="143" y="1"/>
                      <a:pt x="14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32" name="Google Shape;332;p16"/>
          <p:cNvSpPr txBox="1">
            <a:spLocks noGrp="1"/>
          </p:cNvSpPr>
          <p:nvPr>
            <p:ph type="title"/>
          </p:nvPr>
        </p:nvSpPr>
        <p:spPr>
          <a:xfrm>
            <a:off x="5808801" y="924165"/>
            <a:ext cx="3442000" cy="23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4200"/>
              <a:buNone/>
              <a:defRPr sz="7066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33" name="Google Shape;333;p16"/>
          <p:cNvSpPr txBox="1">
            <a:spLocks noGrp="1"/>
          </p:cNvSpPr>
          <p:nvPr>
            <p:ph type="subTitle" idx="1"/>
          </p:nvPr>
        </p:nvSpPr>
        <p:spPr>
          <a:xfrm>
            <a:off x="3146000" y="3160765"/>
            <a:ext cx="5900000" cy="638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334" name="Google Shape;334;p16"/>
          <p:cNvSpPr txBox="1">
            <a:spLocks noGrp="1"/>
          </p:cNvSpPr>
          <p:nvPr>
            <p:ph type="title" idx="2" hasCustomPrompt="1"/>
          </p:nvPr>
        </p:nvSpPr>
        <p:spPr>
          <a:xfrm>
            <a:off x="2916135" y="924152"/>
            <a:ext cx="2791200" cy="25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16000" b="0">
                <a:solidFill>
                  <a:schemeClr val="dk2"/>
                </a:solidFill>
                <a:latin typeface="Life Savers ExtraBold"/>
                <a:ea typeface="Life Savers ExtraBold"/>
                <a:cs typeface="Life Savers ExtraBold"/>
                <a:sym typeface="Life Savers Extra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530320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 3">
  <p:cSld name="Section title and description 3">
    <p:bg>
      <p:bgPr>
        <a:solidFill>
          <a:schemeClr val="lt2"/>
        </a:solidFill>
        <a:effectLst/>
      </p:bgPr>
    </p:bg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9" name="Google Shape;359;p18"/>
          <p:cNvGrpSpPr/>
          <p:nvPr/>
        </p:nvGrpSpPr>
        <p:grpSpPr>
          <a:xfrm>
            <a:off x="-763956" y="774132"/>
            <a:ext cx="12387039" cy="5363879"/>
            <a:chOff x="-572967" y="580599"/>
            <a:chExt cx="9290279" cy="4022909"/>
          </a:xfrm>
        </p:grpSpPr>
        <p:grpSp>
          <p:nvGrpSpPr>
            <p:cNvPr id="360" name="Google Shape;360;p18"/>
            <p:cNvGrpSpPr/>
            <p:nvPr/>
          </p:nvGrpSpPr>
          <p:grpSpPr>
            <a:xfrm>
              <a:off x="-572967" y="4039827"/>
              <a:ext cx="1700876" cy="563680"/>
              <a:chOff x="456975" y="1603100"/>
              <a:chExt cx="1111175" cy="368250"/>
            </a:xfrm>
          </p:grpSpPr>
          <p:sp>
            <p:nvSpPr>
              <p:cNvPr id="361" name="Google Shape;361;p18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2" name="Google Shape;362;p18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3" name="Google Shape;363;p18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4" name="Google Shape;364;p18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65" name="Google Shape;365;p18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  <p:sp>
          <p:nvSpPr>
            <p:cNvPr id="366" name="Google Shape;366;p18"/>
            <p:cNvSpPr/>
            <p:nvPr/>
          </p:nvSpPr>
          <p:spPr>
            <a:xfrm>
              <a:off x="8423988" y="910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7" name="Google Shape;367;p18"/>
            <p:cNvSpPr/>
            <p:nvPr/>
          </p:nvSpPr>
          <p:spPr>
            <a:xfrm>
              <a:off x="5949225" y="3911238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8" name="Google Shape;368;p18"/>
            <p:cNvSpPr/>
            <p:nvPr/>
          </p:nvSpPr>
          <p:spPr>
            <a:xfrm>
              <a:off x="6004638" y="3608363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69" name="Google Shape;369;p18"/>
            <p:cNvSpPr/>
            <p:nvPr/>
          </p:nvSpPr>
          <p:spPr>
            <a:xfrm>
              <a:off x="3611413" y="4352050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grpSp>
          <p:nvGrpSpPr>
            <p:cNvPr id="370" name="Google Shape;370;p18"/>
            <p:cNvGrpSpPr/>
            <p:nvPr/>
          </p:nvGrpSpPr>
          <p:grpSpPr>
            <a:xfrm>
              <a:off x="867541" y="580599"/>
              <a:ext cx="1288247" cy="574373"/>
              <a:chOff x="7624716" y="2969549"/>
              <a:chExt cx="1288247" cy="574373"/>
            </a:xfrm>
          </p:grpSpPr>
          <p:sp>
            <p:nvSpPr>
              <p:cNvPr id="371" name="Google Shape;371;p18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2" name="Google Shape;372;p18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3" name="Google Shape;373;p18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4" name="Google Shape;374;p18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5" name="Google Shape;375;p18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  <p:sp>
            <p:nvSpPr>
              <p:cNvPr id="376" name="Google Shape;376;p18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89"/>
              </a:p>
            </p:txBody>
          </p:sp>
        </p:grpSp>
      </p:grpSp>
      <p:sp>
        <p:nvSpPr>
          <p:cNvPr id="377" name="Google Shape;377;p18"/>
          <p:cNvSpPr txBox="1">
            <a:spLocks noGrp="1"/>
          </p:cNvSpPr>
          <p:nvPr>
            <p:ph type="subTitle" idx="1"/>
          </p:nvPr>
        </p:nvSpPr>
        <p:spPr>
          <a:xfrm flipH="1">
            <a:off x="6562633" y="3831567"/>
            <a:ext cx="3897200" cy="131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  <p:sp>
        <p:nvSpPr>
          <p:cNvPr id="378" name="Google Shape;378;p18"/>
          <p:cNvSpPr txBox="1">
            <a:spLocks noGrp="1"/>
          </p:cNvSpPr>
          <p:nvPr>
            <p:ph type="title"/>
          </p:nvPr>
        </p:nvSpPr>
        <p:spPr>
          <a:xfrm>
            <a:off x="6562300" y="1714451"/>
            <a:ext cx="3519600" cy="212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None/>
              <a:defRPr sz="4000">
                <a:solidFill>
                  <a:schemeClr val="accent1"/>
                </a:solidFill>
                <a:latin typeface="Roboto Slab Light"/>
                <a:ea typeface="Roboto Slab Light"/>
                <a:cs typeface="Roboto Slab Light"/>
                <a:sym typeface="Roboto Slab Light"/>
              </a:defRPr>
            </a:lvl9pPr>
          </a:lstStyle>
          <a:p>
            <a:endParaRPr/>
          </a:p>
        </p:txBody>
      </p:sp>
      <p:grpSp>
        <p:nvGrpSpPr>
          <p:cNvPr id="379" name="Google Shape;379;p18"/>
          <p:cNvGrpSpPr/>
          <p:nvPr/>
        </p:nvGrpSpPr>
        <p:grpSpPr>
          <a:xfrm>
            <a:off x="9817136" y="5220578"/>
            <a:ext cx="1871035" cy="728305"/>
            <a:chOff x="1204900" y="1919475"/>
            <a:chExt cx="591775" cy="230350"/>
          </a:xfrm>
        </p:grpSpPr>
        <p:sp>
          <p:nvSpPr>
            <p:cNvPr id="380" name="Google Shape;380;p18"/>
            <p:cNvSpPr/>
            <p:nvPr/>
          </p:nvSpPr>
          <p:spPr>
            <a:xfrm>
              <a:off x="1204900" y="1919475"/>
              <a:ext cx="591775" cy="230350"/>
            </a:xfrm>
            <a:custGeom>
              <a:avLst/>
              <a:gdLst/>
              <a:ahLst/>
              <a:cxnLst/>
              <a:rect l="l" t="t" r="r" b="b"/>
              <a:pathLst>
                <a:path w="23671" h="9214" extrusionOk="0">
                  <a:moveTo>
                    <a:pt x="13477" y="0"/>
                  </a:moveTo>
                  <a:cubicBezTo>
                    <a:pt x="11108" y="0"/>
                    <a:pt x="8780" y="1383"/>
                    <a:pt x="9728" y="3987"/>
                  </a:cubicBezTo>
                  <a:cubicBezTo>
                    <a:pt x="9024" y="3386"/>
                    <a:pt x="8136" y="3109"/>
                    <a:pt x="7252" y="3109"/>
                  </a:cubicBezTo>
                  <a:cubicBezTo>
                    <a:pt x="5790" y="3109"/>
                    <a:pt x="4342" y="3867"/>
                    <a:pt x="3763" y="5165"/>
                  </a:cubicBezTo>
                  <a:cubicBezTo>
                    <a:pt x="3537" y="5665"/>
                    <a:pt x="3453" y="6213"/>
                    <a:pt x="3513" y="6761"/>
                  </a:cubicBezTo>
                  <a:cubicBezTo>
                    <a:pt x="3120" y="6558"/>
                    <a:pt x="2679" y="6439"/>
                    <a:pt x="2227" y="6427"/>
                  </a:cubicBezTo>
                  <a:cubicBezTo>
                    <a:pt x="905" y="6427"/>
                    <a:pt x="1" y="7582"/>
                    <a:pt x="251" y="9213"/>
                  </a:cubicBezTo>
                  <a:lnTo>
                    <a:pt x="22801" y="9213"/>
                  </a:lnTo>
                  <a:cubicBezTo>
                    <a:pt x="23670" y="7642"/>
                    <a:pt x="23265" y="6249"/>
                    <a:pt x="22253" y="5368"/>
                  </a:cubicBezTo>
                  <a:cubicBezTo>
                    <a:pt x="21553" y="4752"/>
                    <a:pt x="20561" y="4387"/>
                    <a:pt x="19501" y="4387"/>
                  </a:cubicBezTo>
                  <a:cubicBezTo>
                    <a:pt x="18759" y="4387"/>
                    <a:pt x="17983" y="4566"/>
                    <a:pt x="17253" y="4963"/>
                  </a:cubicBezTo>
                  <a:cubicBezTo>
                    <a:pt x="18601" y="1588"/>
                    <a:pt x="16016" y="0"/>
                    <a:pt x="134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1" name="Google Shape;381;p18"/>
            <p:cNvSpPr/>
            <p:nvPr/>
          </p:nvSpPr>
          <p:spPr>
            <a:xfrm>
              <a:off x="1548400" y="1942575"/>
              <a:ext cx="31875" cy="21800"/>
            </a:xfrm>
            <a:custGeom>
              <a:avLst/>
              <a:gdLst/>
              <a:ahLst/>
              <a:cxnLst/>
              <a:rect l="l" t="t" r="r" b="b"/>
              <a:pathLst>
                <a:path w="1275" h="872" extrusionOk="0">
                  <a:moveTo>
                    <a:pt x="364" y="1"/>
                  </a:moveTo>
                  <a:cubicBezTo>
                    <a:pt x="342" y="1"/>
                    <a:pt x="320" y="1"/>
                    <a:pt x="298" y="3"/>
                  </a:cubicBezTo>
                  <a:cubicBezTo>
                    <a:pt x="203" y="3"/>
                    <a:pt x="96" y="15"/>
                    <a:pt x="12" y="50"/>
                  </a:cubicBezTo>
                  <a:cubicBezTo>
                    <a:pt x="0" y="98"/>
                    <a:pt x="12" y="158"/>
                    <a:pt x="36" y="205"/>
                  </a:cubicBezTo>
                  <a:cubicBezTo>
                    <a:pt x="119" y="217"/>
                    <a:pt x="203" y="217"/>
                    <a:pt x="274" y="241"/>
                  </a:cubicBezTo>
                  <a:cubicBezTo>
                    <a:pt x="417" y="265"/>
                    <a:pt x="548" y="324"/>
                    <a:pt x="667" y="396"/>
                  </a:cubicBezTo>
                  <a:cubicBezTo>
                    <a:pt x="786" y="467"/>
                    <a:pt x="893" y="562"/>
                    <a:pt x="977" y="669"/>
                  </a:cubicBezTo>
                  <a:cubicBezTo>
                    <a:pt x="1024" y="741"/>
                    <a:pt x="1072" y="800"/>
                    <a:pt x="1120" y="872"/>
                  </a:cubicBezTo>
                  <a:cubicBezTo>
                    <a:pt x="1179" y="872"/>
                    <a:pt x="1227" y="860"/>
                    <a:pt x="1274" y="824"/>
                  </a:cubicBezTo>
                  <a:cubicBezTo>
                    <a:pt x="1274" y="824"/>
                    <a:pt x="1262" y="789"/>
                    <a:pt x="1250" y="741"/>
                  </a:cubicBezTo>
                  <a:cubicBezTo>
                    <a:pt x="1239" y="681"/>
                    <a:pt x="1215" y="610"/>
                    <a:pt x="1191" y="550"/>
                  </a:cubicBezTo>
                  <a:cubicBezTo>
                    <a:pt x="1108" y="372"/>
                    <a:pt x="989" y="229"/>
                    <a:pt x="834" y="122"/>
                  </a:cubicBezTo>
                  <a:cubicBezTo>
                    <a:pt x="688" y="38"/>
                    <a:pt x="523" y="1"/>
                    <a:pt x="3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2" name="Google Shape;382;p18"/>
            <p:cNvSpPr/>
            <p:nvPr/>
          </p:nvSpPr>
          <p:spPr>
            <a:xfrm>
              <a:off x="1546025" y="1962275"/>
              <a:ext cx="24425" cy="19375"/>
            </a:xfrm>
            <a:custGeom>
              <a:avLst/>
              <a:gdLst/>
              <a:ahLst/>
              <a:cxnLst/>
              <a:rect l="l" t="t" r="r" b="b"/>
              <a:pathLst>
                <a:path w="977" h="775" extrusionOk="0">
                  <a:moveTo>
                    <a:pt x="48" y="1"/>
                  </a:moveTo>
                  <a:cubicBezTo>
                    <a:pt x="24" y="48"/>
                    <a:pt x="0" y="96"/>
                    <a:pt x="0" y="155"/>
                  </a:cubicBezTo>
                  <a:lnTo>
                    <a:pt x="155" y="262"/>
                  </a:lnTo>
                  <a:cubicBezTo>
                    <a:pt x="202" y="286"/>
                    <a:pt x="250" y="322"/>
                    <a:pt x="286" y="358"/>
                  </a:cubicBezTo>
                  <a:cubicBezTo>
                    <a:pt x="333" y="393"/>
                    <a:pt x="381" y="429"/>
                    <a:pt x="417" y="465"/>
                  </a:cubicBezTo>
                  <a:cubicBezTo>
                    <a:pt x="572" y="584"/>
                    <a:pt x="869" y="774"/>
                    <a:pt x="869" y="774"/>
                  </a:cubicBezTo>
                  <a:cubicBezTo>
                    <a:pt x="905" y="739"/>
                    <a:pt x="953" y="703"/>
                    <a:pt x="976" y="655"/>
                  </a:cubicBezTo>
                  <a:cubicBezTo>
                    <a:pt x="881" y="489"/>
                    <a:pt x="750" y="334"/>
                    <a:pt x="607" y="203"/>
                  </a:cubicBezTo>
                  <a:cubicBezTo>
                    <a:pt x="500" y="132"/>
                    <a:pt x="381" y="72"/>
                    <a:pt x="250" y="36"/>
                  </a:cubicBezTo>
                  <a:cubicBezTo>
                    <a:pt x="131" y="12"/>
                    <a:pt x="48" y="1"/>
                    <a:pt x="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3" name="Google Shape;383;p18"/>
            <p:cNvSpPr/>
            <p:nvPr/>
          </p:nvSpPr>
          <p:spPr>
            <a:xfrm>
              <a:off x="1653775" y="2127250"/>
              <a:ext cx="36925" cy="8200"/>
            </a:xfrm>
            <a:custGeom>
              <a:avLst/>
              <a:gdLst/>
              <a:ahLst/>
              <a:cxnLst/>
              <a:rect l="l" t="t" r="r" b="b"/>
              <a:pathLst>
                <a:path w="1477" h="328" extrusionOk="0">
                  <a:moveTo>
                    <a:pt x="744" y="1"/>
                  </a:moveTo>
                  <a:cubicBezTo>
                    <a:pt x="503" y="1"/>
                    <a:pt x="262" y="27"/>
                    <a:pt x="24" y="81"/>
                  </a:cubicBezTo>
                  <a:cubicBezTo>
                    <a:pt x="0" y="140"/>
                    <a:pt x="0" y="188"/>
                    <a:pt x="24" y="248"/>
                  </a:cubicBezTo>
                  <a:cubicBezTo>
                    <a:pt x="262" y="301"/>
                    <a:pt x="503" y="328"/>
                    <a:pt x="744" y="328"/>
                  </a:cubicBezTo>
                  <a:cubicBezTo>
                    <a:pt x="985" y="328"/>
                    <a:pt x="1226" y="301"/>
                    <a:pt x="1465" y="248"/>
                  </a:cubicBezTo>
                  <a:cubicBezTo>
                    <a:pt x="1477" y="188"/>
                    <a:pt x="1477" y="140"/>
                    <a:pt x="1465" y="81"/>
                  </a:cubicBezTo>
                  <a:cubicBezTo>
                    <a:pt x="1226" y="27"/>
                    <a:pt x="985" y="1"/>
                    <a:pt x="7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4" name="Google Shape;384;p18"/>
            <p:cNvSpPr/>
            <p:nvPr/>
          </p:nvSpPr>
          <p:spPr>
            <a:xfrm>
              <a:off x="1663000" y="2109025"/>
              <a:ext cx="18475" cy="8050"/>
            </a:xfrm>
            <a:custGeom>
              <a:avLst/>
              <a:gdLst/>
              <a:ahLst/>
              <a:cxnLst/>
              <a:rect l="l" t="t" r="r" b="b"/>
              <a:pathLst>
                <a:path w="739" h="322" extrusionOk="0">
                  <a:moveTo>
                    <a:pt x="369" y="0"/>
                  </a:moveTo>
                  <a:cubicBezTo>
                    <a:pt x="250" y="12"/>
                    <a:pt x="131" y="36"/>
                    <a:pt x="12" y="84"/>
                  </a:cubicBezTo>
                  <a:cubicBezTo>
                    <a:pt x="0" y="131"/>
                    <a:pt x="0" y="191"/>
                    <a:pt x="12" y="238"/>
                  </a:cubicBezTo>
                  <a:cubicBezTo>
                    <a:pt x="131" y="286"/>
                    <a:pt x="250" y="310"/>
                    <a:pt x="369" y="322"/>
                  </a:cubicBezTo>
                  <a:cubicBezTo>
                    <a:pt x="500" y="310"/>
                    <a:pt x="619" y="286"/>
                    <a:pt x="738" y="238"/>
                  </a:cubicBezTo>
                  <a:cubicBezTo>
                    <a:pt x="738" y="191"/>
                    <a:pt x="738" y="131"/>
                    <a:pt x="738" y="84"/>
                  </a:cubicBezTo>
                  <a:cubicBezTo>
                    <a:pt x="619" y="36"/>
                    <a:pt x="500" y="12"/>
                    <a:pt x="36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</p:spTree>
    <p:extLst>
      <p:ext uri="{BB962C8B-B14F-4D97-AF65-F5344CB8AC3E}">
        <p14:creationId xmlns:p14="http://schemas.microsoft.com/office/powerpoint/2010/main" val="245236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text 2">
  <p:cSld name="Title and one column text 2">
    <p:bg>
      <p:bgPr>
        <a:solidFill>
          <a:schemeClr val="lt2"/>
        </a:solidFill>
        <a:effectLst/>
      </p:bgPr>
    </p:bg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" name="Google Shape;386;p19"/>
          <p:cNvGrpSpPr/>
          <p:nvPr/>
        </p:nvGrpSpPr>
        <p:grpSpPr>
          <a:xfrm>
            <a:off x="1499833" y="3180234"/>
            <a:ext cx="11125672" cy="2958567"/>
            <a:chOff x="1124875" y="2385175"/>
            <a:chExt cx="8344254" cy="2218925"/>
          </a:xfrm>
        </p:grpSpPr>
        <p:sp>
          <p:nvSpPr>
            <p:cNvPr id="387" name="Google Shape;387;p19"/>
            <p:cNvSpPr/>
            <p:nvPr/>
          </p:nvSpPr>
          <p:spPr>
            <a:xfrm>
              <a:off x="8630073" y="2385175"/>
              <a:ext cx="839056" cy="194150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8" name="Google Shape;388;p19"/>
            <p:cNvSpPr/>
            <p:nvPr/>
          </p:nvSpPr>
          <p:spPr>
            <a:xfrm>
              <a:off x="1124875" y="44657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  <p:sp>
          <p:nvSpPr>
            <p:cNvPr id="389" name="Google Shape;389;p19"/>
            <p:cNvSpPr/>
            <p:nvPr/>
          </p:nvSpPr>
          <p:spPr>
            <a:xfrm>
              <a:off x="5173475" y="4218875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89"/>
            </a:p>
          </p:txBody>
        </p:sp>
      </p:grpSp>
      <p:sp>
        <p:nvSpPr>
          <p:cNvPr id="390" name="Google Shape;390;p19"/>
          <p:cNvSpPr txBox="1">
            <a:spLocks noGrp="1"/>
          </p:cNvSpPr>
          <p:nvPr>
            <p:ph type="title"/>
          </p:nvPr>
        </p:nvSpPr>
        <p:spPr>
          <a:xfrm>
            <a:off x="960000" y="651459"/>
            <a:ext cx="6036000" cy="77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 sz="4000" i="0">
                <a:solidFill>
                  <a:schemeClr val="accen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None/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391" name="Google Shape;391;p19"/>
          <p:cNvSpPr txBox="1">
            <a:spLocks noGrp="1"/>
          </p:cNvSpPr>
          <p:nvPr>
            <p:ph type="subTitle" idx="1"/>
          </p:nvPr>
        </p:nvSpPr>
        <p:spPr>
          <a:xfrm>
            <a:off x="960000" y="1522800"/>
            <a:ext cx="6594800" cy="381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76836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90267" y="575197"/>
            <a:ext cx="10211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Life Savers"/>
              <a:buNone/>
              <a:defRPr sz="3000" b="1">
                <a:solidFill>
                  <a:schemeClr val="accent1"/>
                </a:solidFill>
                <a:latin typeface="Life Savers"/>
                <a:ea typeface="Life Savers"/>
                <a:cs typeface="Life Savers"/>
                <a:sym typeface="Life Sav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1126533" y="1536633"/>
            <a:ext cx="9938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●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○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238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500"/>
              <a:buFont typeface="Lato"/>
              <a:buChar char="■"/>
              <a:defRPr sz="1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6448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  <p:sldLayoutId id="2147483692" r:id="rId18"/>
    <p:sldLayoutId id="2147483693" r:id="rId19"/>
    <p:sldLayoutId id="2147483694" r:id="rId20"/>
    <p:sldLayoutId id="2147483695" r:id="rId21"/>
    <p:sldLayoutId id="2147483696" r:id="rId22"/>
    <p:sldLayoutId id="2147483697" r:id="rId23"/>
  </p:sldLayoutIdLst>
  <mc:AlternateContent xmlns:mc="http://schemas.openxmlformats.org/markup-compatibility/2006" xmlns:p14="http://schemas.microsoft.com/office/powerpoint/2010/main">
    <mc:Choice Requires="p14">
      <p:transition spd="slow">
        <p:fade/>
      </p:transition>
    </mc:Choice>
    <mc:Fallback xmlns:ahyp="http://schemas.microsoft.com/office/drawing/2018/hyperlinkcolor" xmlns:p15="http://schemas.microsoft.com/office/powerpoint/2012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tif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4783091" y="950855"/>
            <a:ext cx="2951480" cy="1133475"/>
            <a:chOff x="4783091" y="950855"/>
            <a:chExt cx="2951480" cy="1133475"/>
          </a:xfrm>
        </p:grpSpPr>
        <p:pic>
          <p:nvPicPr>
            <p:cNvPr id="39" name="Picture 38"/>
            <p:cNvPicPr/>
            <p:nvPr/>
          </p:nvPicPr>
          <p:blipFill>
            <a:blip r:embed="rId3">
              <a:clrChange>
                <a:clrFrom>
                  <a:srgbClr val="F5F5F5">
                    <a:alpha val="100000"/>
                  </a:srgbClr>
                </a:clrFrom>
                <a:clrTo>
                  <a:srgbClr val="F5F5F5">
                    <a:alpha val="100000"/>
                    <a:alpha val="0"/>
                  </a:srgbClr>
                </a:clrTo>
              </a:clrChange>
            </a:blip>
            <a:srcRect t="43206" r="422" b="9687"/>
            <a:stretch>
              <a:fillRect/>
            </a:stretch>
          </p:blipFill>
          <p:spPr>
            <a:xfrm>
              <a:off x="4783091" y="950855"/>
              <a:ext cx="2951480" cy="1133475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5" name="Rectangle 4"/>
            <p:cNvSpPr/>
            <p:nvPr/>
          </p:nvSpPr>
          <p:spPr>
            <a:xfrm>
              <a:off x="5421903" y="1192322"/>
              <a:ext cx="1673856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48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Nunito black" pitchFamily="2" charset="0"/>
                  <a:ea typeface="FZHei-B01S" panose="03000509000000000000" pitchFamily="65" charset="-122"/>
                  <a:cs typeface="Calibri" panose="020F0502020204030204" pitchFamily="34" charset="0"/>
                  <a:sym typeface="+mn-lt"/>
                </a:rPr>
                <a:t>Toán</a:t>
              </a:r>
              <a:endPara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Nunito black" pitchFamily="2" charset="0"/>
                <a:cs typeface="Arial"/>
                <a:sym typeface="Arial"/>
              </a:endParaRPr>
            </a:p>
          </p:txBody>
        </p:sp>
      </p:grpSp>
      <p:pic>
        <p:nvPicPr>
          <p:cNvPr id="43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4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167B930-1815-478E-88D1-677D32FD0C7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2831" y="2195448"/>
            <a:ext cx="12192000" cy="36395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682F8C-A4CB-4ADC-9840-92783A3814BD}"/>
              </a:ext>
            </a:extLst>
          </p:cNvPr>
          <p:cNvSpPr txBox="1"/>
          <p:nvPr/>
        </p:nvSpPr>
        <p:spPr>
          <a:xfrm>
            <a:off x="5571302" y="5068667"/>
            <a:ext cx="3221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unito black" pitchFamily="2" charset="0"/>
              </a:rPr>
              <a:t>(</a:t>
            </a:r>
            <a:r>
              <a:rPr lang="en-US" sz="4000" dirty="0" err="1">
                <a:solidFill>
                  <a:srgbClr val="002060"/>
                </a:solidFill>
                <a:latin typeface="Nunito black" pitchFamily="2" charset="0"/>
              </a:rPr>
              <a:t>Tiết</a:t>
            </a:r>
            <a:r>
              <a:rPr lang="en-US" sz="4000" dirty="0">
                <a:solidFill>
                  <a:srgbClr val="002060"/>
                </a:solidFill>
                <a:latin typeface="Nunito black" pitchFamily="2" charset="0"/>
              </a:rPr>
              <a:t> 1)</a:t>
            </a:r>
          </a:p>
        </p:txBody>
      </p:sp>
    </p:spTree>
    <p:extLst>
      <p:ext uri="{BB962C8B-B14F-4D97-AF65-F5344CB8AC3E}">
        <p14:creationId xmlns:p14="http://schemas.microsoft.com/office/powerpoint/2010/main" val="23979550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2197" y="606057"/>
            <a:ext cx="11087605" cy="60439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33E1EA6-E5BA-4E02-9A4F-F677026DD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05"/>
            <a:ext cx="1733107" cy="730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6A5C58-1D15-4460-A3D6-3F1C18D1A355}"/>
              </a:ext>
            </a:extLst>
          </p:cNvPr>
          <p:cNvSpPr txBox="1"/>
          <p:nvPr/>
        </p:nvSpPr>
        <p:spPr>
          <a:xfrm>
            <a:off x="866553" y="770612"/>
            <a:ext cx="849009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1: </a:t>
            </a:r>
          </a:p>
          <a:p>
            <a:pPr algn="just"/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5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2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 algn="just">
              <a:buAutoNum type="alphaLcPeriod"/>
            </a:pP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  <a:p>
            <a:pPr marL="342900" indent="-342900" algn="just">
              <a:buAutoNum type="alphaLcPeriod"/>
            </a:pP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C00288A-A814-460F-A051-360DB3A94E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71007" y="786840"/>
            <a:ext cx="1397257" cy="21424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75E65D-5CAB-4783-B7A1-158814C4400B}"/>
              </a:ext>
            </a:extLst>
          </p:cNvPr>
          <p:cNvSpPr txBox="1"/>
          <p:nvPr/>
        </p:nvSpPr>
        <p:spPr>
          <a:xfrm>
            <a:off x="3521591" y="272772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lang="en-US" sz="28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lang="en-US" sz="28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73E0AF-7BB9-4B0B-B1B6-CF329FE5F13B}"/>
              </a:ext>
            </a:extLst>
          </p:cNvPr>
          <p:cNvSpPr txBox="1"/>
          <p:nvPr/>
        </p:nvSpPr>
        <p:spPr>
          <a:xfrm>
            <a:off x="743930" y="310262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57BB13-4C72-4A35-BEB2-D0E6EB3E87BB}"/>
              </a:ext>
            </a:extLst>
          </p:cNvPr>
          <p:cNvSpPr txBox="1"/>
          <p:nvPr/>
        </p:nvSpPr>
        <p:spPr>
          <a:xfrm>
            <a:off x="735956" y="365373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4333D9-164D-4526-8BAC-E551957585D3}"/>
              </a:ext>
            </a:extLst>
          </p:cNvPr>
          <p:cNvSpPr txBox="1"/>
          <p:nvPr/>
        </p:nvSpPr>
        <p:spPr>
          <a:xfrm>
            <a:off x="743930" y="4315192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21CF23-40BE-4B20-A3F7-5571B4641C70}"/>
              </a:ext>
            </a:extLst>
          </p:cNvPr>
          <p:cNvGrpSpPr/>
          <p:nvPr/>
        </p:nvGrpSpPr>
        <p:grpSpPr>
          <a:xfrm>
            <a:off x="3051544" y="3800176"/>
            <a:ext cx="2147777" cy="182679"/>
            <a:chOff x="3051544" y="3800176"/>
            <a:chExt cx="2147777" cy="1826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5EBB56-2777-4F5F-9816-D539472AA840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3A222D-5C96-410A-AEFD-6CD9F87BE6C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4AC53F-B884-4E44-9901-CDE962D89641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2E8D7A5-0F6D-4AE0-93E7-158B76BB845C}"/>
              </a:ext>
            </a:extLst>
          </p:cNvPr>
          <p:cNvGrpSpPr/>
          <p:nvPr/>
        </p:nvGrpSpPr>
        <p:grpSpPr>
          <a:xfrm>
            <a:off x="3051544" y="4485462"/>
            <a:ext cx="3156983" cy="182679"/>
            <a:chOff x="3040911" y="3800176"/>
            <a:chExt cx="3156983" cy="18267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3CF3641-C304-40D4-B80A-5900C5FB8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0314EB7-8A35-4568-ABA4-33CEADF476F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BC232AC-095B-4349-B9B2-E8AB089A00A2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E8544F-B61A-4CBA-8780-FB87C9B2634D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43582C5-90F6-4A89-8765-F364CCCD0459}"/>
              </a:ext>
            </a:extLst>
          </p:cNvPr>
          <p:cNvSpPr txBox="1"/>
          <p:nvPr/>
        </p:nvSpPr>
        <p:spPr>
          <a:xfrm>
            <a:off x="3495454" y="3371474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53D6752-940E-455B-952F-726F94B04574}"/>
              </a:ext>
            </a:extLst>
          </p:cNvPr>
          <p:cNvSpPr txBox="1"/>
          <p:nvPr/>
        </p:nvSpPr>
        <p:spPr>
          <a:xfrm>
            <a:off x="5199321" y="4074195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46BCC9A-EA8E-4839-AE72-0FFCB2031D2B}"/>
              </a:ext>
            </a:extLst>
          </p:cNvPr>
          <p:cNvCxnSpPr>
            <a:cxnSpLocks/>
          </p:cNvCxnSpPr>
          <p:nvPr/>
        </p:nvCxnSpPr>
        <p:spPr>
          <a:xfrm>
            <a:off x="3051544" y="3915346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9181998-F6CD-4357-8151-69618CF2763E}"/>
              </a:ext>
            </a:extLst>
          </p:cNvPr>
          <p:cNvCxnSpPr>
            <a:cxnSpLocks/>
          </p:cNvCxnSpPr>
          <p:nvPr/>
        </p:nvCxnSpPr>
        <p:spPr>
          <a:xfrm>
            <a:off x="5209954" y="3956237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Left Brace 84">
            <a:extLst>
              <a:ext uri="{FF2B5EF4-FFF2-40B4-BE49-F238E27FC236}">
                <a16:creationId xmlns:a16="http://schemas.microsoft.com/office/drawing/2014/main" id="{14254A1A-E07B-4D50-93C8-80216276B21B}"/>
              </a:ext>
            </a:extLst>
          </p:cNvPr>
          <p:cNvSpPr/>
          <p:nvPr/>
        </p:nvSpPr>
        <p:spPr>
          <a:xfrm rot="16200000">
            <a:off x="4450926" y="3264636"/>
            <a:ext cx="368505" cy="3146700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80C4FC-FE5A-4E7B-BD57-A979A47022F5}"/>
              </a:ext>
            </a:extLst>
          </p:cNvPr>
          <p:cNvSpPr txBox="1"/>
          <p:nvPr/>
        </p:nvSpPr>
        <p:spPr>
          <a:xfrm>
            <a:off x="4040372" y="515872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65598D30-BE5F-4FF3-8EEB-4C9C1AA2FF0B}"/>
              </a:ext>
            </a:extLst>
          </p:cNvPr>
          <p:cNvSpPr/>
          <p:nvPr/>
        </p:nvSpPr>
        <p:spPr>
          <a:xfrm>
            <a:off x="6652437" y="2935715"/>
            <a:ext cx="4803608" cy="371428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A73D65C-433D-440E-8220-1EE4E32DB4DB}"/>
              </a:ext>
            </a:extLst>
          </p:cNvPr>
          <p:cNvSpPr txBox="1"/>
          <p:nvPr/>
        </p:nvSpPr>
        <p:spPr>
          <a:xfrm>
            <a:off x="7249478" y="3038414"/>
            <a:ext cx="360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400" b="1" i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i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2400" b="1" i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174A7CB-9C6A-45D2-9B2D-921406F10A07}"/>
              </a:ext>
            </a:extLst>
          </p:cNvPr>
          <p:cNvSpPr txBox="1"/>
          <p:nvPr/>
        </p:nvSpPr>
        <p:spPr>
          <a:xfrm>
            <a:off x="7013059" y="3494572"/>
            <a:ext cx="431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a.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C1BE684-A2F4-48C8-B63F-A344922B574C}"/>
              </a:ext>
            </a:extLst>
          </p:cNvPr>
          <p:cNvSpPr txBox="1"/>
          <p:nvPr/>
        </p:nvSpPr>
        <p:spPr>
          <a:xfrm>
            <a:off x="7024229" y="4003060"/>
            <a:ext cx="431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+ 2 = 7 (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A1F873A-D1A4-4B63-9215-89959B17C92B}"/>
              </a:ext>
            </a:extLst>
          </p:cNvPr>
          <p:cNvSpPr txBox="1"/>
          <p:nvPr/>
        </p:nvSpPr>
        <p:spPr>
          <a:xfrm>
            <a:off x="6780757" y="4533989"/>
            <a:ext cx="4317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b.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cúc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DBFA8E6F-2FAF-4EED-8E32-D4A4823F5A11}"/>
              </a:ext>
            </a:extLst>
          </p:cNvPr>
          <p:cNvSpPr txBox="1"/>
          <p:nvPr/>
        </p:nvSpPr>
        <p:spPr>
          <a:xfrm>
            <a:off x="6969834" y="5341445"/>
            <a:ext cx="43171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 + 7 = 12 (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6E160A0E-A879-4A6E-AC6B-0DDB531BDB57}"/>
              </a:ext>
            </a:extLst>
          </p:cNvPr>
          <p:cNvSpPr txBox="1"/>
          <p:nvPr/>
        </p:nvSpPr>
        <p:spPr>
          <a:xfrm>
            <a:off x="7138879" y="5824230"/>
            <a:ext cx="43171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án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a) 7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</a:t>
            </a:r>
          </a:p>
          <a:p>
            <a:pPr algn="ctr"/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b) 12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bông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24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3551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6" dur="500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74" grpId="0"/>
      <p:bldP spid="85" grpId="0" animBg="1"/>
      <p:bldP spid="86" grpId="0"/>
      <p:bldP spid="87" grpId="0" animBg="1"/>
      <p:bldP spid="8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233917" y="606057"/>
            <a:ext cx="11748976" cy="6043938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733E1EA6-E5BA-4E02-9A4F-F677026DD6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6805"/>
            <a:ext cx="1733107" cy="73062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16A5C58-1D15-4460-A3D6-3F1C18D1A355}"/>
              </a:ext>
            </a:extLst>
          </p:cNvPr>
          <p:cNvSpPr txBox="1"/>
          <p:nvPr/>
        </p:nvSpPr>
        <p:spPr>
          <a:xfrm>
            <a:off x="574161" y="770612"/>
            <a:ext cx="501856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2: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10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nhiều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3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có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bao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nhiêu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75E65D-5CAB-4783-B7A1-158814C4400B}"/>
              </a:ext>
            </a:extLst>
          </p:cNvPr>
          <p:cNvSpPr txBox="1"/>
          <p:nvPr/>
        </p:nvSpPr>
        <p:spPr>
          <a:xfrm>
            <a:off x="2994742" y="2825897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73E0AF-7BB9-4B0B-B1B6-CF329FE5F13B}"/>
              </a:ext>
            </a:extLst>
          </p:cNvPr>
          <p:cNvSpPr txBox="1"/>
          <p:nvPr/>
        </p:nvSpPr>
        <p:spPr>
          <a:xfrm>
            <a:off x="217081" y="3200797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C57BB13-4C72-4A35-BEB2-D0E6EB3E87BB}"/>
              </a:ext>
            </a:extLst>
          </p:cNvPr>
          <p:cNvSpPr txBox="1"/>
          <p:nvPr/>
        </p:nvSpPr>
        <p:spPr>
          <a:xfrm>
            <a:off x="209107" y="3751907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BD4333D9-164D-4526-8BAC-E551957585D3}"/>
              </a:ext>
            </a:extLst>
          </p:cNvPr>
          <p:cNvSpPr txBox="1"/>
          <p:nvPr/>
        </p:nvSpPr>
        <p:spPr>
          <a:xfrm>
            <a:off x="217081" y="4413363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F21CF23-40BE-4B20-A3F7-5571B4641C70}"/>
              </a:ext>
            </a:extLst>
          </p:cNvPr>
          <p:cNvGrpSpPr/>
          <p:nvPr/>
        </p:nvGrpSpPr>
        <p:grpSpPr>
          <a:xfrm>
            <a:off x="2524695" y="3898347"/>
            <a:ext cx="2147777" cy="182679"/>
            <a:chOff x="3051544" y="3800176"/>
            <a:chExt cx="2147777" cy="182679"/>
          </a:xfrm>
        </p:grpSpPr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75EBB56-2777-4F5F-9816-D539472AA840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53A222D-5C96-410A-AEFD-6CD9F87BE6C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8F4AC53F-B884-4E44-9901-CDE962D89641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9" name="Group 58">
            <a:extLst>
              <a:ext uri="{FF2B5EF4-FFF2-40B4-BE49-F238E27FC236}">
                <a16:creationId xmlns:a16="http://schemas.microsoft.com/office/drawing/2014/main" id="{C2E8D7A5-0F6D-4AE0-93E7-158B76BB845C}"/>
              </a:ext>
            </a:extLst>
          </p:cNvPr>
          <p:cNvGrpSpPr/>
          <p:nvPr/>
        </p:nvGrpSpPr>
        <p:grpSpPr>
          <a:xfrm>
            <a:off x="2524695" y="4583633"/>
            <a:ext cx="3156983" cy="182679"/>
            <a:chOff x="3040911" y="3800176"/>
            <a:chExt cx="3156983" cy="182679"/>
          </a:xfrm>
        </p:grpSpPr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3CF3641-C304-40D4-B80A-5900C5FB8F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0314EB7-8A35-4568-ABA4-33CEADF476F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ABC232AC-095B-4349-B9B2-E8AB089A00A2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29E8544F-B61A-4CBA-8780-FB87C9B2634D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C43582C5-90F6-4A89-8765-F364CCCD0459}"/>
              </a:ext>
            </a:extLst>
          </p:cNvPr>
          <p:cNvSpPr txBox="1"/>
          <p:nvPr/>
        </p:nvSpPr>
        <p:spPr>
          <a:xfrm>
            <a:off x="2827281" y="3470182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F53D6752-940E-455B-952F-726F94B04574}"/>
              </a:ext>
            </a:extLst>
          </p:cNvPr>
          <p:cNvSpPr txBox="1"/>
          <p:nvPr/>
        </p:nvSpPr>
        <p:spPr>
          <a:xfrm>
            <a:off x="4672472" y="4172366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046BCC9A-EA8E-4839-AE72-0FFCB2031D2B}"/>
              </a:ext>
            </a:extLst>
          </p:cNvPr>
          <p:cNvCxnSpPr>
            <a:cxnSpLocks/>
          </p:cNvCxnSpPr>
          <p:nvPr/>
        </p:nvCxnSpPr>
        <p:spPr>
          <a:xfrm>
            <a:off x="2524695" y="4013517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A9181998-F6CD-4357-8151-69618CF2763E}"/>
              </a:ext>
            </a:extLst>
          </p:cNvPr>
          <p:cNvCxnSpPr>
            <a:cxnSpLocks/>
          </p:cNvCxnSpPr>
          <p:nvPr/>
        </p:nvCxnSpPr>
        <p:spPr>
          <a:xfrm>
            <a:off x="4683105" y="4054408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Left Brace 84">
            <a:extLst>
              <a:ext uri="{FF2B5EF4-FFF2-40B4-BE49-F238E27FC236}">
                <a16:creationId xmlns:a16="http://schemas.microsoft.com/office/drawing/2014/main" id="{14254A1A-E07B-4D50-93C8-80216276B21B}"/>
              </a:ext>
            </a:extLst>
          </p:cNvPr>
          <p:cNvSpPr/>
          <p:nvPr/>
        </p:nvSpPr>
        <p:spPr>
          <a:xfrm rot="10800000">
            <a:off x="5869851" y="3798399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9080C4FC-FE5A-4E7B-BD57-A979A47022F5}"/>
              </a:ext>
            </a:extLst>
          </p:cNvPr>
          <p:cNvSpPr txBox="1"/>
          <p:nvPr/>
        </p:nvSpPr>
        <p:spPr>
          <a:xfrm>
            <a:off x="5675831" y="3895299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Rectangle: Rounded Corners 86">
            <a:extLst>
              <a:ext uri="{FF2B5EF4-FFF2-40B4-BE49-F238E27FC236}">
                <a16:creationId xmlns:a16="http://schemas.microsoft.com/office/drawing/2014/main" id="{65598D30-BE5F-4FF3-8EEB-4C9C1AA2FF0B}"/>
              </a:ext>
            </a:extLst>
          </p:cNvPr>
          <p:cNvSpPr/>
          <p:nvPr/>
        </p:nvSpPr>
        <p:spPr>
          <a:xfrm>
            <a:off x="7020615" y="3011362"/>
            <a:ext cx="4825414" cy="3321460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6A73D65C-433D-440E-8220-1EE4E32DB4DB}"/>
              </a:ext>
            </a:extLst>
          </p:cNvPr>
          <p:cNvSpPr txBox="1"/>
          <p:nvPr/>
        </p:nvSpPr>
        <p:spPr>
          <a:xfrm>
            <a:off x="7608957" y="3085142"/>
            <a:ext cx="36095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kumimoji="0" lang="en-US" sz="2400" b="1" i="1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D174A7CB-9C6A-45D2-9B2D-921406F10A07}"/>
              </a:ext>
            </a:extLst>
          </p:cNvPr>
          <p:cNvSpPr txBox="1"/>
          <p:nvPr/>
        </p:nvSpPr>
        <p:spPr>
          <a:xfrm>
            <a:off x="6792561" y="3570219"/>
            <a:ext cx="4986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5C1BE684-A2F4-48C8-B63F-A344922B574C}"/>
              </a:ext>
            </a:extLst>
          </p:cNvPr>
          <p:cNvSpPr txBox="1"/>
          <p:nvPr/>
        </p:nvSpPr>
        <p:spPr>
          <a:xfrm>
            <a:off x="6803731" y="4078707"/>
            <a:ext cx="46987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+ 3 = 13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6A1F873A-D1A4-4B63-9215-89959B17C92B}"/>
              </a:ext>
            </a:extLst>
          </p:cNvPr>
          <p:cNvSpPr txBox="1"/>
          <p:nvPr/>
        </p:nvSpPr>
        <p:spPr>
          <a:xfrm>
            <a:off x="6560259" y="4609636"/>
            <a:ext cx="531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9" name="Picture 8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C47A800B-77A8-4ED5-9B20-4ED6A19CE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6210" y="1576779"/>
            <a:ext cx="1036419" cy="1331180"/>
          </a:xfrm>
          <a:prstGeom prst="rect">
            <a:avLst/>
          </a:prstGeom>
        </p:spPr>
      </p:pic>
      <p:sp>
        <p:nvSpPr>
          <p:cNvPr id="10" name="Speech Bubble: Rectangle with Corners Rounded 9">
            <a:extLst>
              <a:ext uri="{FF2B5EF4-FFF2-40B4-BE49-F238E27FC236}">
                <a16:creationId xmlns:a16="http://schemas.microsoft.com/office/drawing/2014/main" id="{6668CC34-482F-43C1-A41F-AC73DCF6284F}"/>
              </a:ext>
            </a:extLst>
          </p:cNvPr>
          <p:cNvSpPr/>
          <p:nvPr/>
        </p:nvSpPr>
        <p:spPr>
          <a:xfrm>
            <a:off x="6599277" y="502654"/>
            <a:ext cx="5574998" cy="1447093"/>
          </a:xfrm>
          <a:prstGeom prst="wedgeRoundRectCallout">
            <a:avLst>
              <a:gd name="adj1" fmla="val -54129"/>
              <a:gd name="adj2" fmla="val 28273"/>
              <a:gd name="adj3" fmla="val 16667"/>
            </a:avLst>
          </a:prstGeom>
          <a:ln w="28575">
            <a:solidFill>
              <a:schemeClr val="bg1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Đây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toán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bằng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bước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tính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Trước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dưới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 Sau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đó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tìm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ở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 err="1">
                <a:latin typeface="Calibri" panose="020F0502020204030204" pitchFamily="34" charset="0"/>
                <a:cs typeface="Calibri" panose="020F0502020204030204" pitchFamily="34" charset="0"/>
              </a:rPr>
              <a:t>ngăn</a:t>
            </a:r>
            <a:r>
              <a:rPr lang="en-US" sz="20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498E48BB-FE80-407B-85AD-AA7883001EFB}"/>
              </a:ext>
            </a:extLst>
          </p:cNvPr>
          <p:cNvSpPr txBox="1"/>
          <p:nvPr/>
        </p:nvSpPr>
        <p:spPr>
          <a:xfrm>
            <a:off x="6652469" y="5156249"/>
            <a:ext cx="531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+ 13 = 23 (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357F81E-C914-4CC3-A280-C5C4F7F993DC}"/>
              </a:ext>
            </a:extLst>
          </p:cNvPr>
          <p:cNvSpPr txBox="1"/>
          <p:nvPr/>
        </p:nvSpPr>
        <p:spPr>
          <a:xfrm>
            <a:off x="7118180" y="5696429"/>
            <a:ext cx="53194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23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sách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36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8" dur="500"/>
                                        <p:tgtEl>
                                          <p:spTgt spid="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7" grpId="0"/>
      <p:bldP spid="74" grpId="0"/>
      <p:bldP spid="85" grpId="0" animBg="1"/>
      <p:bldP spid="86" grpId="0"/>
      <p:bldP spid="87" grpId="0" animBg="1"/>
      <p:bldP spid="88" grpId="0"/>
      <p:bldP spid="90" grpId="0"/>
      <p:bldP spid="91" grpId="0"/>
      <p:bldP spid="10" grpId="0" animBg="1"/>
      <p:bldP spid="38" grpId="0"/>
      <p:bldP spid="3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1672" y="676509"/>
            <a:ext cx="11087605" cy="6079647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E90F62E-6220-49D1-9FCA-298020EAA8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29" y="-5292"/>
            <a:ext cx="1464631" cy="6852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FBD3F8C-7202-45D0-B0D6-E46BA1E067D0}"/>
              </a:ext>
            </a:extLst>
          </p:cNvPr>
          <p:cNvSpPr txBox="1"/>
          <p:nvPr/>
        </p:nvSpPr>
        <p:spPr>
          <a:xfrm>
            <a:off x="1020946" y="743874"/>
            <a:ext cx="1000523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Can thứ nhất đựng 5 l nước mắm, can thứ hai đựng số lít nước mắm gấp 3 lần can thứ nhất. Hỏi cả hai can đựng bao nhiêu lít nước mắm</a:t>
            </a:r>
            <a:r>
              <a:rPr lang="en-US" sz="2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  <p:sp>
        <p:nvSpPr>
          <p:cNvPr id="9" name="Rectangle 21">
            <a:extLst>
              <a:ext uri="{FF2B5EF4-FFF2-40B4-BE49-F238E27FC236}">
                <a16:creationId xmlns:a16="http://schemas.microsoft.com/office/drawing/2014/main" id="{E4C26EFD-C5D7-4C1A-B588-25136DF2B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" y="-3200392"/>
            <a:ext cx="1635704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381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fr-FR" altLang="en-US" sz="14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                   </a:t>
            </a:r>
            <a:r>
              <a:rPr kumimoji="0" lang="vi-VN" altLang="en-US" sz="14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Tóm tắt</a:t>
            </a:r>
            <a:endParaRPr kumimoji="0" lang="en-US" altLang="en-US" sz="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44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Rectangle 26">
            <a:extLst>
              <a:ext uri="{FF2B5EF4-FFF2-40B4-BE49-F238E27FC236}">
                <a16:creationId xmlns:a16="http://schemas.microsoft.com/office/drawing/2014/main" id="{8E278D68-4B9C-42FE-B703-31BEBE0C09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935" y="-286407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34BA970F-6265-4DD4-A098-7E8F4C7C91D1}"/>
              </a:ext>
            </a:extLst>
          </p:cNvPr>
          <p:cNvSpPr txBox="1"/>
          <p:nvPr/>
        </p:nvSpPr>
        <p:spPr>
          <a:xfrm>
            <a:off x="552197" y="2335879"/>
            <a:ext cx="258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nhất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6BC54DF-E073-4602-9E3B-4572B9ACBD18}"/>
              </a:ext>
            </a:extLst>
          </p:cNvPr>
          <p:cNvSpPr txBox="1"/>
          <p:nvPr/>
        </p:nvSpPr>
        <p:spPr>
          <a:xfrm>
            <a:off x="552197" y="2997335"/>
            <a:ext cx="25891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Can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thứ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A3180A0-D63F-4C07-B29F-0BF9DDE98DA3}"/>
              </a:ext>
            </a:extLst>
          </p:cNvPr>
          <p:cNvGrpSpPr/>
          <p:nvPr/>
        </p:nvGrpSpPr>
        <p:grpSpPr>
          <a:xfrm>
            <a:off x="3120120" y="2482319"/>
            <a:ext cx="1013991" cy="237861"/>
            <a:chOff x="3051544" y="3800176"/>
            <a:chExt cx="2147777" cy="182679"/>
          </a:xfrm>
        </p:grpSpPr>
        <p:cxnSp>
          <p:nvCxnSpPr>
            <p:cNvPr id="51" name="Straight Connector 50">
              <a:extLst>
                <a:ext uri="{FF2B5EF4-FFF2-40B4-BE49-F238E27FC236}">
                  <a16:creationId xmlns:a16="http://schemas.microsoft.com/office/drawing/2014/main" id="{8F80DEFB-E394-4827-87BC-D9B338AA162E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2C45D68D-5880-4265-85ED-F0CC8CE052B0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93BBD150-DAC1-4739-B37B-FC2D230B66D9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44BE58E-E499-4B54-B7D9-DEFE9F2BAB7F}"/>
              </a:ext>
            </a:extLst>
          </p:cNvPr>
          <p:cNvGrpSpPr/>
          <p:nvPr/>
        </p:nvGrpSpPr>
        <p:grpSpPr>
          <a:xfrm>
            <a:off x="3120120" y="3167605"/>
            <a:ext cx="3156983" cy="203213"/>
            <a:chOff x="3040911" y="3800176"/>
            <a:chExt cx="3156983" cy="203213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1F7F4FAD-41A2-41FD-9A69-E36963835C2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6AAD86E-0425-4139-BF2C-1A337CD86D35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A9238EA8-E35F-4970-BA6D-B16209E78776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0689DEE6-0C5A-48AF-9024-302389EA8D52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88E198A2-6931-45EB-8461-559E0E6862D9}"/>
                </a:ext>
              </a:extLst>
            </p:cNvPr>
            <p:cNvCxnSpPr/>
            <p:nvPr/>
          </p:nvCxnSpPr>
          <p:spPr>
            <a:xfrm>
              <a:off x="4072608" y="3820710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88D45B8C-3F90-430E-901E-5DC68F8E2F99}"/>
              </a:ext>
            </a:extLst>
          </p:cNvPr>
          <p:cNvSpPr txBox="1"/>
          <p:nvPr/>
        </p:nvSpPr>
        <p:spPr>
          <a:xfrm>
            <a:off x="3422706" y="2054154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5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6ED0B79-7F37-424B-8204-8E6C0336AC62}"/>
              </a:ext>
            </a:extLst>
          </p:cNvPr>
          <p:cNvCxnSpPr>
            <a:cxnSpLocks/>
          </p:cNvCxnSpPr>
          <p:nvPr/>
        </p:nvCxnSpPr>
        <p:spPr>
          <a:xfrm>
            <a:off x="3120120" y="2597489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2127FE53-3F9C-43FF-955F-760E14F12220}"/>
              </a:ext>
            </a:extLst>
          </p:cNvPr>
          <p:cNvCxnSpPr>
            <a:cxnSpLocks/>
          </p:cNvCxnSpPr>
          <p:nvPr/>
        </p:nvCxnSpPr>
        <p:spPr>
          <a:xfrm>
            <a:off x="4138891" y="2678028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Left Brace 65">
            <a:extLst>
              <a:ext uri="{FF2B5EF4-FFF2-40B4-BE49-F238E27FC236}">
                <a16:creationId xmlns:a16="http://schemas.microsoft.com/office/drawing/2014/main" id="{C3C29182-218A-4FD1-9550-DE556D2D423E}"/>
              </a:ext>
            </a:extLst>
          </p:cNvPr>
          <p:cNvSpPr/>
          <p:nvPr/>
        </p:nvSpPr>
        <p:spPr>
          <a:xfrm rot="10800000">
            <a:off x="6465276" y="2382371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691ECDE-ED84-43B6-9AE8-EC928E8FAFC3}"/>
              </a:ext>
            </a:extLst>
          </p:cNvPr>
          <p:cNvSpPr txBox="1"/>
          <p:nvPr/>
        </p:nvSpPr>
        <p:spPr>
          <a:xfrm>
            <a:off x="6271256" y="2479271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l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BBCBB3F2-722E-4988-B774-F70DB393E70B}"/>
              </a:ext>
            </a:extLst>
          </p:cNvPr>
          <p:cNvSpPr/>
          <p:nvPr/>
        </p:nvSpPr>
        <p:spPr>
          <a:xfrm>
            <a:off x="2530770" y="3570953"/>
            <a:ext cx="7676703" cy="302343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81DDBC73-3260-438A-8303-ADBD599384F5}"/>
              </a:ext>
            </a:extLst>
          </p:cNvPr>
          <p:cNvSpPr txBox="1"/>
          <p:nvPr/>
        </p:nvSpPr>
        <p:spPr>
          <a:xfrm>
            <a:off x="5278530" y="3603430"/>
            <a:ext cx="24755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269DB009-1D5F-414C-89B5-21A7E543A245}"/>
              </a:ext>
            </a:extLst>
          </p:cNvPr>
          <p:cNvSpPr txBox="1"/>
          <p:nvPr/>
        </p:nvSpPr>
        <p:spPr>
          <a:xfrm>
            <a:off x="2663918" y="4052959"/>
            <a:ext cx="721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lít nước mắm ở can thứ hai là: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207C1F2-1D1E-4F06-910E-01AAD89D1C69}"/>
              </a:ext>
            </a:extLst>
          </p:cNvPr>
          <p:cNvGrpSpPr/>
          <p:nvPr/>
        </p:nvGrpSpPr>
        <p:grpSpPr>
          <a:xfrm>
            <a:off x="2819210" y="4572945"/>
            <a:ext cx="7214675" cy="533494"/>
            <a:chOff x="3171045" y="5180593"/>
            <a:chExt cx="7214675" cy="533494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978C4B4-B1BF-44F4-AE5D-95CFC72F9650}"/>
                </a:ext>
              </a:extLst>
            </p:cNvPr>
            <p:cNvSpPr txBox="1"/>
            <p:nvPr/>
          </p:nvSpPr>
          <p:spPr>
            <a:xfrm>
              <a:off x="3171045" y="5190867"/>
              <a:ext cx="7214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5 x         =              (</a:t>
              </a:r>
              <a:r>
                <a:rPr lang="en-US" sz="28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89" name="Rectangle: Rounded Corners 88">
              <a:extLst>
                <a:ext uri="{FF2B5EF4-FFF2-40B4-BE49-F238E27FC236}">
                  <a16:creationId xmlns:a16="http://schemas.microsoft.com/office/drawing/2014/main" id="{A7B08D62-DD8E-4BBC-8F5C-3CC5EB5F84B5}"/>
                </a:ext>
              </a:extLst>
            </p:cNvPr>
            <p:cNvSpPr/>
            <p:nvPr/>
          </p:nvSpPr>
          <p:spPr>
            <a:xfrm>
              <a:off x="5915409" y="5180593"/>
              <a:ext cx="557561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EED9E6E6-94D5-4881-BABA-B30AB48B0524}"/>
                </a:ext>
              </a:extLst>
            </p:cNvPr>
            <p:cNvSpPr/>
            <p:nvPr/>
          </p:nvSpPr>
          <p:spPr>
            <a:xfrm>
              <a:off x="6886199" y="5201908"/>
              <a:ext cx="708769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93" name="Group 92">
            <a:extLst>
              <a:ext uri="{FF2B5EF4-FFF2-40B4-BE49-F238E27FC236}">
                <a16:creationId xmlns:a16="http://schemas.microsoft.com/office/drawing/2014/main" id="{D3098883-70E1-4C6F-A309-58F32200C28C}"/>
              </a:ext>
            </a:extLst>
          </p:cNvPr>
          <p:cNvGrpSpPr/>
          <p:nvPr/>
        </p:nvGrpSpPr>
        <p:grpSpPr>
          <a:xfrm>
            <a:off x="1571236" y="-82639"/>
            <a:ext cx="2000105" cy="768350"/>
            <a:chOff x="1571236" y="-82639"/>
            <a:chExt cx="2000105" cy="768350"/>
          </a:xfrm>
        </p:grpSpPr>
        <p:grpSp>
          <p:nvGrpSpPr>
            <p:cNvPr id="24" name="组合 24"/>
            <p:cNvGrpSpPr/>
            <p:nvPr/>
          </p:nvGrpSpPr>
          <p:grpSpPr>
            <a:xfrm>
              <a:off x="1571236" y="-82639"/>
              <a:ext cx="900018" cy="768350"/>
              <a:chOff x="5847680" y="1619467"/>
              <a:chExt cx="560718" cy="527780"/>
            </a:xfrm>
          </p:grpSpPr>
          <p:sp>
            <p:nvSpPr>
              <p:cNvPr id="25" name="椭圆 26"/>
              <p:cNvSpPr/>
              <p:nvPr/>
            </p:nvSpPr>
            <p:spPr>
              <a:xfrm>
                <a:off x="5903904" y="1661983"/>
                <a:ext cx="482701" cy="482701"/>
              </a:xfrm>
              <a:prstGeom prst="ellipse">
                <a:avLst/>
              </a:prstGeom>
              <a:solidFill>
                <a:srgbClr val="F0382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1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sp>
            <p:nvSpPr>
              <p:cNvPr id="26" name="文本框 27"/>
              <p:cNvSpPr txBox="1"/>
              <p:nvPr/>
            </p:nvSpPr>
            <p:spPr>
              <a:xfrm>
                <a:off x="5847680" y="1619467"/>
                <a:ext cx="560718" cy="5277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zh-CN" sz="4400" b="1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uLnTx/>
                    <a:uFillTx/>
                    <a:latin typeface="Calibri" panose="020F0502020204030204" pitchFamily="34" charset="0"/>
                    <a:ea typeface="Source Han Sans CN Medium" panose="020B0600000000000000" pitchFamily="34" charset="-122"/>
                    <a:cs typeface="Calibri" panose="020F0502020204030204" pitchFamily="34" charset="0"/>
                    <a:sym typeface="Arial"/>
                  </a:rPr>
                  <a:t>1</a:t>
                </a:r>
              </a:p>
            </p:txBody>
          </p:sp>
        </p:grpSp>
        <p:sp>
          <p:nvSpPr>
            <p:cNvPr id="92" name="Rectangle: Rounded Corners 91">
              <a:extLst>
                <a:ext uri="{FF2B5EF4-FFF2-40B4-BE49-F238E27FC236}">
                  <a16:creationId xmlns:a16="http://schemas.microsoft.com/office/drawing/2014/main" id="{DB32E001-A0CA-442E-848D-12BF25F028FB}"/>
                </a:ext>
              </a:extLst>
            </p:cNvPr>
            <p:cNvSpPr/>
            <p:nvPr/>
          </p:nvSpPr>
          <p:spPr>
            <a:xfrm>
              <a:off x="2436274" y="33231"/>
              <a:ext cx="1135067" cy="579633"/>
            </a:xfrm>
            <a:prstGeom prst="roundRect">
              <a:avLst/>
            </a:prstGeom>
            <a:ln w="3810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010395B9-D4F3-491E-A0FE-7085FB51DFEF}"/>
              </a:ext>
            </a:extLst>
          </p:cNvPr>
          <p:cNvSpPr txBox="1"/>
          <p:nvPr/>
        </p:nvSpPr>
        <p:spPr>
          <a:xfrm>
            <a:off x="2911260" y="5120124"/>
            <a:ext cx="7214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lít nước mắm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</a:t>
            </a:r>
            <a:r>
              <a:rPr lang="vi-V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là:</a:t>
            </a:r>
            <a:endParaRPr 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95" name="Group 94">
            <a:extLst>
              <a:ext uri="{FF2B5EF4-FFF2-40B4-BE49-F238E27FC236}">
                <a16:creationId xmlns:a16="http://schemas.microsoft.com/office/drawing/2014/main" id="{BFC4B652-5247-4117-A56D-A989DA04564D}"/>
              </a:ext>
            </a:extLst>
          </p:cNvPr>
          <p:cNvGrpSpPr/>
          <p:nvPr/>
        </p:nvGrpSpPr>
        <p:grpSpPr>
          <a:xfrm>
            <a:off x="3310015" y="5578267"/>
            <a:ext cx="7214675" cy="534165"/>
            <a:chOff x="3171045" y="5179922"/>
            <a:chExt cx="7214675" cy="534165"/>
          </a:xfrm>
        </p:grpSpPr>
        <p:sp>
          <p:nvSpPr>
            <p:cNvPr id="96" name="TextBox 95">
              <a:extLst>
                <a:ext uri="{FF2B5EF4-FFF2-40B4-BE49-F238E27FC236}">
                  <a16:creationId xmlns:a16="http://schemas.microsoft.com/office/drawing/2014/main" id="{58AA91C0-B3B8-40AB-A8BF-EFB79FDFDE9E}"/>
                </a:ext>
              </a:extLst>
            </p:cNvPr>
            <p:cNvSpPr txBox="1"/>
            <p:nvPr/>
          </p:nvSpPr>
          <p:spPr>
            <a:xfrm>
              <a:off x="3171045" y="5190867"/>
              <a:ext cx="7214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+             =            (</a:t>
              </a:r>
              <a:r>
                <a:rPr lang="en-US" sz="28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l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)</a:t>
              </a:r>
            </a:p>
          </p:txBody>
        </p:sp>
        <p:sp>
          <p:nvSpPr>
            <p:cNvPr id="97" name="Rectangle: Rounded Corners 96">
              <a:extLst>
                <a:ext uri="{FF2B5EF4-FFF2-40B4-BE49-F238E27FC236}">
                  <a16:creationId xmlns:a16="http://schemas.microsoft.com/office/drawing/2014/main" id="{978AB257-BCAE-479B-9A72-47FD812ED712}"/>
                </a:ext>
              </a:extLst>
            </p:cNvPr>
            <p:cNvSpPr/>
            <p:nvPr/>
          </p:nvSpPr>
          <p:spPr>
            <a:xfrm>
              <a:off x="5881686" y="5190867"/>
              <a:ext cx="652929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98" name="Rectangle: Rounded Corners 97">
              <a:extLst>
                <a:ext uri="{FF2B5EF4-FFF2-40B4-BE49-F238E27FC236}">
                  <a16:creationId xmlns:a16="http://schemas.microsoft.com/office/drawing/2014/main" id="{88674B3D-3334-49C0-A411-C86B69652B65}"/>
                </a:ext>
              </a:extLst>
            </p:cNvPr>
            <p:cNvSpPr/>
            <p:nvPr/>
          </p:nvSpPr>
          <p:spPr>
            <a:xfrm>
              <a:off x="7057955" y="5181360"/>
              <a:ext cx="557561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  <p:sp>
          <p:nvSpPr>
            <p:cNvPr id="99" name="Rectangle: Rounded Corners 98">
              <a:extLst>
                <a:ext uri="{FF2B5EF4-FFF2-40B4-BE49-F238E27FC236}">
                  <a16:creationId xmlns:a16="http://schemas.microsoft.com/office/drawing/2014/main" id="{34DF7549-F753-4F0A-8B74-871DF3DD8010}"/>
                </a:ext>
              </a:extLst>
            </p:cNvPr>
            <p:cNvSpPr/>
            <p:nvPr/>
          </p:nvSpPr>
          <p:spPr>
            <a:xfrm>
              <a:off x="4651367" y="5179922"/>
              <a:ext cx="557561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9F84A6D4-C9E6-4B19-B762-28109AAEB4EB}"/>
              </a:ext>
            </a:extLst>
          </p:cNvPr>
          <p:cNvGrpSpPr/>
          <p:nvPr/>
        </p:nvGrpSpPr>
        <p:grpSpPr>
          <a:xfrm>
            <a:off x="3708962" y="6111998"/>
            <a:ext cx="7214675" cy="523220"/>
            <a:chOff x="3171045" y="5190867"/>
            <a:chExt cx="7214675" cy="523220"/>
          </a:xfrm>
        </p:grpSpPr>
        <p:sp>
          <p:nvSpPr>
            <p:cNvPr id="101" name="TextBox 100">
              <a:extLst>
                <a:ext uri="{FF2B5EF4-FFF2-40B4-BE49-F238E27FC236}">
                  <a16:creationId xmlns:a16="http://schemas.microsoft.com/office/drawing/2014/main" id="{6CC08B9D-BC51-490D-A896-72845E2AD10F}"/>
                </a:ext>
              </a:extLst>
            </p:cNvPr>
            <p:cNvSpPr txBox="1"/>
            <p:nvPr/>
          </p:nvSpPr>
          <p:spPr>
            <a:xfrm>
              <a:off x="3171045" y="5190867"/>
              <a:ext cx="721467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Đáp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số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:           </a:t>
              </a:r>
              <a:r>
                <a:rPr lang="en-US" sz="2800" b="1" i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l </a:t>
              </a:r>
              <a:r>
                <a:rPr lang="en-US" sz="28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nước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en-US" sz="2800" b="1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mắm</a:t>
              </a:r>
              <a:r>
                <a:rPr lang="en-US" sz="2800" b="1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.</a:t>
              </a:r>
            </a:p>
          </p:txBody>
        </p:sp>
        <p:sp>
          <p:nvSpPr>
            <p:cNvPr id="103" name="Rectangle: Rounded Corners 102">
              <a:extLst>
                <a:ext uri="{FF2B5EF4-FFF2-40B4-BE49-F238E27FC236}">
                  <a16:creationId xmlns:a16="http://schemas.microsoft.com/office/drawing/2014/main" id="{61B8CFFD-CDE0-4FED-B09E-5A6AE76F09A7}"/>
                </a:ext>
              </a:extLst>
            </p:cNvPr>
            <p:cNvSpPr/>
            <p:nvPr/>
          </p:nvSpPr>
          <p:spPr>
            <a:xfrm>
              <a:off x="6115120" y="5190867"/>
              <a:ext cx="706768" cy="465654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b="1" dirty="0">
                  <a:latin typeface="Calibri" panose="020F0502020204030204" pitchFamily="34" charset="0"/>
                  <a:cs typeface="Calibri" panose="020F0502020204030204" pitchFamily="34" charset="0"/>
                </a:rPr>
                <a:t>?</a:t>
              </a:r>
            </a:p>
          </p:txBody>
        </p:sp>
      </p:grpSp>
      <p:sp>
        <p:nvSpPr>
          <p:cNvPr id="104" name="Rectangle: Rounded Corners 103">
            <a:extLst>
              <a:ext uri="{FF2B5EF4-FFF2-40B4-BE49-F238E27FC236}">
                <a16:creationId xmlns:a16="http://schemas.microsoft.com/office/drawing/2014/main" id="{E89187C5-0CA2-44F6-9D48-BF5308F4514A}"/>
              </a:ext>
            </a:extLst>
          </p:cNvPr>
          <p:cNvSpPr/>
          <p:nvPr/>
        </p:nvSpPr>
        <p:spPr>
          <a:xfrm>
            <a:off x="5559842" y="4560743"/>
            <a:ext cx="557561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</a:p>
        </p:txBody>
      </p:sp>
      <p:sp>
        <p:nvSpPr>
          <p:cNvPr id="107" name="Rectangle: Rounded Corners 106">
            <a:extLst>
              <a:ext uri="{FF2B5EF4-FFF2-40B4-BE49-F238E27FC236}">
                <a16:creationId xmlns:a16="http://schemas.microsoft.com/office/drawing/2014/main" id="{925464CD-6EBB-41F8-AE36-D2874E3A4EED}"/>
              </a:ext>
            </a:extLst>
          </p:cNvPr>
          <p:cNvSpPr/>
          <p:nvPr/>
        </p:nvSpPr>
        <p:spPr>
          <a:xfrm>
            <a:off x="6527727" y="4581555"/>
            <a:ext cx="836342" cy="486727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08" name="Rectangle: Rounded Corners 107">
            <a:extLst>
              <a:ext uri="{FF2B5EF4-FFF2-40B4-BE49-F238E27FC236}">
                <a16:creationId xmlns:a16="http://schemas.microsoft.com/office/drawing/2014/main" id="{FC58ABAD-98AE-43A1-B226-FE2740A2EADB}"/>
              </a:ext>
            </a:extLst>
          </p:cNvPr>
          <p:cNvSpPr/>
          <p:nvPr/>
        </p:nvSpPr>
        <p:spPr>
          <a:xfrm>
            <a:off x="4800611" y="5578938"/>
            <a:ext cx="557561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5</a:t>
            </a:r>
          </a:p>
        </p:txBody>
      </p:sp>
      <p:sp>
        <p:nvSpPr>
          <p:cNvPr id="109" name="Rectangle: Rounded Corners 108">
            <a:extLst>
              <a:ext uri="{FF2B5EF4-FFF2-40B4-BE49-F238E27FC236}">
                <a16:creationId xmlns:a16="http://schemas.microsoft.com/office/drawing/2014/main" id="{7E066AAE-8537-4F4A-AACB-0988E96701EB}"/>
              </a:ext>
            </a:extLst>
          </p:cNvPr>
          <p:cNvSpPr/>
          <p:nvPr/>
        </p:nvSpPr>
        <p:spPr>
          <a:xfrm>
            <a:off x="5900019" y="5577032"/>
            <a:ext cx="836342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15</a:t>
            </a:r>
          </a:p>
        </p:txBody>
      </p:sp>
      <p:sp>
        <p:nvSpPr>
          <p:cNvPr id="116" name="Rectangle: Rounded Corners 115">
            <a:extLst>
              <a:ext uri="{FF2B5EF4-FFF2-40B4-BE49-F238E27FC236}">
                <a16:creationId xmlns:a16="http://schemas.microsoft.com/office/drawing/2014/main" id="{EEDD11F7-2588-4BC9-9D1C-17BF53D79C3B}"/>
              </a:ext>
            </a:extLst>
          </p:cNvPr>
          <p:cNvSpPr/>
          <p:nvPr/>
        </p:nvSpPr>
        <p:spPr>
          <a:xfrm>
            <a:off x="7075217" y="5567523"/>
            <a:ext cx="836342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</a:p>
        </p:txBody>
      </p:sp>
      <p:sp>
        <p:nvSpPr>
          <p:cNvPr id="117" name="Rectangle: Rounded Corners 116">
            <a:extLst>
              <a:ext uri="{FF2B5EF4-FFF2-40B4-BE49-F238E27FC236}">
                <a16:creationId xmlns:a16="http://schemas.microsoft.com/office/drawing/2014/main" id="{752BD821-D313-41F0-9147-9175D65205DC}"/>
              </a:ext>
            </a:extLst>
          </p:cNvPr>
          <p:cNvSpPr/>
          <p:nvPr/>
        </p:nvSpPr>
        <p:spPr>
          <a:xfrm>
            <a:off x="6615950" y="6112949"/>
            <a:ext cx="730072" cy="465654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20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98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5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8" grpId="0"/>
      <p:bldP spid="49" grpId="0"/>
      <p:bldP spid="62" grpId="0"/>
      <p:bldP spid="66" grpId="0" animBg="1"/>
      <p:bldP spid="67" grpId="0"/>
      <p:bldP spid="11" grpId="0" animBg="1"/>
      <p:bldP spid="86" grpId="0"/>
      <p:bldP spid="87" grpId="0"/>
      <p:bldP spid="94" grpId="0"/>
      <p:bldP spid="104" grpId="0" animBg="1"/>
      <p:bldP spid="107" grpId="0" animBg="1"/>
      <p:bldP spid="108" grpId="0" animBg="1"/>
      <p:bldP spid="109" grpId="0" animBg="1"/>
      <p:bldP spid="116" grpId="0" animBg="1"/>
      <p:bldP spid="1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4B8CA0FF-B06F-4453-BC7D-149D475CED6C}"/>
              </a:ext>
            </a:extLst>
          </p:cNvPr>
          <p:cNvSpPr/>
          <p:nvPr/>
        </p:nvSpPr>
        <p:spPr>
          <a:xfrm>
            <a:off x="552197" y="190912"/>
            <a:ext cx="11087605" cy="6476175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867" b="1" i="0" u="none" strike="noStrike" kern="0" cap="none" spc="0" normalizeH="0" baseline="0" noProof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grpSp>
        <p:nvGrpSpPr>
          <p:cNvPr id="24" name="组合 24"/>
          <p:cNvGrpSpPr/>
          <p:nvPr/>
        </p:nvGrpSpPr>
        <p:grpSpPr>
          <a:xfrm>
            <a:off x="750394" y="345688"/>
            <a:ext cx="900018" cy="768350"/>
            <a:chOff x="5847680" y="1619467"/>
            <a:chExt cx="560718" cy="527780"/>
          </a:xfrm>
        </p:grpSpPr>
        <p:sp>
          <p:nvSpPr>
            <p:cNvPr id="25" name="椭圆 26"/>
            <p:cNvSpPr/>
            <p:nvPr/>
          </p:nvSpPr>
          <p:spPr>
            <a:xfrm>
              <a:off x="5903904" y="1661983"/>
              <a:ext cx="482701" cy="482701"/>
            </a:xfrm>
            <a:prstGeom prst="ellipse">
              <a:avLst/>
            </a:prstGeom>
            <a:solidFill>
              <a:srgbClr val="F03829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sp>
          <p:nvSpPr>
            <p:cNvPr id="26" name="文本框 27"/>
            <p:cNvSpPr txBox="1"/>
            <p:nvPr/>
          </p:nvSpPr>
          <p:spPr>
            <a:xfrm>
              <a:off x="5847680" y="1619467"/>
              <a:ext cx="560718" cy="5277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alibri" panose="020F0502020204030204" pitchFamily="34" charset="0"/>
                  <a:ea typeface="Source Han Sans CN Medium" panose="020B0600000000000000" pitchFamily="34" charset="-122"/>
                  <a:cs typeface="Calibri" panose="020F0502020204030204" pitchFamily="34" charset="0"/>
                  <a:sym typeface="Arial"/>
                </a:rPr>
                <a:t>2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A2D39F38-6A15-470B-A043-ED9937C506C6}"/>
              </a:ext>
            </a:extLst>
          </p:cNvPr>
          <p:cNvSpPr txBox="1"/>
          <p:nvPr/>
        </p:nvSpPr>
        <p:spPr>
          <a:xfrm>
            <a:off x="1575688" y="345688"/>
            <a:ext cx="95086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Mai gấp được 10 cái thuyền, Nam gấp được ít hơn Mai 3 cái thuyền. Hỏi cả hai bạn gấp được bao nhiêu cái thuyền?</a:t>
            </a: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 descr="A picture containing envelope, stationary&#10;&#10;Description automatically generated">
            <a:extLst>
              <a:ext uri="{FF2B5EF4-FFF2-40B4-BE49-F238E27FC236}">
                <a16:creationId xmlns:a16="http://schemas.microsoft.com/office/drawing/2014/main" id="{792B2ACC-FFBC-425E-8049-58D0920BD8E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1278" y="1233545"/>
            <a:ext cx="2933035" cy="1456455"/>
          </a:xfrm>
          <a:prstGeom prst="rect">
            <a:avLst/>
          </a:prstGeom>
        </p:spPr>
      </p:pic>
      <p:sp>
        <p:nvSpPr>
          <p:cNvPr id="83" name="TextBox 82">
            <a:extLst>
              <a:ext uri="{FF2B5EF4-FFF2-40B4-BE49-F238E27FC236}">
                <a16:creationId xmlns:a16="http://schemas.microsoft.com/office/drawing/2014/main" id="{26281A10-788B-4EEC-AC94-ED3DA6D79930}"/>
              </a:ext>
            </a:extLst>
          </p:cNvPr>
          <p:cNvSpPr txBox="1"/>
          <p:nvPr/>
        </p:nvSpPr>
        <p:spPr>
          <a:xfrm>
            <a:off x="4203557" y="1469073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Tóm</a:t>
            </a:r>
            <a:r>
              <a:rPr kumimoji="0" lang="en-US" sz="2800" b="1" i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800" b="1" i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tắt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F522684F-1E83-42F6-B7E0-129CB948C210}"/>
              </a:ext>
            </a:extLst>
          </p:cNvPr>
          <p:cNvSpPr txBox="1"/>
          <p:nvPr/>
        </p:nvSpPr>
        <p:spPr>
          <a:xfrm>
            <a:off x="1298736" y="2692147"/>
            <a:ext cx="97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Mai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74883132-40E2-4008-BE9D-73F69ED2260E}"/>
              </a:ext>
            </a:extLst>
          </p:cNvPr>
          <p:cNvSpPr txBox="1"/>
          <p:nvPr/>
        </p:nvSpPr>
        <p:spPr>
          <a:xfrm>
            <a:off x="1160659" y="3319990"/>
            <a:ext cx="9795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Nam</a:t>
            </a:r>
          </a:p>
        </p:txBody>
      </p:sp>
      <p:grpSp>
        <p:nvGrpSpPr>
          <p:cNvPr id="87" name="Group 86">
            <a:extLst>
              <a:ext uri="{FF2B5EF4-FFF2-40B4-BE49-F238E27FC236}">
                <a16:creationId xmlns:a16="http://schemas.microsoft.com/office/drawing/2014/main" id="{A3A6A378-BDE4-4AA3-9AED-6702D87E1C11}"/>
              </a:ext>
            </a:extLst>
          </p:cNvPr>
          <p:cNvGrpSpPr/>
          <p:nvPr/>
        </p:nvGrpSpPr>
        <p:grpSpPr>
          <a:xfrm>
            <a:off x="2267608" y="2815139"/>
            <a:ext cx="2147777" cy="182679"/>
            <a:chOff x="3051544" y="3800176"/>
            <a:chExt cx="2147777" cy="182679"/>
          </a:xfrm>
        </p:grpSpPr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E367FDEF-32D2-46F2-BAE8-EE815F6E2328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91516"/>
              <a:ext cx="2147777" cy="0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>
              <a:extLst>
                <a:ext uri="{FF2B5EF4-FFF2-40B4-BE49-F238E27FC236}">
                  <a16:creationId xmlns:a16="http://schemas.microsoft.com/office/drawing/2014/main" id="{A5A08DB7-B06F-41FD-9C78-DE4C4FCC489D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174D4355-BCF6-4CEF-AB17-2C85926F893F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89272CDF-3BA8-46B6-8303-798578ED7649}"/>
              </a:ext>
            </a:extLst>
          </p:cNvPr>
          <p:cNvGrpSpPr/>
          <p:nvPr/>
        </p:nvGrpSpPr>
        <p:grpSpPr>
          <a:xfrm>
            <a:off x="2267608" y="3500425"/>
            <a:ext cx="3156983" cy="182679"/>
            <a:chOff x="3040911" y="3800176"/>
            <a:chExt cx="3156983" cy="182679"/>
          </a:xfrm>
        </p:grpSpPr>
        <p:cxnSp>
          <p:nvCxnSpPr>
            <p:cNvPr id="92" name="Straight Connector 91">
              <a:extLst>
                <a:ext uri="{FF2B5EF4-FFF2-40B4-BE49-F238E27FC236}">
                  <a16:creationId xmlns:a16="http://schemas.microsoft.com/office/drawing/2014/main" id="{19B50A23-6162-4739-BD72-80766D9BDD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040911" y="3896316"/>
              <a:ext cx="3156983" cy="14291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766D4E96-A110-45D9-871B-A6ED3BEAD7BE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06B8243C-EA67-495A-9A98-08F427BDEE85}"/>
                </a:ext>
              </a:extLst>
            </p:cNvPr>
            <p:cNvCxnSpPr/>
            <p:nvPr/>
          </p:nvCxnSpPr>
          <p:spPr>
            <a:xfrm>
              <a:off x="5199321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>
              <a:extLst>
                <a:ext uri="{FF2B5EF4-FFF2-40B4-BE49-F238E27FC236}">
                  <a16:creationId xmlns:a16="http://schemas.microsoft.com/office/drawing/2014/main" id="{828062CA-D0FD-4B22-9AFF-4A6D69C18491}"/>
                </a:ext>
              </a:extLst>
            </p:cNvPr>
            <p:cNvCxnSpPr>
              <a:cxnSpLocks/>
            </p:cNvCxnSpPr>
            <p:nvPr/>
          </p:nvCxnSpPr>
          <p:spPr>
            <a:xfrm>
              <a:off x="6197894" y="3800176"/>
              <a:ext cx="0" cy="182679"/>
            </a:xfrm>
            <a:prstGeom prst="line">
              <a:avLst/>
            </a:prstGeom>
            <a:ln w="3810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6" name="TextBox 95">
            <a:extLst>
              <a:ext uri="{FF2B5EF4-FFF2-40B4-BE49-F238E27FC236}">
                <a16:creationId xmlns:a16="http://schemas.microsoft.com/office/drawing/2014/main" id="{703C9392-7173-431F-A023-3033F3923EC3}"/>
              </a:ext>
            </a:extLst>
          </p:cNvPr>
          <p:cNvSpPr txBox="1"/>
          <p:nvPr/>
        </p:nvSpPr>
        <p:spPr>
          <a:xfrm>
            <a:off x="2436380" y="2044587"/>
            <a:ext cx="259718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10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269EA187-5E47-4438-9C57-88870726FFA3}"/>
              </a:ext>
            </a:extLst>
          </p:cNvPr>
          <p:cNvSpPr txBox="1"/>
          <p:nvPr/>
        </p:nvSpPr>
        <p:spPr>
          <a:xfrm>
            <a:off x="4415385" y="3089158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98" name="Straight Connector 97">
            <a:extLst>
              <a:ext uri="{FF2B5EF4-FFF2-40B4-BE49-F238E27FC236}">
                <a16:creationId xmlns:a16="http://schemas.microsoft.com/office/drawing/2014/main" id="{B66118CE-213E-4470-9AFE-53DEA9FA05DD}"/>
              </a:ext>
            </a:extLst>
          </p:cNvPr>
          <p:cNvCxnSpPr>
            <a:cxnSpLocks/>
          </p:cNvCxnSpPr>
          <p:nvPr/>
        </p:nvCxnSpPr>
        <p:spPr>
          <a:xfrm>
            <a:off x="2267608" y="2930309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Connector 98">
            <a:extLst>
              <a:ext uri="{FF2B5EF4-FFF2-40B4-BE49-F238E27FC236}">
                <a16:creationId xmlns:a16="http://schemas.microsoft.com/office/drawing/2014/main" id="{1D783D1A-6C9C-4269-B9C8-905AC12290CF}"/>
              </a:ext>
            </a:extLst>
          </p:cNvPr>
          <p:cNvCxnSpPr>
            <a:cxnSpLocks/>
          </p:cNvCxnSpPr>
          <p:nvPr/>
        </p:nvCxnSpPr>
        <p:spPr>
          <a:xfrm>
            <a:off x="4426018" y="2971200"/>
            <a:ext cx="0" cy="570116"/>
          </a:xfrm>
          <a:prstGeom prst="line">
            <a:avLst/>
          </a:prstGeom>
          <a:ln w="38100">
            <a:solidFill>
              <a:schemeClr val="bg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Left Brace 99">
            <a:extLst>
              <a:ext uri="{FF2B5EF4-FFF2-40B4-BE49-F238E27FC236}">
                <a16:creationId xmlns:a16="http://schemas.microsoft.com/office/drawing/2014/main" id="{0E581CD3-175D-49CC-9148-669D6EA09D45}"/>
              </a:ext>
            </a:extLst>
          </p:cNvPr>
          <p:cNvSpPr/>
          <p:nvPr/>
        </p:nvSpPr>
        <p:spPr>
          <a:xfrm rot="10800000">
            <a:off x="5612764" y="2715191"/>
            <a:ext cx="328946" cy="980577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0E12C767-D2F2-4F67-8EE4-BD4F5BAFAB5F}"/>
              </a:ext>
            </a:extLst>
          </p:cNvPr>
          <p:cNvSpPr txBox="1"/>
          <p:nvPr/>
        </p:nvSpPr>
        <p:spPr>
          <a:xfrm>
            <a:off x="6119187" y="2836082"/>
            <a:ext cx="17145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r>
              <a:rPr lang="en-US" sz="2400" b="1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endParaRPr lang="en-US" sz="2400" b="1" dirty="0">
              <a:solidFill>
                <a:srgbClr val="1D254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" name="Left Brace 101">
            <a:extLst>
              <a:ext uri="{FF2B5EF4-FFF2-40B4-BE49-F238E27FC236}">
                <a16:creationId xmlns:a16="http://schemas.microsoft.com/office/drawing/2014/main" id="{508CA2C4-F227-41EA-9243-820C68DF62EE}"/>
              </a:ext>
            </a:extLst>
          </p:cNvPr>
          <p:cNvSpPr/>
          <p:nvPr/>
        </p:nvSpPr>
        <p:spPr>
          <a:xfrm rot="5400000">
            <a:off x="3200707" y="1610610"/>
            <a:ext cx="327757" cy="2101595"/>
          </a:xfrm>
          <a:prstGeom prst="leftBrace">
            <a:avLst>
              <a:gd name="adj1" fmla="val 26252"/>
              <a:gd name="adj2" fmla="val 50000"/>
            </a:avLst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131925E4-D589-4F20-A376-B8A8A7159DBF}"/>
              </a:ext>
            </a:extLst>
          </p:cNvPr>
          <p:cNvSpPr txBox="1"/>
          <p:nvPr/>
        </p:nvSpPr>
        <p:spPr>
          <a:xfrm>
            <a:off x="5612763" y="3948844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i="1" u="sng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2800" b="1" i="1" u="sng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i="1" u="sng" dirty="0" err="1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2800" b="1" i="1" u="sng" dirty="0">
                <a:solidFill>
                  <a:srgbClr val="1D254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  <a:endParaRPr kumimoji="0" lang="en-US" sz="2800" b="1" i="1" u="sng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TextBox 103">
            <a:extLst>
              <a:ext uri="{FF2B5EF4-FFF2-40B4-BE49-F238E27FC236}">
                <a16:creationId xmlns:a16="http://schemas.microsoft.com/office/drawing/2014/main" id="{062336D8-E180-424A-A769-FE9672184225}"/>
              </a:ext>
            </a:extLst>
          </p:cNvPr>
          <p:cNvSpPr txBox="1"/>
          <p:nvPr/>
        </p:nvSpPr>
        <p:spPr>
          <a:xfrm>
            <a:off x="3734971" y="4432375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 i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thuyền Nam gấp được là:</a:t>
            </a:r>
            <a:endParaRPr kumimoji="0" lang="en-US" sz="2800" b="1" i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TextBox 104">
            <a:extLst>
              <a:ext uri="{FF2B5EF4-FFF2-40B4-BE49-F238E27FC236}">
                <a16:creationId xmlns:a16="http://schemas.microsoft.com/office/drawing/2014/main" id="{72E58629-61AE-452C-A6B1-01E021BAB502}"/>
              </a:ext>
            </a:extLst>
          </p:cNvPr>
          <p:cNvSpPr txBox="1"/>
          <p:nvPr/>
        </p:nvSpPr>
        <p:spPr>
          <a:xfrm>
            <a:off x="4673407" y="4870085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10 - 3 = 7 (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6" name="TextBox 105">
            <a:extLst>
              <a:ext uri="{FF2B5EF4-FFF2-40B4-BE49-F238E27FC236}">
                <a16:creationId xmlns:a16="http://schemas.microsoft.com/office/drawing/2014/main" id="{9892D515-3E40-41DA-BC95-026124829FC1}"/>
              </a:ext>
            </a:extLst>
          </p:cNvPr>
          <p:cNvSpPr txBox="1"/>
          <p:nvPr/>
        </p:nvSpPr>
        <p:spPr>
          <a:xfrm>
            <a:off x="3661275" y="5307795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vi-VN"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 thuyền cả hai bạn gấp được là: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596ECF1-F13F-414C-BA1F-8A5150D637EB}"/>
              </a:ext>
            </a:extLst>
          </p:cNvPr>
          <p:cNvSpPr txBox="1"/>
          <p:nvPr/>
        </p:nvSpPr>
        <p:spPr>
          <a:xfrm>
            <a:off x="4819707" y="5717893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10 + 7 = 17 (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3AFBF7E4-0728-4FD2-A54C-96149EC675E8}"/>
              </a:ext>
            </a:extLst>
          </p:cNvPr>
          <p:cNvSpPr txBox="1"/>
          <p:nvPr/>
        </p:nvSpPr>
        <p:spPr>
          <a:xfrm>
            <a:off x="5611843" y="6166738"/>
            <a:ext cx="602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17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cái</a:t>
            </a:r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thuyền</a:t>
            </a:r>
            <a:endParaRPr kumimoji="0" lang="en-US" sz="2800" b="1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5982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1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/>
      <p:bldP spid="86" grpId="0"/>
      <p:bldP spid="96" grpId="0"/>
      <p:bldP spid="97" grpId="0"/>
      <p:bldP spid="100" grpId="0" animBg="1"/>
      <p:bldP spid="101" grpId="0"/>
      <p:bldP spid="10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87" name="Google Shape;1187;p50"/>
          <p:cNvGrpSpPr/>
          <p:nvPr/>
        </p:nvGrpSpPr>
        <p:grpSpPr>
          <a:xfrm>
            <a:off x="-1059690" y="803521"/>
            <a:ext cx="14394787" cy="5106128"/>
            <a:chOff x="-794767" y="602641"/>
            <a:chExt cx="10796090" cy="3829596"/>
          </a:xfrm>
        </p:grpSpPr>
        <p:grpSp>
          <p:nvGrpSpPr>
            <p:cNvPr id="1188" name="Google Shape;1188;p50"/>
            <p:cNvGrpSpPr/>
            <p:nvPr/>
          </p:nvGrpSpPr>
          <p:grpSpPr>
            <a:xfrm>
              <a:off x="-95077" y="983680"/>
              <a:ext cx="1700914" cy="563757"/>
              <a:chOff x="223350" y="3354150"/>
              <a:chExt cx="1111200" cy="368300"/>
            </a:xfrm>
          </p:grpSpPr>
          <p:sp>
            <p:nvSpPr>
              <p:cNvPr id="1189" name="Google Shape;1189;p50"/>
              <p:cNvSpPr/>
              <p:nvPr/>
            </p:nvSpPr>
            <p:spPr>
              <a:xfrm>
                <a:off x="223350" y="3354150"/>
                <a:ext cx="1111200" cy="368300"/>
              </a:xfrm>
              <a:custGeom>
                <a:avLst/>
                <a:gdLst/>
                <a:ahLst/>
                <a:cxnLst/>
                <a:rect l="l" t="t" r="r" b="b"/>
                <a:pathLst>
                  <a:path w="44448" h="14732" extrusionOk="0">
                    <a:moveTo>
                      <a:pt x="19404" y="1"/>
                    </a:moveTo>
                    <a:cubicBezTo>
                      <a:pt x="15057" y="1"/>
                      <a:pt x="10037" y="4145"/>
                      <a:pt x="10608" y="10721"/>
                    </a:cubicBezTo>
                    <a:cubicBezTo>
                      <a:pt x="9663" y="8870"/>
                      <a:pt x="8110" y="8098"/>
                      <a:pt x="6505" y="8098"/>
                    </a:cubicBezTo>
                    <a:cubicBezTo>
                      <a:pt x="3352" y="8098"/>
                      <a:pt x="1" y="11079"/>
                      <a:pt x="676" y="14721"/>
                    </a:cubicBezTo>
                    <a:lnTo>
                      <a:pt x="676" y="14732"/>
                    </a:lnTo>
                    <a:lnTo>
                      <a:pt x="44447" y="14732"/>
                    </a:lnTo>
                    <a:cubicBezTo>
                      <a:pt x="44447" y="14732"/>
                      <a:pt x="43386" y="10348"/>
                      <a:pt x="39397" y="10348"/>
                    </a:cubicBezTo>
                    <a:cubicBezTo>
                      <a:pt x="38216" y="10348"/>
                      <a:pt x="36778" y="10732"/>
                      <a:pt x="35035" y="11729"/>
                    </a:cubicBezTo>
                    <a:cubicBezTo>
                      <a:pt x="34870" y="8489"/>
                      <a:pt x="32137" y="5986"/>
                      <a:pt x="29405" y="5986"/>
                    </a:cubicBezTo>
                    <a:cubicBezTo>
                      <a:pt x="27922" y="5986"/>
                      <a:pt x="26440" y="6723"/>
                      <a:pt x="25368" y="8482"/>
                    </a:cubicBezTo>
                    <a:cubicBezTo>
                      <a:pt x="25811" y="2552"/>
                      <a:pt x="22815" y="1"/>
                      <a:pt x="1940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0" name="Google Shape;1190;p50"/>
              <p:cNvSpPr/>
              <p:nvPr/>
            </p:nvSpPr>
            <p:spPr>
              <a:xfrm>
                <a:off x="563350" y="3419225"/>
                <a:ext cx="37425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97" h="1643" extrusionOk="0">
                    <a:moveTo>
                      <a:pt x="1390" y="0"/>
                    </a:moveTo>
                    <a:lnTo>
                      <a:pt x="1284" y="21"/>
                    </a:lnTo>
                    <a:cubicBezTo>
                      <a:pt x="1189" y="53"/>
                      <a:pt x="1104" y="74"/>
                      <a:pt x="1019" y="117"/>
                    </a:cubicBezTo>
                    <a:cubicBezTo>
                      <a:pt x="786" y="212"/>
                      <a:pt x="573" y="350"/>
                      <a:pt x="393" y="531"/>
                    </a:cubicBezTo>
                    <a:cubicBezTo>
                      <a:pt x="128" y="828"/>
                      <a:pt x="0" y="1231"/>
                      <a:pt x="53" y="1634"/>
                    </a:cubicBezTo>
                    <a:cubicBezTo>
                      <a:pt x="96" y="1640"/>
                      <a:pt x="138" y="1642"/>
                      <a:pt x="181" y="1642"/>
                    </a:cubicBezTo>
                    <a:cubicBezTo>
                      <a:pt x="223" y="1642"/>
                      <a:pt x="266" y="1640"/>
                      <a:pt x="308" y="1634"/>
                    </a:cubicBezTo>
                    <a:cubicBezTo>
                      <a:pt x="329" y="1518"/>
                      <a:pt x="372" y="1422"/>
                      <a:pt x="414" y="1316"/>
                    </a:cubicBezTo>
                    <a:cubicBezTo>
                      <a:pt x="510" y="1146"/>
                      <a:pt x="626" y="987"/>
                      <a:pt x="764" y="849"/>
                    </a:cubicBezTo>
                    <a:cubicBezTo>
                      <a:pt x="902" y="701"/>
                      <a:pt x="1051" y="563"/>
                      <a:pt x="1210" y="435"/>
                    </a:cubicBezTo>
                    <a:cubicBezTo>
                      <a:pt x="1274" y="382"/>
                      <a:pt x="1337" y="329"/>
                      <a:pt x="1412" y="287"/>
                    </a:cubicBezTo>
                    <a:lnTo>
                      <a:pt x="1497" y="223"/>
                    </a:lnTo>
                    <a:cubicBezTo>
                      <a:pt x="1475" y="138"/>
                      <a:pt x="1444" y="64"/>
                      <a:pt x="139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1" name="Google Shape;1191;p50"/>
              <p:cNvSpPr/>
              <p:nvPr/>
            </p:nvSpPr>
            <p:spPr>
              <a:xfrm>
                <a:off x="589075" y="3443625"/>
                <a:ext cx="25750" cy="23825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53" extrusionOk="0">
                    <a:moveTo>
                      <a:pt x="956" y="0"/>
                    </a:moveTo>
                    <a:cubicBezTo>
                      <a:pt x="871" y="0"/>
                      <a:pt x="786" y="11"/>
                      <a:pt x="701" y="32"/>
                    </a:cubicBezTo>
                    <a:cubicBezTo>
                      <a:pt x="552" y="64"/>
                      <a:pt x="404" y="128"/>
                      <a:pt x="277" y="223"/>
                    </a:cubicBezTo>
                    <a:cubicBezTo>
                      <a:pt x="149" y="340"/>
                      <a:pt x="54" y="489"/>
                      <a:pt x="22" y="658"/>
                    </a:cubicBezTo>
                    <a:cubicBezTo>
                      <a:pt x="1" y="754"/>
                      <a:pt x="1" y="849"/>
                      <a:pt x="22" y="945"/>
                    </a:cubicBezTo>
                    <a:cubicBezTo>
                      <a:pt x="64" y="950"/>
                      <a:pt x="107" y="953"/>
                      <a:pt x="149" y="953"/>
                    </a:cubicBezTo>
                    <a:cubicBezTo>
                      <a:pt x="192" y="953"/>
                      <a:pt x="234" y="950"/>
                      <a:pt x="277" y="945"/>
                    </a:cubicBezTo>
                    <a:cubicBezTo>
                      <a:pt x="298" y="892"/>
                      <a:pt x="330" y="839"/>
                      <a:pt x="372" y="796"/>
                    </a:cubicBezTo>
                    <a:cubicBezTo>
                      <a:pt x="436" y="722"/>
                      <a:pt x="521" y="648"/>
                      <a:pt x="595" y="595"/>
                    </a:cubicBezTo>
                    <a:cubicBezTo>
                      <a:pt x="669" y="531"/>
                      <a:pt x="775" y="446"/>
                      <a:pt x="860" y="361"/>
                    </a:cubicBezTo>
                    <a:cubicBezTo>
                      <a:pt x="956" y="287"/>
                      <a:pt x="1030" y="234"/>
                      <a:pt x="1030" y="234"/>
                    </a:cubicBezTo>
                    <a:cubicBezTo>
                      <a:pt x="1019" y="149"/>
                      <a:pt x="988" y="64"/>
                      <a:pt x="95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2" name="Google Shape;1192;p50"/>
              <p:cNvSpPr/>
              <p:nvPr/>
            </p:nvSpPr>
            <p:spPr>
              <a:xfrm>
                <a:off x="913525" y="3683600"/>
                <a:ext cx="610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1" h="485" extrusionOk="0">
                    <a:moveTo>
                      <a:pt x="956" y="1"/>
                    </a:moveTo>
                    <a:cubicBezTo>
                      <a:pt x="648" y="1"/>
                      <a:pt x="340" y="15"/>
                      <a:pt x="32" y="47"/>
                    </a:cubicBezTo>
                    <a:cubicBezTo>
                      <a:pt x="0" y="132"/>
                      <a:pt x="0" y="217"/>
                      <a:pt x="32" y="302"/>
                    </a:cubicBezTo>
                    <a:cubicBezTo>
                      <a:pt x="414" y="387"/>
                      <a:pt x="807" y="450"/>
                      <a:pt x="1199" y="482"/>
                    </a:cubicBezTo>
                    <a:cubicBezTo>
                      <a:pt x="1271" y="484"/>
                      <a:pt x="1342" y="485"/>
                      <a:pt x="1414" y="485"/>
                    </a:cubicBezTo>
                    <a:cubicBezTo>
                      <a:pt x="1749" y="485"/>
                      <a:pt x="2088" y="466"/>
                      <a:pt x="2420" y="440"/>
                    </a:cubicBezTo>
                    <a:cubicBezTo>
                      <a:pt x="2441" y="355"/>
                      <a:pt x="2441" y="270"/>
                      <a:pt x="2420" y="185"/>
                    </a:cubicBezTo>
                    <a:cubicBezTo>
                      <a:pt x="2027" y="100"/>
                      <a:pt x="1634" y="36"/>
                      <a:pt x="1242" y="5"/>
                    </a:cubicBezTo>
                    <a:cubicBezTo>
                      <a:pt x="1147" y="2"/>
                      <a:pt x="1051" y="1"/>
                      <a:pt x="956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3" name="Google Shape;1193;p50"/>
              <p:cNvSpPr/>
              <p:nvPr/>
            </p:nvSpPr>
            <p:spPr>
              <a:xfrm>
                <a:off x="920150" y="3656800"/>
                <a:ext cx="40075" cy="12325"/>
              </a:xfrm>
              <a:custGeom>
                <a:avLst/>
                <a:gdLst/>
                <a:ahLst/>
                <a:cxnLst/>
                <a:rect l="l" t="t" r="r" b="b"/>
                <a:pathLst>
                  <a:path w="1603" h="493" extrusionOk="0">
                    <a:moveTo>
                      <a:pt x="669" y="0"/>
                    </a:moveTo>
                    <a:cubicBezTo>
                      <a:pt x="557" y="0"/>
                      <a:pt x="439" y="5"/>
                      <a:pt x="340" y="5"/>
                    </a:cubicBezTo>
                    <a:lnTo>
                      <a:pt x="75" y="5"/>
                    </a:lnTo>
                    <a:cubicBezTo>
                      <a:pt x="43" y="79"/>
                      <a:pt x="11" y="164"/>
                      <a:pt x="0" y="249"/>
                    </a:cubicBezTo>
                    <a:cubicBezTo>
                      <a:pt x="0" y="249"/>
                      <a:pt x="117" y="302"/>
                      <a:pt x="276" y="366"/>
                    </a:cubicBezTo>
                    <a:cubicBezTo>
                      <a:pt x="436" y="429"/>
                      <a:pt x="616" y="472"/>
                      <a:pt x="796" y="493"/>
                    </a:cubicBezTo>
                    <a:cubicBezTo>
                      <a:pt x="1062" y="482"/>
                      <a:pt x="1327" y="450"/>
                      <a:pt x="1592" y="387"/>
                    </a:cubicBezTo>
                    <a:cubicBezTo>
                      <a:pt x="1603" y="302"/>
                      <a:pt x="1603" y="217"/>
                      <a:pt x="1592" y="143"/>
                    </a:cubicBezTo>
                    <a:cubicBezTo>
                      <a:pt x="1338" y="79"/>
                      <a:pt x="1083" y="37"/>
                      <a:pt x="828" y="5"/>
                    </a:cubicBezTo>
                    <a:cubicBezTo>
                      <a:pt x="779" y="1"/>
                      <a:pt x="724" y="0"/>
                      <a:pt x="669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194" name="Google Shape;1194;p50"/>
            <p:cNvGrpSpPr/>
            <p:nvPr/>
          </p:nvGrpSpPr>
          <p:grpSpPr>
            <a:xfrm>
              <a:off x="-794767" y="2509427"/>
              <a:ext cx="1700876" cy="563680"/>
              <a:chOff x="456975" y="1603100"/>
              <a:chExt cx="1111175" cy="368250"/>
            </a:xfrm>
          </p:grpSpPr>
          <p:sp>
            <p:nvSpPr>
              <p:cNvPr id="1195" name="Google Shape;1195;p50"/>
              <p:cNvSpPr/>
              <p:nvPr/>
            </p:nvSpPr>
            <p:spPr>
              <a:xfrm>
                <a:off x="456975" y="1603100"/>
                <a:ext cx="1111175" cy="368250"/>
              </a:xfrm>
              <a:custGeom>
                <a:avLst/>
                <a:gdLst/>
                <a:ahLst/>
                <a:cxnLst/>
                <a:rect l="l" t="t" r="r" b="b"/>
                <a:pathLst>
                  <a:path w="44447" h="14730" extrusionOk="0">
                    <a:moveTo>
                      <a:pt x="25038" y="1"/>
                    </a:moveTo>
                    <a:cubicBezTo>
                      <a:pt x="21628" y="1"/>
                      <a:pt x="18638" y="2548"/>
                      <a:pt x="19090" y="8469"/>
                    </a:cubicBezTo>
                    <a:cubicBezTo>
                      <a:pt x="18015" y="6715"/>
                      <a:pt x="16532" y="5980"/>
                      <a:pt x="15049" y="5980"/>
                    </a:cubicBezTo>
                    <a:cubicBezTo>
                      <a:pt x="12314" y="5980"/>
                      <a:pt x="9581" y="8482"/>
                      <a:pt x="9423" y="11716"/>
                    </a:cubicBezTo>
                    <a:cubicBezTo>
                      <a:pt x="7681" y="10724"/>
                      <a:pt x="6243" y="10341"/>
                      <a:pt x="5062" y="10341"/>
                    </a:cubicBezTo>
                    <a:cubicBezTo>
                      <a:pt x="1063" y="10341"/>
                      <a:pt x="0" y="14729"/>
                      <a:pt x="0" y="14729"/>
                    </a:cubicBezTo>
                    <a:lnTo>
                      <a:pt x="43772" y="14729"/>
                    </a:lnTo>
                    <a:cubicBezTo>
                      <a:pt x="44447" y="11087"/>
                      <a:pt x="41100" y="8101"/>
                      <a:pt x="37951" y="8101"/>
                    </a:cubicBezTo>
                    <a:cubicBezTo>
                      <a:pt x="36347" y="8101"/>
                      <a:pt x="34795" y="8875"/>
                      <a:pt x="33850" y="10729"/>
                    </a:cubicBezTo>
                    <a:cubicBezTo>
                      <a:pt x="34421" y="4149"/>
                      <a:pt x="29389" y="1"/>
                      <a:pt x="25038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6" name="Google Shape;1196;p50"/>
              <p:cNvSpPr/>
              <p:nvPr/>
            </p:nvSpPr>
            <p:spPr>
              <a:xfrm>
                <a:off x="1190725" y="1668375"/>
                <a:ext cx="36650" cy="41075"/>
              </a:xfrm>
              <a:custGeom>
                <a:avLst/>
                <a:gdLst/>
                <a:ahLst/>
                <a:cxnLst/>
                <a:rect l="l" t="t" r="r" b="b"/>
                <a:pathLst>
                  <a:path w="1466" h="1643" extrusionOk="0">
                    <a:moveTo>
                      <a:pt x="107" y="0"/>
                    </a:moveTo>
                    <a:cubicBezTo>
                      <a:pt x="54" y="64"/>
                      <a:pt x="22" y="138"/>
                      <a:pt x="1" y="223"/>
                    </a:cubicBezTo>
                    <a:lnTo>
                      <a:pt x="86" y="287"/>
                    </a:lnTo>
                    <a:cubicBezTo>
                      <a:pt x="160" y="329"/>
                      <a:pt x="234" y="382"/>
                      <a:pt x="298" y="435"/>
                    </a:cubicBezTo>
                    <a:cubicBezTo>
                      <a:pt x="457" y="563"/>
                      <a:pt x="606" y="701"/>
                      <a:pt x="733" y="849"/>
                    </a:cubicBezTo>
                    <a:cubicBezTo>
                      <a:pt x="871" y="987"/>
                      <a:pt x="988" y="1146"/>
                      <a:pt x="1083" y="1316"/>
                    </a:cubicBezTo>
                    <a:cubicBezTo>
                      <a:pt x="1126" y="1422"/>
                      <a:pt x="1168" y="1518"/>
                      <a:pt x="1189" y="1634"/>
                    </a:cubicBezTo>
                    <a:cubicBezTo>
                      <a:pt x="1232" y="1640"/>
                      <a:pt x="1277" y="1642"/>
                      <a:pt x="1322" y="1642"/>
                    </a:cubicBezTo>
                    <a:cubicBezTo>
                      <a:pt x="1367" y="1642"/>
                      <a:pt x="1412" y="1640"/>
                      <a:pt x="1455" y="1634"/>
                    </a:cubicBezTo>
                    <a:cubicBezTo>
                      <a:pt x="1465" y="1497"/>
                      <a:pt x="1465" y="1348"/>
                      <a:pt x="1444" y="1221"/>
                    </a:cubicBezTo>
                    <a:cubicBezTo>
                      <a:pt x="1391" y="966"/>
                      <a:pt x="1274" y="722"/>
                      <a:pt x="1105" y="531"/>
                    </a:cubicBezTo>
                    <a:cubicBezTo>
                      <a:pt x="924" y="351"/>
                      <a:pt x="712" y="213"/>
                      <a:pt x="478" y="117"/>
                    </a:cubicBezTo>
                    <a:cubicBezTo>
                      <a:pt x="394" y="75"/>
                      <a:pt x="309" y="53"/>
                      <a:pt x="213" y="22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7" name="Google Shape;1197;p50"/>
              <p:cNvSpPr/>
              <p:nvPr/>
            </p:nvSpPr>
            <p:spPr>
              <a:xfrm>
                <a:off x="1176675" y="1692500"/>
                <a:ext cx="25750" cy="24100"/>
              </a:xfrm>
              <a:custGeom>
                <a:avLst/>
                <a:gdLst/>
                <a:ahLst/>
                <a:cxnLst/>
                <a:rect l="l" t="t" r="r" b="b"/>
                <a:pathLst>
                  <a:path w="1030" h="964" extrusionOk="0">
                    <a:moveTo>
                      <a:pt x="75" y="1"/>
                    </a:moveTo>
                    <a:cubicBezTo>
                      <a:pt x="32" y="75"/>
                      <a:pt x="11" y="160"/>
                      <a:pt x="1" y="245"/>
                    </a:cubicBezTo>
                    <a:cubicBezTo>
                      <a:pt x="1" y="245"/>
                      <a:pt x="75" y="298"/>
                      <a:pt x="170" y="372"/>
                    </a:cubicBezTo>
                    <a:cubicBezTo>
                      <a:pt x="255" y="447"/>
                      <a:pt x="361" y="542"/>
                      <a:pt x="436" y="606"/>
                    </a:cubicBezTo>
                    <a:cubicBezTo>
                      <a:pt x="510" y="659"/>
                      <a:pt x="595" y="733"/>
                      <a:pt x="658" y="807"/>
                    </a:cubicBezTo>
                    <a:cubicBezTo>
                      <a:pt x="701" y="850"/>
                      <a:pt x="722" y="892"/>
                      <a:pt x="754" y="956"/>
                    </a:cubicBezTo>
                    <a:cubicBezTo>
                      <a:pt x="796" y="961"/>
                      <a:pt x="839" y="964"/>
                      <a:pt x="881" y="964"/>
                    </a:cubicBezTo>
                    <a:cubicBezTo>
                      <a:pt x="924" y="964"/>
                      <a:pt x="966" y="961"/>
                      <a:pt x="1009" y="956"/>
                    </a:cubicBezTo>
                    <a:cubicBezTo>
                      <a:pt x="1030" y="860"/>
                      <a:pt x="1030" y="765"/>
                      <a:pt x="1009" y="669"/>
                    </a:cubicBezTo>
                    <a:cubicBezTo>
                      <a:pt x="977" y="500"/>
                      <a:pt x="881" y="351"/>
                      <a:pt x="754" y="234"/>
                    </a:cubicBezTo>
                    <a:cubicBezTo>
                      <a:pt x="627" y="139"/>
                      <a:pt x="478" y="75"/>
                      <a:pt x="319" y="43"/>
                    </a:cubicBezTo>
                    <a:cubicBezTo>
                      <a:pt x="245" y="22"/>
                      <a:pt x="160" y="12"/>
                      <a:pt x="7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8" name="Google Shape;1198;p50"/>
              <p:cNvSpPr/>
              <p:nvPr/>
            </p:nvSpPr>
            <p:spPr>
              <a:xfrm>
                <a:off x="816950" y="1932750"/>
                <a:ext cx="61050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2442" h="485" extrusionOk="0">
                    <a:moveTo>
                      <a:pt x="1485" y="1"/>
                    </a:moveTo>
                    <a:cubicBezTo>
                      <a:pt x="1390" y="1"/>
                      <a:pt x="1295" y="2"/>
                      <a:pt x="1200" y="5"/>
                    </a:cubicBezTo>
                    <a:cubicBezTo>
                      <a:pt x="807" y="37"/>
                      <a:pt x="415" y="100"/>
                      <a:pt x="22" y="185"/>
                    </a:cubicBezTo>
                    <a:cubicBezTo>
                      <a:pt x="1" y="270"/>
                      <a:pt x="1" y="355"/>
                      <a:pt x="22" y="440"/>
                    </a:cubicBezTo>
                    <a:cubicBezTo>
                      <a:pt x="354" y="466"/>
                      <a:pt x="693" y="485"/>
                      <a:pt x="1027" y="485"/>
                    </a:cubicBezTo>
                    <a:cubicBezTo>
                      <a:pt x="1099" y="485"/>
                      <a:pt x="1171" y="484"/>
                      <a:pt x="1242" y="482"/>
                    </a:cubicBezTo>
                    <a:cubicBezTo>
                      <a:pt x="1635" y="450"/>
                      <a:pt x="2027" y="387"/>
                      <a:pt x="2420" y="302"/>
                    </a:cubicBezTo>
                    <a:cubicBezTo>
                      <a:pt x="2441" y="217"/>
                      <a:pt x="2441" y="132"/>
                      <a:pt x="2420" y="47"/>
                    </a:cubicBezTo>
                    <a:cubicBezTo>
                      <a:pt x="2104" y="15"/>
                      <a:pt x="1794" y="1"/>
                      <a:pt x="148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99" name="Google Shape;1199;p50"/>
              <p:cNvSpPr/>
              <p:nvPr/>
            </p:nvSpPr>
            <p:spPr>
              <a:xfrm>
                <a:off x="831275" y="1905950"/>
                <a:ext cx="40100" cy="12350"/>
              </a:xfrm>
              <a:custGeom>
                <a:avLst/>
                <a:gdLst/>
                <a:ahLst/>
                <a:cxnLst/>
                <a:rect l="l" t="t" r="r" b="b"/>
                <a:pathLst>
                  <a:path w="1604" h="494" extrusionOk="0">
                    <a:moveTo>
                      <a:pt x="938" y="0"/>
                    </a:moveTo>
                    <a:cubicBezTo>
                      <a:pt x="884" y="0"/>
                      <a:pt x="832" y="1"/>
                      <a:pt x="786" y="5"/>
                    </a:cubicBezTo>
                    <a:cubicBezTo>
                      <a:pt x="521" y="37"/>
                      <a:pt x="266" y="79"/>
                      <a:pt x="22" y="143"/>
                    </a:cubicBezTo>
                    <a:cubicBezTo>
                      <a:pt x="1" y="217"/>
                      <a:pt x="1" y="302"/>
                      <a:pt x="22" y="387"/>
                    </a:cubicBezTo>
                    <a:cubicBezTo>
                      <a:pt x="277" y="451"/>
                      <a:pt x="542" y="482"/>
                      <a:pt x="818" y="493"/>
                    </a:cubicBezTo>
                    <a:cubicBezTo>
                      <a:pt x="988" y="472"/>
                      <a:pt x="1168" y="429"/>
                      <a:pt x="1338" y="366"/>
                    </a:cubicBezTo>
                    <a:cubicBezTo>
                      <a:pt x="1497" y="302"/>
                      <a:pt x="1603" y="249"/>
                      <a:pt x="1603" y="249"/>
                    </a:cubicBezTo>
                    <a:cubicBezTo>
                      <a:pt x="1592" y="164"/>
                      <a:pt x="1561" y="79"/>
                      <a:pt x="1529" y="5"/>
                    </a:cubicBezTo>
                    <a:lnTo>
                      <a:pt x="1263" y="5"/>
                    </a:lnTo>
                    <a:cubicBezTo>
                      <a:pt x="1164" y="5"/>
                      <a:pt x="1047" y="0"/>
                      <a:pt x="9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0" name="Google Shape;1200;p50"/>
            <p:cNvGrpSpPr/>
            <p:nvPr/>
          </p:nvGrpSpPr>
          <p:grpSpPr>
            <a:xfrm>
              <a:off x="8280509" y="602641"/>
              <a:ext cx="1720815" cy="767473"/>
              <a:chOff x="8042384" y="2038616"/>
              <a:chExt cx="1720815" cy="767473"/>
            </a:xfrm>
          </p:grpSpPr>
          <p:sp>
            <p:nvSpPr>
              <p:cNvPr id="1201" name="Google Shape;1201;p50"/>
              <p:cNvSpPr/>
              <p:nvPr/>
            </p:nvSpPr>
            <p:spPr>
              <a:xfrm>
                <a:off x="8042384" y="2038616"/>
                <a:ext cx="1720815" cy="767473"/>
              </a:xfrm>
              <a:custGeom>
                <a:avLst/>
                <a:gdLst/>
                <a:ahLst/>
                <a:cxnLst/>
                <a:rect l="l" t="t" r="r" b="b"/>
                <a:pathLst>
                  <a:path w="43310" h="19316" extrusionOk="0">
                    <a:moveTo>
                      <a:pt x="25615" y="0"/>
                    </a:moveTo>
                    <a:cubicBezTo>
                      <a:pt x="20922" y="0"/>
                      <a:pt x="16203" y="3639"/>
                      <a:pt x="16707" y="11601"/>
                    </a:cubicBezTo>
                    <a:cubicBezTo>
                      <a:pt x="14853" y="8904"/>
                      <a:pt x="12411" y="7768"/>
                      <a:pt x="10025" y="7768"/>
                    </a:cubicBezTo>
                    <a:cubicBezTo>
                      <a:pt x="4883" y="7768"/>
                      <a:pt x="0" y="13039"/>
                      <a:pt x="1819" y="19316"/>
                    </a:cubicBezTo>
                    <a:lnTo>
                      <a:pt x="43309" y="19316"/>
                    </a:lnTo>
                    <a:cubicBezTo>
                      <a:pt x="43309" y="15688"/>
                      <a:pt x="40582" y="11557"/>
                      <a:pt x="36902" y="11557"/>
                    </a:cubicBezTo>
                    <a:cubicBezTo>
                      <a:pt x="35985" y="11557"/>
                      <a:pt x="35010" y="11813"/>
                      <a:pt x="34003" y="12397"/>
                    </a:cubicBezTo>
                    <a:cubicBezTo>
                      <a:pt x="35952" y="4439"/>
                      <a:pt x="30799" y="0"/>
                      <a:pt x="2561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2" name="Google Shape;1202;p50"/>
              <p:cNvSpPr/>
              <p:nvPr/>
            </p:nvSpPr>
            <p:spPr>
              <a:xfrm>
                <a:off x="8825909" y="2181653"/>
                <a:ext cx="49348" cy="69413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747" extrusionOk="0">
                    <a:moveTo>
                      <a:pt x="1136" y="0"/>
                    </a:moveTo>
                    <a:lnTo>
                      <a:pt x="1030" y="32"/>
                    </a:lnTo>
                    <a:cubicBezTo>
                      <a:pt x="934" y="64"/>
                      <a:pt x="849" y="107"/>
                      <a:pt x="775" y="149"/>
                    </a:cubicBezTo>
                    <a:cubicBezTo>
                      <a:pt x="552" y="266"/>
                      <a:pt x="372" y="436"/>
                      <a:pt x="234" y="637"/>
                    </a:cubicBezTo>
                    <a:cubicBezTo>
                      <a:pt x="106" y="849"/>
                      <a:pt x="22" y="1093"/>
                      <a:pt x="11" y="1337"/>
                    </a:cubicBezTo>
                    <a:cubicBezTo>
                      <a:pt x="0" y="1433"/>
                      <a:pt x="0" y="1529"/>
                      <a:pt x="11" y="1624"/>
                    </a:cubicBezTo>
                    <a:lnTo>
                      <a:pt x="22" y="1730"/>
                    </a:lnTo>
                    <a:cubicBezTo>
                      <a:pt x="64" y="1741"/>
                      <a:pt x="109" y="1746"/>
                      <a:pt x="154" y="1746"/>
                    </a:cubicBezTo>
                    <a:cubicBezTo>
                      <a:pt x="199" y="1746"/>
                      <a:pt x="244" y="1741"/>
                      <a:pt x="287" y="1730"/>
                    </a:cubicBezTo>
                    <a:cubicBezTo>
                      <a:pt x="287" y="1730"/>
                      <a:pt x="297" y="1698"/>
                      <a:pt x="319" y="1635"/>
                    </a:cubicBezTo>
                    <a:cubicBezTo>
                      <a:pt x="329" y="1560"/>
                      <a:pt x="351" y="1486"/>
                      <a:pt x="382" y="1422"/>
                    </a:cubicBezTo>
                    <a:cubicBezTo>
                      <a:pt x="457" y="1242"/>
                      <a:pt x="542" y="1072"/>
                      <a:pt x="648" y="913"/>
                    </a:cubicBezTo>
                    <a:cubicBezTo>
                      <a:pt x="754" y="754"/>
                      <a:pt x="870" y="605"/>
                      <a:pt x="998" y="457"/>
                    </a:cubicBezTo>
                    <a:cubicBezTo>
                      <a:pt x="1115" y="319"/>
                      <a:pt x="1242" y="234"/>
                      <a:pt x="1242" y="234"/>
                    </a:cubicBezTo>
                    <a:cubicBezTo>
                      <a:pt x="1221" y="149"/>
                      <a:pt x="1178" y="64"/>
                      <a:pt x="113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3" name="Google Shape;1203;p50"/>
              <p:cNvSpPr/>
              <p:nvPr/>
            </p:nvSpPr>
            <p:spPr>
              <a:xfrm>
                <a:off x="8874383" y="2198500"/>
                <a:ext cx="47282" cy="47679"/>
              </a:xfrm>
              <a:custGeom>
                <a:avLst/>
                <a:gdLst/>
                <a:ahLst/>
                <a:cxnLst/>
                <a:rect l="l" t="t" r="r" b="b"/>
                <a:pathLst>
                  <a:path w="1190" h="1200" extrusionOk="0">
                    <a:moveTo>
                      <a:pt x="1125" y="1"/>
                    </a:moveTo>
                    <a:lnTo>
                      <a:pt x="1041" y="12"/>
                    </a:lnTo>
                    <a:cubicBezTo>
                      <a:pt x="966" y="12"/>
                      <a:pt x="892" y="22"/>
                      <a:pt x="818" y="43"/>
                    </a:cubicBezTo>
                    <a:cubicBezTo>
                      <a:pt x="637" y="96"/>
                      <a:pt x="457" y="192"/>
                      <a:pt x="319" y="330"/>
                    </a:cubicBezTo>
                    <a:cubicBezTo>
                      <a:pt x="192" y="468"/>
                      <a:pt x="107" y="638"/>
                      <a:pt x="54" y="829"/>
                    </a:cubicBezTo>
                    <a:cubicBezTo>
                      <a:pt x="32" y="892"/>
                      <a:pt x="22" y="967"/>
                      <a:pt x="11" y="1030"/>
                    </a:cubicBezTo>
                    <a:lnTo>
                      <a:pt x="1" y="1115"/>
                    </a:lnTo>
                    <a:cubicBezTo>
                      <a:pt x="75" y="1158"/>
                      <a:pt x="160" y="1189"/>
                      <a:pt x="255" y="1200"/>
                    </a:cubicBezTo>
                    <a:cubicBezTo>
                      <a:pt x="298" y="1136"/>
                      <a:pt x="351" y="1062"/>
                      <a:pt x="404" y="998"/>
                    </a:cubicBezTo>
                    <a:cubicBezTo>
                      <a:pt x="499" y="892"/>
                      <a:pt x="595" y="786"/>
                      <a:pt x="690" y="691"/>
                    </a:cubicBezTo>
                    <a:cubicBezTo>
                      <a:pt x="786" y="585"/>
                      <a:pt x="881" y="489"/>
                      <a:pt x="987" y="404"/>
                    </a:cubicBezTo>
                    <a:cubicBezTo>
                      <a:pt x="1051" y="351"/>
                      <a:pt x="1115" y="309"/>
                      <a:pt x="1189" y="266"/>
                    </a:cubicBezTo>
                    <a:cubicBezTo>
                      <a:pt x="1178" y="171"/>
                      <a:pt x="1157" y="86"/>
                      <a:pt x="11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4" name="Google Shape;1204;p50"/>
              <p:cNvSpPr/>
              <p:nvPr/>
            </p:nvSpPr>
            <p:spPr>
              <a:xfrm>
                <a:off x="8122644" y="2614658"/>
                <a:ext cx="66671" cy="60314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518" extrusionOk="0">
                    <a:moveTo>
                      <a:pt x="202" y="0"/>
                    </a:moveTo>
                    <a:cubicBezTo>
                      <a:pt x="181" y="0"/>
                      <a:pt x="1" y="181"/>
                      <a:pt x="22" y="191"/>
                    </a:cubicBezTo>
                    <a:cubicBezTo>
                      <a:pt x="383" y="754"/>
                      <a:pt x="892" y="1210"/>
                      <a:pt x="1486" y="1518"/>
                    </a:cubicBezTo>
                    <a:cubicBezTo>
                      <a:pt x="1561" y="1475"/>
                      <a:pt x="1624" y="1411"/>
                      <a:pt x="1677" y="1327"/>
                    </a:cubicBezTo>
                    <a:cubicBezTo>
                      <a:pt x="1306" y="775"/>
                      <a:pt x="797" y="319"/>
                      <a:pt x="20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5" name="Google Shape;1205;p50"/>
              <p:cNvSpPr/>
              <p:nvPr/>
            </p:nvSpPr>
            <p:spPr>
              <a:xfrm>
                <a:off x="8146284" y="2574170"/>
                <a:ext cx="46805" cy="43030"/>
              </a:xfrm>
              <a:custGeom>
                <a:avLst/>
                <a:gdLst/>
                <a:ahLst/>
                <a:cxnLst/>
                <a:rect l="l" t="t" r="r" b="b"/>
                <a:pathLst>
                  <a:path w="1178" h="1083" extrusionOk="0">
                    <a:moveTo>
                      <a:pt x="223" y="1"/>
                    </a:moveTo>
                    <a:cubicBezTo>
                      <a:pt x="138" y="43"/>
                      <a:pt x="64" y="85"/>
                      <a:pt x="0" y="149"/>
                    </a:cubicBezTo>
                    <a:cubicBezTo>
                      <a:pt x="74" y="393"/>
                      <a:pt x="202" y="605"/>
                      <a:pt x="371" y="796"/>
                    </a:cubicBezTo>
                    <a:cubicBezTo>
                      <a:pt x="509" y="902"/>
                      <a:pt x="658" y="987"/>
                      <a:pt x="828" y="1030"/>
                    </a:cubicBezTo>
                    <a:cubicBezTo>
                      <a:pt x="976" y="1072"/>
                      <a:pt x="1093" y="1083"/>
                      <a:pt x="1093" y="1083"/>
                    </a:cubicBezTo>
                    <a:cubicBezTo>
                      <a:pt x="1135" y="1009"/>
                      <a:pt x="1167" y="913"/>
                      <a:pt x="1178" y="828"/>
                    </a:cubicBezTo>
                    <a:cubicBezTo>
                      <a:pt x="1178" y="828"/>
                      <a:pt x="1104" y="754"/>
                      <a:pt x="1008" y="680"/>
                    </a:cubicBezTo>
                    <a:cubicBezTo>
                      <a:pt x="902" y="616"/>
                      <a:pt x="817" y="489"/>
                      <a:pt x="722" y="414"/>
                    </a:cubicBezTo>
                    <a:cubicBezTo>
                      <a:pt x="552" y="266"/>
                      <a:pt x="223" y="1"/>
                      <a:pt x="2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1206" name="Google Shape;1206;p50"/>
            <p:cNvGrpSpPr/>
            <p:nvPr/>
          </p:nvGrpSpPr>
          <p:grpSpPr>
            <a:xfrm>
              <a:off x="7454791" y="2571749"/>
              <a:ext cx="1288247" cy="574373"/>
              <a:chOff x="7624716" y="2969549"/>
              <a:chExt cx="1288247" cy="574373"/>
            </a:xfrm>
          </p:grpSpPr>
          <p:sp>
            <p:nvSpPr>
              <p:cNvPr id="1207" name="Google Shape;1207;p50"/>
              <p:cNvSpPr/>
              <p:nvPr/>
            </p:nvSpPr>
            <p:spPr>
              <a:xfrm>
                <a:off x="7624716" y="2969549"/>
                <a:ext cx="1288247" cy="574373"/>
              </a:xfrm>
              <a:custGeom>
                <a:avLst/>
                <a:gdLst/>
                <a:ahLst/>
                <a:cxnLst/>
                <a:rect l="l" t="t" r="r" b="b"/>
                <a:pathLst>
                  <a:path w="32423" h="14456" extrusionOk="0">
                    <a:moveTo>
                      <a:pt x="13248" y="0"/>
                    </a:moveTo>
                    <a:cubicBezTo>
                      <a:pt x="9366" y="0"/>
                      <a:pt x="5508" y="3323"/>
                      <a:pt x="6973" y="9277"/>
                    </a:cubicBezTo>
                    <a:cubicBezTo>
                      <a:pt x="6217" y="8839"/>
                      <a:pt x="5486" y="8647"/>
                      <a:pt x="4800" y="8647"/>
                    </a:cubicBezTo>
                    <a:cubicBezTo>
                      <a:pt x="2042" y="8647"/>
                      <a:pt x="1" y="11745"/>
                      <a:pt x="1" y="14455"/>
                    </a:cubicBezTo>
                    <a:lnTo>
                      <a:pt x="31060" y="14455"/>
                    </a:lnTo>
                    <a:cubicBezTo>
                      <a:pt x="32423" y="9759"/>
                      <a:pt x="28766" y="5815"/>
                      <a:pt x="24917" y="5815"/>
                    </a:cubicBezTo>
                    <a:cubicBezTo>
                      <a:pt x="23131" y="5815"/>
                      <a:pt x="21304" y="6665"/>
                      <a:pt x="19918" y="8683"/>
                    </a:cubicBezTo>
                    <a:cubicBezTo>
                      <a:pt x="20296" y="2723"/>
                      <a:pt x="16763" y="0"/>
                      <a:pt x="13248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8" name="Google Shape;1208;p50"/>
              <p:cNvSpPr/>
              <p:nvPr/>
            </p:nvSpPr>
            <p:spPr>
              <a:xfrm>
                <a:off x="8289600" y="3075873"/>
                <a:ext cx="37150" cy="52526"/>
              </a:xfrm>
              <a:custGeom>
                <a:avLst/>
                <a:gdLst/>
                <a:ahLst/>
                <a:cxnLst/>
                <a:rect l="l" t="t" r="r" b="b"/>
                <a:pathLst>
                  <a:path w="935" h="1322" extrusionOk="0">
                    <a:moveTo>
                      <a:pt x="86" y="1"/>
                    </a:moveTo>
                    <a:cubicBezTo>
                      <a:pt x="43" y="54"/>
                      <a:pt x="11" y="118"/>
                      <a:pt x="1" y="192"/>
                    </a:cubicBezTo>
                    <a:cubicBezTo>
                      <a:pt x="1" y="192"/>
                      <a:pt x="86" y="255"/>
                      <a:pt x="181" y="362"/>
                    </a:cubicBezTo>
                    <a:cubicBezTo>
                      <a:pt x="277" y="468"/>
                      <a:pt x="362" y="584"/>
                      <a:pt x="436" y="701"/>
                    </a:cubicBezTo>
                    <a:cubicBezTo>
                      <a:pt x="521" y="818"/>
                      <a:pt x="584" y="945"/>
                      <a:pt x="638" y="1073"/>
                    </a:cubicBezTo>
                    <a:cubicBezTo>
                      <a:pt x="659" y="1126"/>
                      <a:pt x="680" y="1189"/>
                      <a:pt x="691" y="1242"/>
                    </a:cubicBezTo>
                    <a:lnTo>
                      <a:pt x="712" y="1306"/>
                    </a:lnTo>
                    <a:cubicBezTo>
                      <a:pt x="744" y="1317"/>
                      <a:pt x="778" y="1322"/>
                      <a:pt x="813" y="1322"/>
                    </a:cubicBezTo>
                    <a:cubicBezTo>
                      <a:pt x="847" y="1322"/>
                      <a:pt x="882" y="1317"/>
                      <a:pt x="913" y="1306"/>
                    </a:cubicBezTo>
                    <a:cubicBezTo>
                      <a:pt x="913" y="1306"/>
                      <a:pt x="913" y="1274"/>
                      <a:pt x="924" y="1232"/>
                    </a:cubicBezTo>
                    <a:cubicBezTo>
                      <a:pt x="935" y="1157"/>
                      <a:pt x="935" y="1083"/>
                      <a:pt x="924" y="1019"/>
                    </a:cubicBezTo>
                    <a:cubicBezTo>
                      <a:pt x="913" y="828"/>
                      <a:pt x="860" y="648"/>
                      <a:pt x="765" y="489"/>
                    </a:cubicBezTo>
                    <a:cubicBezTo>
                      <a:pt x="659" y="330"/>
                      <a:pt x="510" y="213"/>
                      <a:pt x="351" y="118"/>
                    </a:cubicBezTo>
                    <a:cubicBezTo>
                      <a:pt x="298" y="86"/>
                      <a:pt x="234" y="54"/>
                      <a:pt x="160" y="33"/>
                    </a:cubicBezTo>
                    <a:lnTo>
                      <a:pt x="86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09" name="Google Shape;1209;p50"/>
              <p:cNvSpPr/>
              <p:nvPr/>
            </p:nvSpPr>
            <p:spPr>
              <a:xfrm>
                <a:off x="8254635" y="3089382"/>
                <a:ext cx="35441" cy="35441"/>
              </a:xfrm>
              <a:custGeom>
                <a:avLst/>
                <a:gdLst/>
                <a:ahLst/>
                <a:cxnLst/>
                <a:rect l="l" t="t" r="r" b="b"/>
                <a:pathLst>
                  <a:path w="892" h="892" extrusionOk="0">
                    <a:moveTo>
                      <a:pt x="53" y="0"/>
                    </a:moveTo>
                    <a:cubicBezTo>
                      <a:pt x="32" y="53"/>
                      <a:pt x="11" y="117"/>
                      <a:pt x="0" y="191"/>
                    </a:cubicBezTo>
                    <a:cubicBezTo>
                      <a:pt x="53" y="223"/>
                      <a:pt x="106" y="255"/>
                      <a:pt x="159" y="297"/>
                    </a:cubicBezTo>
                    <a:cubicBezTo>
                      <a:pt x="234" y="361"/>
                      <a:pt x="308" y="425"/>
                      <a:pt x="372" y="510"/>
                    </a:cubicBezTo>
                    <a:cubicBezTo>
                      <a:pt x="456" y="584"/>
                      <a:pt x="520" y="658"/>
                      <a:pt x="594" y="743"/>
                    </a:cubicBezTo>
                    <a:cubicBezTo>
                      <a:pt x="637" y="786"/>
                      <a:pt x="669" y="839"/>
                      <a:pt x="700" y="892"/>
                    </a:cubicBezTo>
                    <a:cubicBezTo>
                      <a:pt x="775" y="881"/>
                      <a:pt x="838" y="860"/>
                      <a:pt x="891" y="828"/>
                    </a:cubicBezTo>
                    <a:cubicBezTo>
                      <a:pt x="891" y="828"/>
                      <a:pt x="891" y="807"/>
                      <a:pt x="891" y="764"/>
                    </a:cubicBezTo>
                    <a:cubicBezTo>
                      <a:pt x="881" y="711"/>
                      <a:pt x="870" y="658"/>
                      <a:pt x="849" y="616"/>
                    </a:cubicBezTo>
                    <a:cubicBezTo>
                      <a:pt x="817" y="478"/>
                      <a:pt x="754" y="351"/>
                      <a:pt x="658" y="244"/>
                    </a:cubicBezTo>
                    <a:cubicBezTo>
                      <a:pt x="552" y="138"/>
                      <a:pt x="425" y="64"/>
                      <a:pt x="276" y="32"/>
                    </a:cubicBezTo>
                    <a:cubicBezTo>
                      <a:pt x="223" y="11"/>
                      <a:pt x="170" y="0"/>
                      <a:pt x="11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0" name="Google Shape;1210;p50"/>
              <p:cNvSpPr/>
              <p:nvPr/>
            </p:nvSpPr>
            <p:spPr>
              <a:xfrm>
                <a:off x="8816214" y="3445226"/>
                <a:ext cx="32064" cy="31667"/>
              </a:xfrm>
              <a:custGeom>
                <a:avLst/>
                <a:gdLst/>
                <a:ahLst/>
                <a:cxnLst/>
                <a:rect l="l" t="t" r="r" b="b"/>
                <a:pathLst>
                  <a:path w="807" h="797" extrusionOk="0">
                    <a:moveTo>
                      <a:pt x="658" y="0"/>
                    </a:moveTo>
                    <a:cubicBezTo>
                      <a:pt x="361" y="117"/>
                      <a:pt x="117" y="361"/>
                      <a:pt x="0" y="658"/>
                    </a:cubicBezTo>
                    <a:cubicBezTo>
                      <a:pt x="43" y="711"/>
                      <a:pt x="85" y="754"/>
                      <a:pt x="138" y="796"/>
                    </a:cubicBezTo>
                    <a:cubicBezTo>
                      <a:pt x="287" y="722"/>
                      <a:pt x="414" y="637"/>
                      <a:pt x="541" y="531"/>
                    </a:cubicBezTo>
                    <a:cubicBezTo>
                      <a:pt x="648" y="414"/>
                      <a:pt x="732" y="276"/>
                      <a:pt x="807" y="138"/>
                    </a:cubicBezTo>
                    <a:cubicBezTo>
                      <a:pt x="764" y="85"/>
                      <a:pt x="711" y="32"/>
                      <a:pt x="6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1" name="Google Shape;1211;p50"/>
              <p:cNvSpPr/>
              <p:nvPr/>
            </p:nvSpPr>
            <p:spPr>
              <a:xfrm>
                <a:off x="8803142" y="3400924"/>
                <a:ext cx="49348" cy="44739"/>
              </a:xfrm>
              <a:custGeom>
                <a:avLst/>
                <a:gdLst/>
                <a:ahLst/>
                <a:cxnLst/>
                <a:rect l="l" t="t" r="r" b="b"/>
                <a:pathLst>
                  <a:path w="1242" h="1126" extrusionOk="0">
                    <a:moveTo>
                      <a:pt x="1096" y="0"/>
                    </a:moveTo>
                    <a:cubicBezTo>
                      <a:pt x="1095" y="0"/>
                      <a:pt x="1094" y="1"/>
                      <a:pt x="1093" y="1"/>
                    </a:cubicBezTo>
                    <a:cubicBezTo>
                      <a:pt x="881" y="118"/>
                      <a:pt x="679" y="266"/>
                      <a:pt x="488" y="415"/>
                    </a:cubicBezTo>
                    <a:cubicBezTo>
                      <a:pt x="308" y="595"/>
                      <a:pt x="149" y="786"/>
                      <a:pt x="0" y="988"/>
                    </a:cubicBezTo>
                    <a:cubicBezTo>
                      <a:pt x="32" y="1041"/>
                      <a:pt x="85" y="1094"/>
                      <a:pt x="138" y="1126"/>
                    </a:cubicBezTo>
                    <a:cubicBezTo>
                      <a:pt x="351" y="1009"/>
                      <a:pt x="552" y="861"/>
                      <a:pt x="743" y="712"/>
                    </a:cubicBezTo>
                    <a:cubicBezTo>
                      <a:pt x="924" y="532"/>
                      <a:pt x="1093" y="341"/>
                      <a:pt x="1242" y="139"/>
                    </a:cubicBezTo>
                    <a:cubicBezTo>
                      <a:pt x="1242" y="129"/>
                      <a:pt x="1124" y="0"/>
                      <a:pt x="109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212" name="Google Shape;1212;p50"/>
              <p:cNvSpPr/>
              <p:nvPr/>
            </p:nvSpPr>
            <p:spPr>
              <a:xfrm>
                <a:off x="8800202" y="3370171"/>
                <a:ext cx="35004" cy="32501"/>
              </a:xfrm>
              <a:custGeom>
                <a:avLst/>
                <a:gdLst/>
                <a:ahLst/>
                <a:cxnLst/>
                <a:rect l="l" t="t" r="r" b="b"/>
                <a:pathLst>
                  <a:path w="881" h="818" extrusionOk="0">
                    <a:moveTo>
                      <a:pt x="722" y="0"/>
                    </a:moveTo>
                    <a:cubicBezTo>
                      <a:pt x="722" y="0"/>
                      <a:pt x="467" y="202"/>
                      <a:pt x="340" y="319"/>
                    </a:cubicBezTo>
                    <a:cubicBezTo>
                      <a:pt x="276" y="361"/>
                      <a:pt x="202" y="457"/>
                      <a:pt x="127" y="520"/>
                    </a:cubicBezTo>
                    <a:lnTo>
                      <a:pt x="0" y="626"/>
                    </a:lnTo>
                    <a:cubicBezTo>
                      <a:pt x="11" y="690"/>
                      <a:pt x="32" y="754"/>
                      <a:pt x="64" y="817"/>
                    </a:cubicBezTo>
                    <a:cubicBezTo>
                      <a:pt x="64" y="817"/>
                      <a:pt x="149" y="807"/>
                      <a:pt x="265" y="775"/>
                    </a:cubicBezTo>
                    <a:cubicBezTo>
                      <a:pt x="382" y="743"/>
                      <a:pt x="499" y="680"/>
                      <a:pt x="605" y="605"/>
                    </a:cubicBezTo>
                    <a:cubicBezTo>
                      <a:pt x="722" y="457"/>
                      <a:pt x="817" y="298"/>
                      <a:pt x="881" y="117"/>
                    </a:cubicBezTo>
                    <a:cubicBezTo>
                      <a:pt x="828" y="75"/>
                      <a:pt x="775" y="32"/>
                      <a:pt x="722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sz="2489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1213" name="Google Shape;1213;p50"/>
            <p:cNvSpPr/>
            <p:nvPr/>
          </p:nvSpPr>
          <p:spPr>
            <a:xfrm>
              <a:off x="1001550" y="4293913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7281000" y="425490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31" y="1"/>
                  </a:moveTo>
                  <a:cubicBezTo>
                    <a:pt x="17409" y="1"/>
                    <a:pt x="17060" y="219"/>
                    <a:pt x="16957" y="530"/>
                  </a:cubicBezTo>
                  <a:cubicBezTo>
                    <a:pt x="16344" y="2106"/>
                    <a:pt x="15060" y="3361"/>
                    <a:pt x="13454" y="3887"/>
                  </a:cubicBezTo>
                  <a:cubicBezTo>
                    <a:pt x="12933" y="4048"/>
                    <a:pt x="12398" y="4127"/>
                    <a:pt x="11866" y="4127"/>
                  </a:cubicBezTo>
                  <a:cubicBezTo>
                    <a:pt x="10671" y="4127"/>
                    <a:pt x="9492" y="3729"/>
                    <a:pt x="8522" y="2982"/>
                  </a:cubicBezTo>
                  <a:cubicBezTo>
                    <a:pt x="7734" y="2398"/>
                    <a:pt x="7092" y="1610"/>
                    <a:pt x="6713" y="705"/>
                  </a:cubicBezTo>
                  <a:cubicBezTo>
                    <a:pt x="6614" y="495"/>
                    <a:pt x="6425" y="405"/>
                    <a:pt x="6230" y="405"/>
                  </a:cubicBezTo>
                  <a:cubicBezTo>
                    <a:pt x="5965" y="405"/>
                    <a:pt x="5688" y="570"/>
                    <a:pt x="5604" y="822"/>
                  </a:cubicBezTo>
                  <a:cubicBezTo>
                    <a:pt x="4903" y="3099"/>
                    <a:pt x="2656" y="4791"/>
                    <a:pt x="321" y="4996"/>
                  </a:cubicBezTo>
                  <a:cubicBezTo>
                    <a:pt x="0" y="5025"/>
                    <a:pt x="0" y="5463"/>
                    <a:pt x="321" y="5492"/>
                  </a:cubicBezTo>
                  <a:lnTo>
                    <a:pt x="321" y="5521"/>
                  </a:lnTo>
                  <a:cubicBezTo>
                    <a:pt x="445" y="5529"/>
                    <a:pt x="569" y="5532"/>
                    <a:pt x="692" y="5532"/>
                  </a:cubicBezTo>
                  <a:cubicBezTo>
                    <a:pt x="2973" y="5532"/>
                    <a:pt x="5045" y="4246"/>
                    <a:pt x="6211" y="2326"/>
                  </a:cubicBezTo>
                  <a:lnTo>
                    <a:pt x="6211" y="2326"/>
                  </a:lnTo>
                  <a:cubicBezTo>
                    <a:pt x="7501" y="4435"/>
                    <a:pt x="9716" y="5482"/>
                    <a:pt x="11931" y="5482"/>
                  </a:cubicBezTo>
                  <a:cubicBezTo>
                    <a:pt x="14163" y="5482"/>
                    <a:pt x="16396" y="4418"/>
                    <a:pt x="17679" y="2306"/>
                  </a:cubicBezTo>
                  <a:lnTo>
                    <a:pt x="17679" y="2306"/>
                  </a:lnTo>
                  <a:cubicBezTo>
                    <a:pt x="18882" y="4034"/>
                    <a:pt x="20821" y="4922"/>
                    <a:pt x="22770" y="4922"/>
                  </a:cubicBezTo>
                  <a:cubicBezTo>
                    <a:pt x="24433" y="4922"/>
                    <a:pt x="26103" y="4275"/>
                    <a:pt x="27328" y="2949"/>
                  </a:cubicBezTo>
                  <a:lnTo>
                    <a:pt x="27328" y="2949"/>
                  </a:lnTo>
                  <a:cubicBezTo>
                    <a:pt x="27585" y="3251"/>
                    <a:pt x="27911" y="3500"/>
                    <a:pt x="28251" y="3682"/>
                  </a:cubicBezTo>
                  <a:cubicBezTo>
                    <a:pt x="29185" y="4149"/>
                    <a:pt x="30236" y="4412"/>
                    <a:pt x="31257" y="4499"/>
                  </a:cubicBezTo>
                  <a:cubicBezTo>
                    <a:pt x="31655" y="4531"/>
                    <a:pt x="32053" y="4547"/>
                    <a:pt x="32450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06" y="4208"/>
                    <a:pt x="36832" y="3916"/>
                    <a:pt x="37707" y="3274"/>
                  </a:cubicBezTo>
                  <a:cubicBezTo>
                    <a:pt x="37999" y="3128"/>
                    <a:pt x="38116" y="2778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6" y="2311"/>
                    <a:pt x="35489" y="2661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6" y="3011"/>
                    <a:pt x="30090" y="2836"/>
                    <a:pt x="29273" y="2544"/>
                  </a:cubicBezTo>
                  <a:cubicBezTo>
                    <a:pt x="29010" y="2427"/>
                    <a:pt x="28747" y="2281"/>
                    <a:pt x="28543" y="2077"/>
                  </a:cubicBezTo>
                  <a:cubicBezTo>
                    <a:pt x="28339" y="1931"/>
                    <a:pt x="28222" y="1668"/>
                    <a:pt x="28280" y="1406"/>
                  </a:cubicBezTo>
                  <a:cubicBezTo>
                    <a:pt x="28316" y="958"/>
                    <a:pt x="27924" y="697"/>
                    <a:pt x="27534" y="697"/>
                  </a:cubicBezTo>
                  <a:cubicBezTo>
                    <a:pt x="27288" y="697"/>
                    <a:pt x="27044" y="801"/>
                    <a:pt x="26909" y="1026"/>
                  </a:cubicBezTo>
                  <a:cubicBezTo>
                    <a:pt x="25976" y="2662"/>
                    <a:pt x="24360" y="3453"/>
                    <a:pt x="22753" y="3453"/>
                  </a:cubicBezTo>
                  <a:cubicBezTo>
                    <a:pt x="20890" y="3453"/>
                    <a:pt x="19038" y="2392"/>
                    <a:pt x="18270" y="355"/>
                  </a:cubicBezTo>
                  <a:cubicBezTo>
                    <a:pt x="18163" y="105"/>
                    <a:pt x="17953" y="1"/>
                    <a:pt x="177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8277338" y="3811125"/>
              <a:ext cx="293325" cy="67875"/>
            </a:xfrm>
            <a:custGeom>
              <a:avLst/>
              <a:gdLst/>
              <a:ahLst/>
              <a:cxnLst/>
              <a:rect l="l" t="t" r="r" b="b"/>
              <a:pathLst>
                <a:path w="11733" h="2715" extrusionOk="0">
                  <a:moveTo>
                    <a:pt x="5691" y="0"/>
                  </a:moveTo>
                  <a:lnTo>
                    <a:pt x="5283" y="409"/>
                  </a:lnTo>
                  <a:lnTo>
                    <a:pt x="4728" y="934"/>
                  </a:lnTo>
                  <a:cubicBezTo>
                    <a:pt x="4524" y="1080"/>
                    <a:pt x="4349" y="1255"/>
                    <a:pt x="4144" y="1372"/>
                  </a:cubicBezTo>
                  <a:cubicBezTo>
                    <a:pt x="3736" y="1634"/>
                    <a:pt x="3298" y="1780"/>
                    <a:pt x="2831" y="1868"/>
                  </a:cubicBezTo>
                  <a:cubicBezTo>
                    <a:pt x="2739" y="1879"/>
                    <a:pt x="2646" y="1885"/>
                    <a:pt x="2553" y="1885"/>
                  </a:cubicBezTo>
                  <a:cubicBezTo>
                    <a:pt x="1697" y="1885"/>
                    <a:pt x="789" y="1420"/>
                    <a:pt x="0" y="788"/>
                  </a:cubicBezTo>
                  <a:lnTo>
                    <a:pt x="0" y="788"/>
                  </a:lnTo>
                  <a:cubicBezTo>
                    <a:pt x="263" y="1284"/>
                    <a:pt x="642" y="1751"/>
                    <a:pt x="1109" y="2072"/>
                  </a:cubicBezTo>
                  <a:cubicBezTo>
                    <a:pt x="1605" y="2452"/>
                    <a:pt x="2218" y="2685"/>
                    <a:pt x="2831" y="2714"/>
                  </a:cubicBezTo>
                  <a:cubicBezTo>
                    <a:pt x="3473" y="2714"/>
                    <a:pt x="4115" y="2568"/>
                    <a:pt x="4670" y="2277"/>
                  </a:cubicBezTo>
                  <a:cubicBezTo>
                    <a:pt x="4932" y="2131"/>
                    <a:pt x="5195" y="1956"/>
                    <a:pt x="5429" y="1751"/>
                  </a:cubicBezTo>
                  <a:cubicBezTo>
                    <a:pt x="5521" y="1682"/>
                    <a:pt x="5610" y="1603"/>
                    <a:pt x="5697" y="1522"/>
                  </a:cubicBezTo>
                  <a:lnTo>
                    <a:pt x="5697" y="1522"/>
                  </a:lnTo>
                  <a:cubicBezTo>
                    <a:pt x="6054" y="1801"/>
                    <a:pt x="6442" y="2039"/>
                    <a:pt x="6859" y="2247"/>
                  </a:cubicBezTo>
                  <a:cubicBezTo>
                    <a:pt x="7442" y="2539"/>
                    <a:pt x="8084" y="2685"/>
                    <a:pt x="8726" y="2714"/>
                  </a:cubicBezTo>
                  <a:cubicBezTo>
                    <a:pt x="8902" y="2714"/>
                    <a:pt x="9048" y="2714"/>
                    <a:pt x="9223" y="2685"/>
                  </a:cubicBezTo>
                  <a:lnTo>
                    <a:pt x="9719" y="2568"/>
                  </a:lnTo>
                  <a:cubicBezTo>
                    <a:pt x="10011" y="2481"/>
                    <a:pt x="10302" y="2335"/>
                    <a:pt x="10565" y="2160"/>
                  </a:cubicBezTo>
                  <a:cubicBezTo>
                    <a:pt x="11061" y="1780"/>
                    <a:pt x="11470" y="1313"/>
                    <a:pt x="11733" y="759"/>
                  </a:cubicBezTo>
                  <a:lnTo>
                    <a:pt x="11733" y="759"/>
                  </a:lnTo>
                  <a:cubicBezTo>
                    <a:pt x="11324" y="1138"/>
                    <a:pt x="10828" y="1430"/>
                    <a:pt x="10302" y="1664"/>
                  </a:cubicBezTo>
                  <a:cubicBezTo>
                    <a:pt x="9980" y="1785"/>
                    <a:pt x="9630" y="1850"/>
                    <a:pt x="9271" y="1850"/>
                  </a:cubicBezTo>
                  <a:cubicBezTo>
                    <a:pt x="9110" y="1850"/>
                    <a:pt x="8947" y="1837"/>
                    <a:pt x="8785" y="1810"/>
                  </a:cubicBezTo>
                  <a:cubicBezTo>
                    <a:pt x="8289" y="1722"/>
                    <a:pt x="7793" y="1547"/>
                    <a:pt x="7355" y="1284"/>
                  </a:cubicBezTo>
                  <a:cubicBezTo>
                    <a:pt x="6888" y="1022"/>
                    <a:pt x="6479" y="730"/>
                    <a:pt x="6100" y="380"/>
                  </a:cubicBezTo>
                  <a:lnTo>
                    <a:pt x="569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6" name="Google Shape;1216;p50"/>
            <p:cNvSpPr/>
            <p:nvPr/>
          </p:nvSpPr>
          <p:spPr>
            <a:xfrm>
              <a:off x="554025" y="367262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50"/>
            <p:cNvSpPr/>
            <p:nvPr/>
          </p:nvSpPr>
          <p:spPr>
            <a:xfrm>
              <a:off x="755375" y="1959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1708275" y="1748575"/>
              <a:ext cx="294050" cy="67975"/>
            </a:xfrm>
            <a:custGeom>
              <a:avLst/>
              <a:gdLst/>
              <a:ahLst/>
              <a:cxnLst/>
              <a:rect l="l" t="t" r="r" b="b"/>
              <a:pathLst>
                <a:path w="11762" h="2719" extrusionOk="0">
                  <a:moveTo>
                    <a:pt x="5662" y="1"/>
                  </a:moveTo>
                  <a:lnTo>
                    <a:pt x="5283" y="409"/>
                  </a:lnTo>
                  <a:lnTo>
                    <a:pt x="4728" y="935"/>
                  </a:lnTo>
                  <a:cubicBezTo>
                    <a:pt x="4524" y="1081"/>
                    <a:pt x="4349" y="1256"/>
                    <a:pt x="4145" y="1372"/>
                  </a:cubicBezTo>
                  <a:cubicBezTo>
                    <a:pt x="3736" y="1635"/>
                    <a:pt x="3298" y="1810"/>
                    <a:pt x="2831" y="1869"/>
                  </a:cubicBezTo>
                  <a:cubicBezTo>
                    <a:pt x="2736" y="1880"/>
                    <a:pt x="2641" y="1886"/>
                    <a:pt x="2545" y="1886"/>
                  </a:cubicBezTo>
                  <a:cubicBezTo>
                    <a:pt x="1669" y="1886"/>
                    <a:pt x="763" y="1420"/>
                    <a:pt x="0" y="789"/>
                  </a:cubicBezTo>
                  <a:lnTo>
                    <a:pt x="0" y="789"/>
                  </a:lnTo>
                  <a:cubicBezTo>
                    <a:pt x="263" y="1314"/>
                    <a:pt x="642" y="1752"/>
                    <a:pt x="1139" y="2102"/>
                  </a:cubicBezTo>
                  <a:cubicBezTo>
                    <a:pt x="1635" y="2481"/>
                    <a:pt x="2218" y="2686"/>
                    <a:pt x="2860" y="2715"/>
                  </a:cubicBezTo>
                  <a:cubicBezTo>
                    <a:pt x="2905" y="2717"/>
                    <a:pt x="2950" y="2718"/>
                    <a:pt x="2994" y="2718"/>
                  </a:cubicBezTo>
                  <a:cubicBezTo>
                    <a:pt x="3566" y="2718"/>
                    <a:pt x="4156" y="2548"/>
                    <a:pt x="4670" y="2277"/>
                  </a:cubicBezTo>
                  <a:cubicBezTo>
                    <a:pt x="4933" y="2131"/>
                    <a:pt x="5195" y="1956"/>
                    <a:pt x="5458" y="1781"/>
                  </a:cubicBezTo>
                  <a:cubicBezTo>
                    <a:pt x="5540" y="1699"/>
                    <a:pt x="5627" y="1616"/>
                    <a:pt x="5716" y="1534"/>
                  </a:cubicBezTo>
                  <a:lnTo>
                    <a:pt x="5716" y="1534"/>
                  </a:lnTo>
                  <a:cubicBezTo>
                    <a:pt x="6060" y="1817"/>
                    <a:pt x="6445" y="2062"/>
                    <a:pt x="6859" y="2248"/>
                  </a:cubicBezTo>
                  <a:cubicBezTo>
                    <a:pt x="7443" y="2540"/>
                    <a:pt x="8085" y="2715"/>
                    <a:pt x="8756" y="2715"/>
                  </a:cubicBezTo>
                  <a:cubicBezTo>
                    <a:pt x="8902" y="2715"/>
                    <a:pt x="9077" y="2715"/>
                    <a:pt x="9223" y="2686"/>
                  </a:cubicBezTo>
                  <a:cubicBezTo>
                    <a:pt x="9398" y="2657"/>
                    <a:pt x="9573" y="2627"/>
                    <a:pt x="9719" y="2598"/>
                  </a:cubicBezTo>
                  <a:cubicBezTo>
                    <a:pt x="10011" y="2481"/>
                    <a:pt x="10303" y="2336"/>
                    <a:pt x="10595" y="2160"/>
                  </a:cubicBezTo>
                  <a:cubicBezTo>
                    <a:pt x="11091" y="1810"/>
                    <a:pt x="11470" y="1314"/>
                    <a:pt x="11762" y="789"/>
                  </a:cubicBezTo>
                  <a:lnTo>
                    <a:pt x="11762" y="789"/>
                  </a:lnTo>
                  <a:cubicBezTo>
                    <a:pt x="11324" y="1139"/>
                    <a:pt x="10828" y="1460"/>
                    <a:pt x="10303" y="1664"/>
                  </a:cubicBezTo>
                  <a:cubicBezTo>
                    <a:pt x="9976" y="1807"/>
                    <a:pt x="9620" y="1879"/>
                    <a:pt x="9266" y="1879"/>
                  </a:cubicBezTo>
                  <a:cubicBezTo>
                    <a:pt x="9115" y="1879"/>
                    <a:pt x="8963" y="1866"/>
                    <a:pt x="8814" y="1839"/>
                  </a:cubicBezTo>
                  <a:cubicBezTo>
                    <a:pt x="8289" y="1752"/>
                    <a:pt x="7793" y="1548"/>
                    <a:pt x="7355" y="1285"/>
                  </a:cubicBezTo>
                  <a:cubicBezTo>
                    <a:pt x="6888" y="1051"/>
                    <a:pt x="6450" y="730"/>
                    <a:pt x="6071" y="380"/>
                  </a:cubicBezTo>
                  <a:lnTo>
                    <a:pt x="566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7120800" y="1610250"/>
              <a:ext cx="952900" cy="138325"/>
            </a:xfrm>
            <a:custGeom>
              <a:avLst/>
              <a:gdLst/>
              <a:ahLst/>
              <a:cxnLst/>
              <a:rect l="l" t="t" r="r" b="b"/>
              <a:pathLst>
                <a:path w="38116" h="5533" extrusionOk="0">
                  <a:moveTo>
                    <a:pt x="17743" y="1"/>
                  </a:moveTo>
                  <a:cubicBezTo>
                    <a:pt x="17419" y="1"/>
                    <a:pt x="17060" y="219"/>
                    <a:pt x="16957" y="530"/>
                  </a:cubicBezTo>
                  <a:cubicBezTo>
                    <a:pt x="16373" y="2106"/>
                    <a:pt x="15060" y="3361"/>
                    <a:pt x="13454" y="3887"/>
                  </a:cubicBezTo>
                  <a:cubicBezTo>
                    <a:pt x="12930" y="4049"/>
                    <a:pt x="12392" y="4128"/>
                    <a:pt x="11858" y="4128"/>
                  </a:cubicBezTo>
                  <a:cubicBezTo>
                    <a:pt x="10665" y="4128"/>
                    <a:pt x="9489" y="3736"/>
                    <a:pt x="8522" y="3011"/>
                  </a:cubicBezTo>
                  <a:cubicBezTo>
                    <a:pt x="7734" y="2398"/>
                    <a:pt x="7092" y="1610"/>
                    <a:pt x="6683" y="705"/>
                  </a:cubicBezTo>
                  <a:cubicBezTo>
                    <a:pt x="6597" y="507"/>
                    <a:pt x="6416" y="420"/>
                    <a:pt x="6225" y="420"/>
                  </a:cubicBezTo>
                  <a:cubicBezTo>
                    <a:pt x="5966" y="420"/>
                    <a:pt x="5688" y="582"/>
                    <a:pt x="5604" y="851"/>
                  </a:cubicBezTo>
                  <a:cubicBezTo>
                    <a:pt x="4903" y="3128"/>
                    <a:pt x="2656" y="4820"/>
                    <a:pt x="292" y="5025"/>
                  </a:cubicBezTo>
                  <a:cubicBezTo>
                    <a:pt x="0" y="5054"/>
                    <a:pt x="0" y="5463"/>
                    <a:pt x="292" y="5521"/>
                  </a:cubicBezTo>
                  <a:cubicBezTo>
                    <a:pt x="414" y="5528"/>
                    <a:pt x="537" y="5532"/>
                    <a:pt x="658" y="5532"/>
                  </a:cubicBezTo>
                  <a:cubicBezTo>
                    <a:pt x="2933" y="5532"/>
                    <a:pt x="5019" y="4237"/>
                    <a:pt x="6178" y="2338"/>
                  </a:cubicBezTo>
                  <a:lnTo>
                    <a:pt x="6178" y="2338"/>
                  </a:lnTo>
                  <a:cubicBezTo>
                    <a:pt x="7476" y="4456"/>
                    <a:pt x="9705" y="5508"/>
                    <a:pt x="11932" y="5508"/>
                  </a:cubicBezTo>
                  <a:cubicBezTo>
                    <a:pt x="14172" y="5508"/>
                    <a:pt x="16412" y="4442"/>
                    <a:pt x="17700" y="2325"/>
                  </a:cubicBezTo>
                  <a:lnTo>
                    <a:pt x="17700" y="2325"/>
                  </a:lnTo>
                  <a:cubicBezTo>
                    <a:pt x="18915" y="4040"/>
                    <a:pt x="20851" y="4922"/>
                    <a:pt x="22791" y="4922"/>
                  </a:cubicBezTo>
                  <a:cubicBezTo>
                    <a:pt x="24452" y="4922"/>
                    <a:pt x="26115" y="4276"/>
                    <a:pt x="27331" y="2954"/>
                  </a:cubicBezTo>
                  <a:lnTo>
                    <a:pt x="27331" y="2954"/>
                  </a:lnTo>
                  <a:cubicBezTo>
                    <a:pt x="27588" y="3253"/>
                    <a:pt x="27912" y="3501"/>
                    <a:pt x="28251" y="3682"/>
                  </a:cubicBezTo>
                  <a:cubicBezTo>
                    <a:pt x="29214" y="4149"/>
                    <a:pt x="30236" y="4412"/>
                    <a:pt x="31286" y="4499"/>
                  </a:cubicBezTo>
                  <a:cubicBezTo>
                    <a:pt x="31674" y="4531"/>
                    <a:pt x="32065" y="4547"/>
                    <a:pt x="32458" y="4547"/>
                  </a:cubicBezTo>
                  <a:cubicBezTo>
                    <a:pt x="33159" y="4547"/>
                    <a:pt x="33863" y="4495"/>
                    <a:pt x="34555" y="4383"/>
                  </a:cubicBezTo>
                  <a:cubicBezTo>
                    <a:pt x="35635" y="4208"/>
                    <a:pt x="36832" y="3916"/>
                    <a:pt x="37707" y="3274"/>
                  </a:cubicBezTo>
                  <a:cubicBezTo>
                    <a:pt x="37999" y="3128"/>
                    <a:pt x="38116" y="2777"/>
                    <a:pt x="37999" y="2456"/>
                  </a:cubicBezTo>
                  <a:cubicBezTo>
                    <a:pt x="37903" y="2191"/>
                    <a:pt x="37666" y="2025"/>
                    <a:pt x="37406" y="2025"/>
                  </a:cubicBezTo>
                  <a:cubicBezTo>
                    <a:pt x="37352" y="2025"/>
                    <a:pt x="37296" y="2033"/>
                    <a:pt x="37240" y="2048"/>
                  </a:cubicBezTo>
                  <a:cubicBezTo>
                    <a:pt x="36335" y="2311"/>
                    <a:pt x="35489" y="2690"/>
                    <a:pt x="34555" y="2865"/>
                  </a:cubicBezTo>
                  <a:cubicBezTo>
                    <a:pt x="33877" y="2996"/>
                    <a:pt x="33198" y="3062"/>
                    <a:pt x="32520" y="3062"/>
                  </a:cubicBezTo>
                  <a:cubicBezTo>
                    <a:pt x="32293" y="3062"/>
                    <a:pt x="32067" y="3055"/>
                    <a:pt x="31841" y="3040"/>
                  </a:cubicBezTo>
                  <a:cubicBezTo>
                    <a:pt x="30965" y="3011"/>
                    <a:pt x="30090" y="2836"/>
                    <a:pt x="29273" y="2544"/>
                  </a:cubicBezTo>
                  <a:cubicBezTo>
                    <a:pt x="29010" y="2427"/>
                    <a:pt x="28777" y="2281"/>
                    <a:pt x="28543" y="2077"/>
                  </a:cubicBezTo>
                  <a:cubicBezTo>
                    <a:pt x="28339" y="1931"/>
                    <a:pt x="28222" y="1668"/>
                    <a:pt x="28280" y="1435"/>
                  </a:cubicBezTo>
                  <a:cubicBezTo>
                    <a:pt x="28317" y="980"/>
                    <a:pt x="27911" y="707"/>
                    <a:pt x="27515" y="707"/>
                  </a:cubicBezTo>
                  <a:cubicBezTo>
                    <a:pt x="27276" y="707"/>
                    <a:pt x="27041" y="807"/>
                    <a:pt x="26909" y="1026"/>
                  </a:cubicBezTo>
                  <a:cubicBezTo>
                    <a:pt x="25989" y="2662"/>
                    <a:pt x="24375" y="3453"/>
                    <a:pt x="22764" y="3453"/>
                  </a:cubicBezTo>
                  <a:cubicBezTo>
                    <a:pt x="20898" y="3453"/>
                    <a:pt x="19038" y="2392"/>
                    <a:pt x="18270" y="355"/>
                  </a:cubicBezTo>
                  <a:cubicBezTo>
                    <a:pt x="18175" y="105"/>
                    <a:pt x="17967" y="1"/>
                    <a:pt x="177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489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43" name="图片 4"/>
          <p:cNvPicPr>
            <a:picLocks noChangeAspect="1"/>
          </p:cNvPicPr>
          <p:nvPr/>
        </p:nvPicPr>
        <p:blipFill>
          <a:blip r:embed="rId3"/>
          <a:srcRect l="73750"/>
          <a:stretch>
            <a:fillRect/>
          </a:stretch>
        </p:blipFill>
        <p:spPr>
          <a:xfrm>
            <a:off x="10303162" y="-68580"/>
            <a:ext cx="2304415" cy="1393825"/>
          </a:xfrm>
          <a:prstGeom prst="rect">
            <a:avLst/>
          </a:prstGeom>
        </p:spPr>
      </p:pic>
      <p:pic>
        <p:nvPicPr>
          <p:cNvPr id="44" name="图片 4"/>
          <p:cNvPicPr>
            <a:picLocks noChangeAspect="1"/>
          </p:cNvPicPr>
          <p:nvPr/>
        </p:nvPicPr>
        <p:blipFill>
          <a:blip r:embed="rId3"/>
          <a:srcRect l="73750"/>
          <a:stretch>
            <a:fillRect/>
          </a:stretch>
        </p:blipFill>
        <p:spPr>
          <a:xfrm flipH="1">
            <a:off x="-10795" y="-68580"/>
            <a:ext cx="2304415" cy="13938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F71C289-E195-4C02-B5C4-A3C6DA71C1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6178" y="1892995"/>
            <a:ext cx="8144962" cy="3859102"/>
          </a:xfrm>
          <a:prstGeom prst="rect">
            <a:avLst/>
          </a:prstGeom>
        </p:spPr>
      </p:pic>
      <p:pic>
        <p:nvPicPr>
          <p:cNvPr id="45" name="Picture 2" descr="Feliz Menino Bonitinho Garoto Com Idéia De Luz | Art drawings for kids,  School art activities, Back to school art activity">
            <a:extLst>
              <a:ext uri="{FF2B5EF4-FFF2-40B4-BE49-F238E27FC236}">
                <a16:creationId xmlns:a16="http://schemas.microsoft.com/office/drawing/2014/main" id="{CB1E7A8A-B858-4738-BED0-D01997E75F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869" b="100000" l="9904" r="89936">
                        <a14:foregroundMark x1="44569" y1="44702" x2="44569" y2="44702"/>
                        <a14:foregroundMark x1="45687" y1="45283" x2="46006" y2="53266"/>
                        <a14:foregroundMark x1="59425" y1="45283" x2="58147" y2="54572"/>
                        <a14:foregroundMark x1="54633" y1="79390" x2="57508" y2="85341"/>
                        <a14:foregroundMark x1="48243" y1="79826" x2="43291" y2="88824"/>
                        <a14:foregroundMark x1="57029" y1="86938" x2="65335" y2="901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8559" y="2011681"/>
            <a:ext cx="4403188" cy="4846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1767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lementary Geography Lesson by Slidesgo">
  <a:themeElements>
    <a:clrScheme name="Simple Light">
      <a:dk1>
        <a:srgbClr val="FFFFFF"/>
      </a:dk1>
      <a:lt1>
        <a:srgbClr val="1D2542"/>
      </a:lt1>
      <a:dk2>
        <a:srgbClr val="7ECCC6"/>
      </a:dk2>
      <a:lt2>
        <a:srgbClr val="DAEEEB"/>
      </a:lt2>
      <a:accent1>
        <a:srgbClr val="FE7950"/>
      </a:accent1>
      <a:accent2>
        <a:srgbClr val="FF9076"/>
      </a:accent2>
      <a:accent3>
        <a:srgbClr val="F4C88A"/>
      </a:accent3>
      <a:accent4>
        <a:srgbClr val="FFEFD9"/>
      </a:accent4>
      <a:accent5>
        <a:srgbClr val="5B1C18"/>
      </a:accent5>
      <a:accent6>
        <a:srgbClr val="8D5448"/>
      </a:accent6>
      <a:hlink>
        <a:srgbClr val="FE795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445</Words>
  <Application>Microsoft Office PowerPoint</Application>
  <PresentationFormat>Widescreen</PresentationFormat>
  <Paragraphs>82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21" baseType="lpstr">
      <vt:lpstr>宋体</vt:lpstr>
      <vt:lpstr>Arial</vt:lpstr>
      <vt:lpstr>Calibri</vt:lpstr>
      <vt:lpstr>Fira Sans Extra Condensed Medium</vt:lpstr>
      <vt:lpstr>FZHei-B01S</vt:lpstr>
      <vt:lpstr>Lato</vt:lpstr>
      <vt:lpstr>Life Savers</vt:lpstr>
      <vt:lpstr>Life Savers ExtraBold</vt:lpstr>
      <vt:lpstr>Livvic</vt:lpstr>
      <vt:lpstr>Nunito black</vt:lpstr>
      <vt:lpstr>Roboto Condensed Light</vt:lpstr>
      <vt:lpstr>Roboto Slab Light</vt:lpstr>
      <vt:lpstr>Source Han Sans CN Medium</vt:lpstr>
      <vt:lpstr>Times New Roman</vt:lpstr>
      <vt:lpstr>Elementary Geography Lesson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HA XINH</cp:lastModifiedBy>
  <cp:revision>49</cp:revision>
  <dcterms:created xsi:type="dcterms:W3CDTF">2022-08-24T01:31:48Z</dcterms:created>
  <dcterms:modified xsi:type="dcterms:W3CDTF">2022-11-12T14:00:04Z</dcterms:modified>
</cp:coreProperties>
</file>