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15"/>
  </p:notesMasterIdLst>
  <p:sldIdLst>
    <p:sldId id="256" r:id="rId3"/>
    <p:sldId id="271" r:id="rId4"/>
    <p:sldId id="268" r:id="rId5"/>
    <p:sldId id="257" r:id="rId6"/>
    <p:sldId id="259" r:id="rId7"/>
    <p:sldId id="260" r:id="rId8"/>
    <p:sldId id="273" r:id="rId9"/>
    <p:sldId id="269" r:id="rId10"/>
    <p:sldId id="270" r:id="rId11"/>
    <p:sldId id="272" r:id="rId12"/>
    <p:sldId id="266" r:id="rId13"/>
    <p:sldId id="267" r:id="rId14"/>
  </p:sldIdLst>
  <p:sldSz cx="15636875" cy="9236075"/>
  <p:notesSz cx="6858000" cy="9144000"/>
  <p:defaultTextStyle>
    <a:defPPr>
      <a:defRPr lang="en-US"/>
    </a:defPPr>
    <a:lvl1pPr marL="0" algn="l" defTabSz="119384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596920" algn="l" defTabSz="119384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193841" algn="l" defTabSz="119384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790761" algn="l" defTabSz="119384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387681" algn="l" defTabSz="119384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2984602" algn="l" defTabSz="119384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581522" algn="l" defTabSz="119384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178442" algn="l" defTabSz="119384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775363" algn="l" defTabSz="119384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909">
          <p15:clr>
            <a:srgbClr val="A4A3A4"/>
          </p15:clr>
        </p15:guide>
        <p15:guide id="2" pos="492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DF347"/>
    <a:srgbClr val="82ED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495" autoAdjust="0"/>
    <p:restoredTop sz="94660"/>
  </p:normalViewPr>
  <p:slideViewPr>
    <p:cSldViewPr snapToGrid="0">
      <p:cViewPr varScale="1">
        <p:scale>
          <a:sx n="52" d="100"/>
          <a:sy n="52" d="100"/>
        </p:scale>
        <p:origin x="552" y="60"/>
      </p:cViewPr>
      <p:guideLst>
        <p:guide orient="horz" pos="2909"/>
        <p:guide pos="492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EEB57E-A555-47AD-A1F2-550D1BC014C5}" type="datetimeFigureOut">
              <a:rPr lang="en-US" smtClean="0"/>
              <a:t>11/18/2021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15975" y="1143000"/>
            <a:ext cx="52260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4F556B-8FEB-48C1-B5F8-F58043FC43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651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19384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596920" algn="l" defTabSz="119384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193841" algn="l" defTabSz="119384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790761" algn="l" defTabSz="119384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387681" algn="l" defTabSz="119384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2984602" algn="l" defTabSz="119384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581522" algn="l" defTabSz="119384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178442" algn="l" defTabSz="119384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775363" algn="l" defTabSz="119384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27050" y="685800"/>
            <a:ext cx="58039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53624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15975" y="1143000"/>
            <a:ext cx="522605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4F556B-8FEB-48C1-B5F8-F58043FC437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8540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15975" y="1143000"/>
            <a:ext cx="522605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Thầy</a:t>
            </a:r>
            <a:r>
              <a:rPr lang="en-US" dirty="0" smtClean="0"/>
              <a:t> </a:t>
            </a:r>
            <a:r>
              <a:rPr lang="en-US" dirty="0" err="1" smtClean="0"/>
              <a:t>cô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kích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vào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từng</a:t>
            </a:r>
            <a:r>
              <a:rPr lang="en-US" baseline="0" dirty="0" smtClean="0"/>
              <a:t> ô </a:t>
            </a:r>
            <a:r>
              <a:rPr lang="en-US" baseline="0" dirty="0" err="1" smtClean="0"/>
              <a:t>bên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cột</a:t>
            </a:r>
            <a:r>
              <a:rPr lang="en-US" baseline="0" dirty="0" smtClean="0"/>
              <a:t> A </a:t>
            </a:r>
            <a:r>
              <a:rPr lang="en-US" baseline="0" dirty="0" err="1" smtClean="0"/>
              <a:t>để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hiện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đáp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4F556B-8FEB-48C1-B5F8-F58043FC437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3772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15975" y="1143000"/>
            <a:ext cx="522605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Thầy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cô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kích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vào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từng</a:t>
            </a:r>
            <a:r>
              <a:rPr lang="en-US" baseline="0" dirty="0" smtClean="0"/>
              <a:t> ô </a:t>
            </a:r>
            <a:r>
              <a:rPr lang="en-US" baseline="0" dirty="0" err="1" smtClean="0"/>
              <a:t>cột</a:t>
            </a:r>
            <a:r>
              <a:rPr lang="en-US" baseline="0" dirty="0" smtClean="0"/>
              <a:t> A </a:t>
            </a:r>
            <a:r>
              <a:rPr lang="en-US" baseline="0" dirty="0" err="1" smtClean="0"/>
              <a:t>để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hiện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đáp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4F556B-8FEB-48C1-B5F8-F58043FC437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230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CBB29B-02E5-44C1-896D-9796997ADF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54610" y="1511553"/>
            <a:ext cx="11727656" cy="3215522"/>
          </a:xfrm>
        </p:spPr>
        <p:txBody>
          <a:bodyPr anchor="b"/>
          <a:lstStyle>
            <a:lvl1pPr algn="ctr">
              <a:defRPr sz="7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F5A44D4-2CE9-4BC5-94FA-2016D00234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54610" y="4851078"/>
            <a:ext cx="11727656" cy="2229913"/>
          </a:xfrm>
        </p:spPr>
        <p:txBody>
          <a:bodyPr/>
          <a:lstStyle>
            <a:lvl1pPr marL="0" indent="0" algn="ctr">
              <a:buNone/>
              <a:defRPr sz="3100"/>
            </a:lvl1pPr>
            <a:lvl2pPr marL="596920" indent="0" algn="ctr">
              <a:buNone/>
              <a:defRPr sz="2600"/>
            </a:lvl2pPr>
            <a:lvl3pPr marL="1193841" indent="0" algn="ctr">
              <a:buNone/>
              <a:defRPr sz="2400"/>
            </a:lvl3pPr>
            <a:lvl4pPr marL="1790761" indent="0" algn="ctr">
              <a:buNone/>
              <a:defRPr sz="2100"/>
            </a:lvl4pPr>
            <a:lvl5pPr marL="2387681" indent="0" algn="ctr">
              <a:buNone/>
              <a:defRPr sz="2100"/>
            </a:lvl5pPr>
            <a:lvl6pPr marL="2984602" indent="0" algn="ctr">
              <a:buNone/>
              <a:defRPr sz="2100"/>
            </a:lvl6pPr>
            <a:lvl7pPr marL="3581522" indent="0" algn="ctr">
              <a:buNone/>
              <a:defRPr sz="2100"/>
            </a:lvl7pPr>
            <a:lvl8pPr marL="4178442" indent="0" algn="ctr">
              <a:buNone/>
              <a:defRPr sz="2100"/>
            </a:lvl8pPr>
            <a:lvl9pPr marL="4775363" indent="0" algn="ctr">
              <a:buNone/>
              <a:defRPr sz="21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3A4D96-D4C2-456B-BC80-B0F8E55A44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11/18/2021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D015B6-C71E-41B8-8D7C-FD02590AC2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CB518A-B6CA-40FA-A4F2-2A483DC862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9588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2F575B-4FF4-4131-9D56-0FFDDDC54E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A916E8-44AD-4E27-9287-386CE0188D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395E8B-17AA-4846-ACEB-46124BC7C0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11/18/2021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4CC7DE-13EB-44E9-AE07-E9E889C14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86132A-3289-4CCD-BAA8-1D1C429647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6225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F2AC6A8-D829-482F-89B8-E6EE20C2D6A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1190139" y="491735"/>
            <a:ext cx="3371701" cy="782714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7F97D30-CB5A-4EFF-B455-DE08A0E571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075035" y="491735"/>
            <a:ext cx="9919643" cy="782714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3EC9DF-C15E-4A1F-BFC0-B30F8D7402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11/18/2021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34D057-3E0C-4CF9-860B-97A341166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076073-9D71-4938-AF6F-4D22C19C12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9897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color">
  <p:cSld name="Blank color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2"/>
          <p:cNvSpPr txBox="1">
            <a:spLocks noGrp="1"/>
          </p:cNvSpPr>
          <p:nvPr>
            <p:ph type="sldNum" idx="12"/>
          </p:nvPr>
        </p:nvSpPr>
        <p:spPr>
          <a:xfrm>
            <a:off x="186525" y="262213"/>
            <a:ext cx="3090438" cy="2249627"/>
          </a:xfrm>
          <a:prstGeom prst="rect">
            <a:avLst/>
          </a:prstGeom>
        </p:spPr>
        <p:txBody>
          <a:bodyPr spcFirstLastPara="1" wrap="square" lIns="119364" tIns="119364" rIns="119364" bIns="119364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algn="l"/>
            <a:fld id="{00000000-1234-1234-1234-123412341234}" type="slidenum">
              <a:rPr lang="en" smtClean="0">
                <a:solidFill>
                  <a:prstClr val="black">
                    <a:tint val="75000"/>
                  </a:prstClr>
                </a:solidFill>
              </a:rPr>
              <a:pPr algn="l"/>
              <a:t>‹#›</a:t>
            </a:fld>
            <a:endParaRPr lang="e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7536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954610" y="1511553"/>
            <a:ext cx="11727656" cy="3215522"/>
          </a:xfrm>
        </p:spPr>
        <p:txBody>
          <a:bodyPr anchor="b"/>
          <a:lstStyle>
            <a:lvl1pPr algn="ctr">
              <a:defRPr sz="78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954610" y="4851078"/>
            <a:ext cx="11727656" cy="2229913"/>
          </a:xfrm>
        </p:spPr>
        <p:txBody>
          <a:bodyPr/>
          <a:lstStyle>
            <a:lvl1pPr marL="0" indent="0" algn="ctr">
              <a:buNone/>
              <a:defRPr sz="3100"/>
            </a:lvl1pPr>
            <a:lvl2pPr marL="596920" indent="0" algn="ctr">
              <a:buNone/>
              <a:defRPr sz="2600"/>
            </a:lvl2pPr>
            <a:lvl3pPr marL="1193841" indent="0" algn="ctr">
              <a:buNone/>
              <a:defRPr sz="2400"/>
            </a:lvl3pPr>
            <a:lvl4pPr marL="1790761" indent="0" algn="ctr">
              <a:buNone/>
              <a:defRPr sz="2100"/>
            </a:lvl4pPr>
            <a:lvl5pPr marL="2387681" indent="0" algn="ctr">
              <a:buNone/>
              <a:defRPr sz="2100"/>
            </a:lvl5pPr>
            <a:lvl6pPr marL="2984602" indent="0" algn="ctr">
              <a:buNone/>
              <a:defRPr sz="2100"/>
            </a:lvl6pPr>
            <a:lvl7pPr marL="3581522" indent="0" algn="ctr">
              <a:buNone/>
              <a:defRPr sz="2100"/>
            </a:lvl7pPr>
            <a:lvl8pPr marL="4178442" indent="0" algn="ctr">
              <a:buNone/>
              <a:defRPr sz="2100"/>
            </a:lvl8pPr>
            <a:lvl9pPr marL="4775363" indent="0" algn="ctr">
              <a:buNone/>
              <a:defRPr sz="21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780B6-D6E4-4D4C-8DE4-267CF02E96C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2021/11/18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3E5E9-3381-48B5-A0F3-64B76823723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69548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780B6-D6E4-4D4C-8DE4-267CF02E96C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2021/11/18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3E5E9-3381-48B5-A0F3-64B76823723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82893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66891" y="2302606"/>
            <a:ext cx="13486805" cy="3841950"/>
          </a:xfrm>
        </p:spPr>
        <p:txBody>
          <a:bodyPr anchor="b"/>
          <a:lstStyle>
            <a:lvl1pPr>
              <a:defRPr sz="78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1066891" y="6180902"/>
            <a:ext cx="13486805" cy="2020391"/>
          </a:xfrm>
        </p:spPr>
        <p:txBody>
          <a:bodyPr/>
          <a:lstStyle>
            <a:lvl1pPr marL="0" indent="0">
              <a:buNone/>
              <a:defRPr sz="3100">
                <a:solidFill>
                  <a:schemeClr val="tx1">
                    <a:tint val="75000"/>
                  </a:schemeClr>
                </a:solidFill>
              </a:defRPr>
            </a:lvl1pPr>
            <a:lvl2pPr marL="59692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 marL="1193841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790761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387681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2984602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3581522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178442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4775363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780B6-D6E4-4D4C-8DE4-267CF02E96C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2021/11/18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3E5E9-3381-48B5-A0F3-64B76823723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96073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1075035" y="2458677"/>
            <a:ext cx="6645672" cy="5860205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7916168" y="2458677"/>
            <a:ext cx="6645672" cy="5860205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780B6-D6E4-4D4C-8DE4-267CF02E96C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2021/11/18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3E5E9-3381-48B5-A0F3-64B76823723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55085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77072" y="491736"/>
            <a:ext cx="13486805" cy="1785214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1077073" y="2264122"/>
            <a:ext cx="6615130" cy="1109611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96920" indent="0">
              <a:buNone/>
              <a:defRPr sz="2600" b="1"/>
            </a:lvl2pPr>
            <a:lvl3pPr marL="1193841" indent="0">
              <a:buNone/>
              <a:defRPr sz="2400" b="1"/>
            </a:lvl3pPr>
            <a:lvl4pPr marL="1790761" indent="0">
              <a:buNone/>
              <a:defRPr sz="2100" b="1"/>
            </a:lvl4pPr>
            <a:lvl5pPr marL="2387681" indent="0">
              <a:buNone/>
              <a:defRPr sz="2100" b="1"/>
            </a:lvl5pPr>
            <a:lvl6pPr marL="2984602" indent="0">
              <a:buNone/>
              <a:defRPr sz="2100" b="1"/>
            </a:lvl6pPr>
            <a:lvl7pPr marL="3581522" indent="0">
              <a:buNone/>
              <a:defRPr sz="2100" b="1"/>
            </a:lvl7pPr>
            <a:lvl8pPr marL="4178442" indent="0">
              <a:buNone/>
              <a:defRPr sz="2100" b="1"/>
            </a:lvl8pPr>
            <a:lvl9pPr marL="4775363" indent="0">
              <a:buNone/>
              <a:defRPr sz="21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1077073" y="3373733"/>
            <a:ext cx="6615130" cy="4962253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7916168" y="2264122"/>
            <a:ext cx="6647709" cy="1109611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96920" indent="0">
              <a:buNone/>
              <a:defRPr sz="2600" b="1"/>
            </a:lvl2pPr>
            <a:lvl3pPr marL="1193841" indent="0">
              <a:buNone/>
              <a:defRPr sz="2400" b="1"/>
            </a:lvl3pPr>
            <a:lvl4pPr marL="1790761" indent="0">
              <a:buNone/>
              <a:defRPr sz="2100" b="1"/>
            </a:lvl4pPr>
            <a:lvl5pPr marL="2387681" indent="0">
              <a:buNone/>
              <a:defRPr sz="2100" b="1"/>
            </a:lvl5pPr>
            <a:lvl6pPr marL="2984602" indent="0">
              <a:buNone/>
              <a:defRPr sz="2100" b="1"/>
            </a:lvl6pPr>
            <a:lvl7pPr marL="3581522" indent="0">
              <a:buNone/>
              <a:defRPr sz="2100" b="1"/>
            </a:lvl7pPr>
            <a:lvl8pPr marL="4178442" indent="0">
              <a:buNone/>
              <a:defRPr sz="2100" b="1"/>
            </a:lvl8pPr>
            <a:lvl9pPr marL="4775363" indent="0">
              <a:buNone/>
              <a:defRPr sz="21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7916168" y="3373733"/>
            <a:ext cx="6647709" cy="4962253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780B6-D6E4-4D4C-8DE4-267CF02E96C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2021/11/18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3E5E9-3381-48B5-A0F3-64B76823723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48817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780B6-D6E4-4D4C-8DE4-267CF02E96C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2021/11/18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3E5E9-3381-48B5-A0F3-64B76823723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633732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780B6-D6E4-4D4C-8DE4-267CF02E96C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2021/11/18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3E5E9-3381-48B5-A0F3-64B76823723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46802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1A1A26-E57F-4D27-8EE9-E139D4F3DD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3BD74F-A6A9-446D-8895-7905F73D07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3096B6-E30C-4D23-B9FF-C03DC6EE69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11/18/2021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9C1069-0F11-478A-A742-9D3A8FCE3E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379582-9C1C-4C97-B578-2AF1D9E97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65184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77072" y="615738"/>
            <a:ext cx="5043299" cy="2155084"/>
          </a:xfrm>
        </p:spPr>
        <p:txBody>
          <a:bodyPr anchor="b"/>
          <a:lstStyle>
            <a:lvl1pPr>
              <a:defRPr sz="4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6647709" y="1329824"/>
            <a:ext cx="7916168" cy="6563600"/>
          </a:xfrm>
        </p:spPr>
        <p:txBody>
          <a:bodyPr/>
          <a:lstStyle>
            <a:lvl1pPr>
              <a:defRPr sz="4200"/>
            </a:lvl1pPr>
            <a:lvl2pPr>
              <a:defRPr sz="3700"/>
            </a:lvl2pPr>
            <a:lvl3pPr>
              <a:defRPr sz="31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1077072" y="2770823"/>
            <a:ext cx="5043299" cy="5133291"/>
          </a:xfrm>
        </p:spPr>
        <p:txBody>
          <a:bodyPr/>
          <a:lstStyle>
            <a:lvl1pPr marL="0" indent="0">
              <a:buNone/>
              <a:defRPr sz="2100"/>
            </a:lvl1pPr>
            <a:lvl2pPr marL="596920" indent="0">
              <a:buNone/>
              <a:defRPr sz="1800"/>
            </a:lvl2pPr>
            <a:lvl3pPr marL="1193841" indent="0">
              <a:buNone/>
              <a:defRPr sz="1600"/>
            </a:lvl3pPr>
            <a:lvl4pPr marL="1790761" indent="0">
              <a:buNone/>
              <a:defRPr sz="1300"/>
            </a:lvl4pPr>
            <a:lvl5pPr marL="2387681" indent="0">
              <a:buNone/>
              <a:defRPr sz="1300"/>
            </a:lvl5pPr>
            <a:lvl6pPr marL="2984602" indent="0">
              <a:buNone/>
              <a:defRPr sz="1300"/>
            </a:lvl6pPr>
            <a:lvl7pPr marL="3581522" indent="0">
              <a:buNone/>
              <a:defRPr sz="1300"/>
            </a:lvl7pPr>
            <a:lvl8pPr marL="4178442" indent="0">
              <a:buNone/>
              <a:defRPr sz="1300"/>
            </a:lvl8pPr>
            <a:lvl9pPr marL="4775363" indent="0">
              <a:buNone/>
              <a:defRPr sz="13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780B6-D6E4-4D4C-8DE4-267CF02E96C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2021/11/18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3E5E9-3381-48B5-A0F3-64B76823723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506093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77072" y="615738"/>
            <a:ext cx="5043299" cy="2155084"/>
          </a:xfrm>
        </p:spPr>
        <p:txBody>
          <a:bodyPr anchor="b"/>
          <a:lstStyle>
            <a:lvl1pPr>
              <a:defRPr sz="4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6647709" y="1329824"/>
            <a:ext cx="7916168" cy="6563600"/>
          </a:xfrm>
        </p:spPr>
        <p:txBody>
          <a:bodyPr/>
          <a:lstStyle>
            <a:lvl1pPr marL="0" indent="0">
              <a:buNone/>
              <a:defRPr sz="4200"/>
            </a:lvl1pPr>
            <a:lvl2pPr marL="596920" indent="0">
              <a:buNone/>
              <a:defRPr sz="3700"/>
            </a:lvl2pPr>
            <a:lvl3pPr marL="1193841" indent="0">
              <a:buNone/>
              <a:defRPr sz="3100"/>
            </a:lvl3pPr>
            <a:lvl4pPr marL="1790761" indent="0">
              <a:buNone/>
              <a:defRPr sz="2600"/>
            </a:lvl4pPr>
            <a:lvl5pPr marL="2387681" indent="0">
              <a:buNone/>
              <a:defRPr sz="2600"/>
            </a:lvl5pPr>
            <a:lvl6pPr marL="2984602" indent="0">
              <a:buNone/>
              <a:defRPr sz="2600"/>
            </a:lvl6pPr>
            <a:lvl7pPr marL="3581522" indent="0">
              <a:buNone/>
              <a:defRPr sz="2600"/>
            </a:lvl7pPr>
            <a:lvl8pPr marL="4178442" indent="0">
              <a:buNone/>
              <a:defRPr sz="2600"/>
            </a:lvl8pPr>
            <a:lvl9pPr marL="4775363" indent="0">
              <a:buNone/>
              <a:defRPr sz="26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1077072" y="2770823"/>
            <a:ext cx="5043299" cy="5133291"/>
          </a:xfrm>
        </p:spPr>
        <p:txBody>
          <a:bodyPr/>
          <a:lstStyle>
            <a:lvl1pPr marL="0" indent="0">
              <a:buNone/>
              <a:defRPr sz="2100"/>
            </a:lvl1pPr>
            <a:lvl2pPr marL="596920" indent="0">
              <a:buNone/>
              <a:defRPr sz="1800"/>
            </a:lvl2pPr>
            <a:lvl3pPr marL="1193841" indent="0">
              <a:buNone/>
              <a:defRPr sz="1600"/>
            </a:lvl3pPr>
            <a:lvl4pPr marL="1790761" indent="0">
              <a:buNone/>
              <a:defRPr sz="1300"/>
            </a:lvl4pPr>
            <a:lvl5pPr marL="2387681" indent="0">
              <a:buNone/>
              <a:defRPr sz="1300"/>
            </a:lvl5pPr>
            <a:lvl6pPr marL="2984602" indent="0">
              <a:buNone/>
              <a:defRPr sz="1300"/>
            </a:lvl6pPr>
            <a:lvl7pPr marL="3581522" indent="0">
              <a:buNone/>
              <a:defRPr sz="1300"/>
            </a:lvl7pPr>
            <a:lvl8pPr marL="4178442" indent="0">
              <a:buNone/>
              <a:defRPr sz="1300"/>
            </a:lvl8pPr>
            <a:lvl9pPr marL="4775363" indent="0">
              <a:buNone/>
              <a:defRPr sz="13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780B6-D6E4-4D4C-8DE4-267CF02E96C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2021/11/18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3E5E9-3381-48B5-A0F3-64B76823723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06397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780B6-D6E4-4D4C-8DE4-267CF02E96C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2021/11/18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3E5E9-3381-48B5-A0F3-64B76823723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141645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11190139" y="491735"/>
            <a:ext cx="3371701" cy="7827147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1075035" y="491735"/>
            <a:ext cx="9919643" cy="7827147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780B6-D6E4-4D4C-8DE4-267CF02E96C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2021/11/18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3E5E9-3381-48B5-A0F3-64B76823723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55006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D43DF2-8775-45A3-B568-67E1879834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91" y="2302606"/>
            <a:ext cx="13486805" cy="3841950"/>
          </a:xfrm>
        </p:spPr>
        <p:txBody>
          <a:bodyPr anchor="b"/>
          <a:lstStyle>
            <a:lvl1pPr>
              <a:defRPr sz="7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68F2D3-9763-4211-9CA2-CFAFCC0982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6891" y="6180902"/>
            <a:ext cx="13486805" cy="2020391"/>
          </a:xfrm>
        </p:spPr>
        <p:txBody>
          <a:bodyPr/>
          <a:lstStyle>
            <a:lvl1pPr marL="0" indent="0">
              <a:buNone/>
              <a:defRPr sz="3100">
                <a:solidFill>
                  <a:schemeClr val="tx1">
                    <a:tint val="75000"/>
                  </a:schemeClr>
                </a:solidFill>
              </a:defRPr>
            </a:lvl1pPr>
            <a:lvl2pPr marL="59692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 marL="1193841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790761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387681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2984602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3581522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178442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4775363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DB7D0F-62A8-4110-ADB2-09903FEEEC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11/18/2021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F5A414-55D3-4BF9-92F9-9855A2DB7A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B0456A-00D1-4278-AB89-D67B5D8DF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9510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7005D3-94F8-4C3A-9FCB-FBEC582157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5B0455-0598-4209-B1D0-5CD834DDF38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75035" y="2458677"/>
            <a:ext cx="6645672" cy="586020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3D91314-29B1-41E1-A1DB-D56E36E88A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916168" y="2458677"/>
            <a:ext cx="6645672" cy="586020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FBEB4A-D8F3-4BAB-804A-5FAFCE4C95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11/18/2021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135DFC-AA01-45DF-B9AB-CD92F8F8CE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726A60-65BA-40AF-B832-8B208E5927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0689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377AFB-13BC-450B-BF0C-B8102FCBEB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7072" y="491736"/>
            <a:ext cx="13486805" cy="178521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4BBA1F-7C9C-4FD3-9B56-F139D2DEE9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77073" y="2264122"/>
            <a:ext cx="6615130" cy="1109611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96920" indent="0">
              <a:buNone/>
              <a:defRPr sz="2600" b="1"/>
            </a:lvl2pPr>
            <a:lvl3pPr marL="1193841" indent="0">
              <a:buNone/>
              <a:defRPr sz="2400" b="1"/>
            </a:lvl3pPr>
            <a:lvl4pPr marL="1790761" indent="0">
              <a:buNone/>
              <a:defRPr sz="2100" b="1"/>
            </a:lvl4pPr>
            <a:lvl5pPr marL="2387681" indent="0">
              <a:buNone/>
              <a:defRPr sz="2100" b="1"/>
            </a:lvl5pPr>
            <a:lvl6pPr marL="2984602" indent="0">
              <a:buNone/>
              <a:defRPr sz="2100" b="1"/>
            </a:lvl6pPr>
            <a:lvl7pPr marL="3581522" indent="0">
              <a:buNone/>
              <a:defRPr sz="2100" b="1"/>
            </a:lvl7pPr>
            <a:lvl8pPr marL="4178442" indent="0">
              <a:buNone/>
              <a:defRPr sz="2100" b="1"/>
            </a:lvl8pPr>
            <a:lvl9pPr marL="4775363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0DBA7F-18A5-4404-8197-4CA3FA92D3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77073" y="3373733"/>
            <a:ext cx="6615130" cy="496225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7D4C977-8293-4554-B681-7E525CFE6E0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916168" y="2264122"/>
            <a:ext cx="6647709" cy="1109611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96920" indent="0">
              <a:buNone/>
              <a:defRPr sz="2600" b="1"/>
            </a:lvl2pPr>
            <a:lvl3pPr marL="1193841" indent="0">
              <a:buNone/>
              <a:defRPr sz="2400" b="1"/>
            </a:lvl3pPr>
            <a:lvl4pPr marL="1790761" indent="0">
              <a:buNone/>
              <a:defRPr sz="2100" b="1"/>
            </a:lvl4pPr>
            <a:lvl5pPr marL="2387681" indent="0">
              <a:buNone/>
              <a:defRPr sz="2100" b="1"/>
            </a:lvl5pPr>
            <a:lvl6pPr marL="2984602" indent="0">
              <a:buNone/>
              <a:defRPr sz="2100" b="1"/>
            </a:lvl6pPr>
            <a:lvl7pPr marL="3581522" indent="0">
              <a:buNone/>
              <a:defRPr sz="2100" b="1"/>
            </a:lvl7pPr>
            <a:lvl8pPr marL="4178442" indent="0">
              <a:buNone/>
              <a:defRPr sz="2100" b="1"/>
            </a:lvl8pPr>
            <a:lvl9pPr marL="4775363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9E22DAE-149F-45E1-9C1F-A298BDB31C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916168" y="3373733"/>
            <a:ext cx="6647709" cy="496225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66DA6CB-FCF9-4413-8DEF-9C16A50238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11/18/2021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37857A5-9C0A-4F52-BE78-F2BAB8DF1B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EC4967D-B4A4-4DFE-AC27-0E6D2A34E1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5499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54233E-9E66-48DD-B51D-48AFB66EAA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6297A88-1381-42C2-975B-A201A18CF7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11/18/2021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E7259D3-C8CD-49EA-BC8E-B957D4EE84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F74B5D1-FA28-4943-A6B0-B4E7DAD615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6729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75FE1F8-D97A-4DD7-85BE-084273637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11/18/2021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F410529-5F98-4967-B835-3D58EE4BD5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A432DA-B5C5-4FA8-A9BF-F3BEB2C40A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3235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CF00C3-A75E-41B6-823F-A9BC053BBA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7072" y="615738"/>
            <a:ext cx="5043299" cy="2155084"/>
          </a:xfrm>
        </p:spPr>
        <p:txBody>
          <a:bodyPr anchor="b"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C119BC-5C9D-481A-A835-3D41D1EF0F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47709" y="1329824"/>
            <a:ext cx="7916168" cy="6563600"/>
          </a:xfrm>
        </p:spPr>
        <p:txBody>
          <a:bodyPr/>
          <a:lstStyle>
            <a:lvl1pPr>
              <a:defRPr sz="4200"/>
            </a:lvl1pPr>
            <a:lvl2pPr>
              <a:defRPr sz="3700"/>
            </a:lvl2pPr>
            <a:lvl3pPr>
              <a:defRPr sz="31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FEF1BB-E4E0-4FA0-A70B-B975705773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77072" y="2770823"/>
            <a:ext cx="5043299" cy="5133291"/>
          </a:xfrm>
        </p:spPr>
        <p:txBody>
          <a:bodyPr/>
          <a:lstStyle>
            <a:lvl1pPr marL="0" indent="0">
              <a:buNone/>
              <a:defRPr sz="2100"/>
            </a:lvl1pPr>
            <a:lvl2pPr marL="596920" indent="0">
              <a:buNone/>
              <a:defRPr sz="1800"/>
            </a:lvl2pPr>
            <a:lvl3pPr marL="1193841" indent="0">
              <a:buNone/>
              <a:defRPr sz="1600"/>
            </a:lvl3pPr>
            <a:lvl4pPr marL="1790761" indent="0">
              <a:buNone/>
              <a:defRPr sz="1300"/>
            </a:lvl4pPr>
            <a:lvl5pPr marL="2387681" indent="0">
              <a:buNone/>
              <a:defRPr sz="1300"/>
            </a:lvl5pPr>
            <a:lvl6pPr marL="2984602" indent="0">
              <a:buNone/>
              <a:defRPr sz="1300"/>
            </a:lvl6pPr>
            <a:lvl7pPr marL="3581522" indent="0">
              <a:buNone/>
              <a:defRPr sz="1300"/>
            </a:lvl7pPr>
            <a:lvl8pPr marL="4178442" indent="0">
              <a:buNone/>
              <a:defRPr sz="1300"/>
            </a:lvl8pPr>
            <a:lvl9pPr marL="4775363" indent="0">
              <a:buNone/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6E1450-AADE-47DF-BECC-1779F070E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11/18/2021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6317DE-14EC-4087-9F2C-293759DBDC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A5C266-ED62-4CC6-9896-17540985F3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8084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27E028-2EAA-44ED-95DD-8EF30548E8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7072" y="615738"/>
            <a:ext cx="5043299" cy="2155084"/>
          </a:xfrm>
        </p:spPr>
        <p:txBody>
          <a:bodyPr anchor="b"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9C2705C-4A4F-420D-BDEC-B38916676A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647709" y="1329824"/>
            <a:ext cx="7916168" cy="6563600"/>
          </a:xfrm>
        </p:spPr>
        <p:txBody>
          <a:bodyPr/>
          <a:lstStyle>
            <a:lvl1pPr marL="0" indent="0">
              <a:buNone/>
              <a:defRPr sz="4200"/>
            </a:lvl1pPr>
            <a:lvl2pPr marL="596920" indent="0">
              <a:buNone/>
              <a:defRPr sz="3700"/>
            </a:lvl2pPr>
            <a:lvl3pPr marL="1193841" indent="0">
              <a:buNone/>
              <a:defRPr sz="3100"/>
            </a:lvl3pPr>
            <a:lvl4pPr marL="1790761" indent="0">
              <a:buNone/>
              <a:defRPr sz="2600"/>
            </a:lvl4pPr>
            <a:lvl5pPr marL="2387681" indent="0">
              <a:buNone/>
              <a:defRPr sz="2600"/>
            </a:lvl5pPr>
            <a:lvl6pPr marL="2984602" indent="0">
              <a:buNone/>
              <a:defRPr sz="2600"/>
            </a:lvl6pPr>
            <a:lvl7pPr marL="3581522" indent="0">
              <a:buNone/>
              <a:defRPr sz="2600"/>
            </a:lvl7pPr>
            <a:lvl8pPr marL="4178442" indent="0">
              <a:buNone/>
              <a:defRPr sz="2600"/>
            </a:lvl8pPr>
            <a:lvl9pPr marL="4775363" indent="0">
              <a:buNone/>
              <a:defRPr sz="26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978377-E8DF-4198-8E8D-8A29EFAB61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77072" y="2770823"/>
            <a:ext cx="5043299" cy="5133291"/>
          </a:xfrm>
        </p:spPr>
        <p:txBody>
          <a:bodyPr/>
          <a:lstStyle>
            <a:lvl1pPr marL="0" indent="0">
              <a:buNone/>
              <a:defRPr sz="2100"/>
            </a:lvl1pPr>
            <a:lvl2pPr marL="596920" indent="0">
              <a:buNone/>
              <a:defRPr sz="1800"/>
            </a:lvl2pPr>
            <a:lvl3pPr marL="1193841" indent="0">
              <a:buNone/>
              <a:defRPr sz="1600"/>
            </a:lvl3pPr>
            <a:lvl4pPr marL="1790761" indent="0">
              <a:buNone/>
              <a:defRPr sz="1300"/>
            </a:lvl4pPr>
            <a:lvl5pPr marL="2387681" indent="0">
              <a:buNone/>
              <a:defRPr sz="1300"/>
            </a:lvl5pPr>
            <a:lvl6pPr marL="2984602" indent="0">
              <a:buNone/>
              <a:defRPr sz="1300"/>
            </a:lvl6pPr>
            <a:lvl7pPr marL="3581522" indent="0">
              <a:buNone/>
              <a:defRPr sz="1300"/>
            </a:lvl7pPr>
            <a:lvl8pPr marL="4178442" indent="0">
              <a:buNone/>
              <a:defRPr sz="1300"/>
            </a:lvl8pPr>
            <a:lvl9pPr marL="4775363" indent="0">
              <a:buNone/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B9164D-CFEF-45B7-8129-DD599AA3B8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11/18/2021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C1EB80-189F-4A9D-9FD1-E493EA7258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6A01E2-1D5A-43B8-8785-BF3D5D5B33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1360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AC0A37B-0B6B-43A6-8F17-8566683C02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035" y="491736"/>
            <a:ext cx="13486805" cy="1785214"/>
          </a:xfrm>
          <a:prstGeom prst="rect">
            <a:avLst/>
          </a:prstGeom>
        </p:spPr>
        <p:txBody>
          <a:bodyPr vert="horz" lIns="119384" tIns="59692" rIns="119384" bIns="59692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DDC6D4-0D3A-4ACB-B001-512682EB2D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75035" y="2458677"/>
            <a:ext cx="13486805" cy="5860205"/>
          </a:xfrm>
          <a:prstGeom prst="rect">
            <a:avLst/>
          </a:prstGeom>
        </p:spPr>
        <p:txBody>
          <a:bodyPr vert="horz" lIns="119384" tIns="59692" rIns="119384" bIns="59692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FCD898-4AD5-4BEF-899A-1DE45F94DAE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75035" y="8560474"/>
            <a:ext cx="3518297" cy="491735"/>
          </a:xfrm>
          <a:prstGeom prst="rect">
            <a:avLst/>
          </a:prstGeom>
        </p:spPr>
        <p:txBody>
          <a:bodyPr vert="horz" lIns="119384" tIns="59692" rIns="119384" bIns="59692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F06B03-135E-4169-9B02-3E1AF83E1D74}" type="datetimeFigureOut">
              <a:rPr lang="en-US" smtClean="0"/>
              <a:t>11/18/2021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BF3FC8-4B16-4148-859D-694583CDB5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179715" y="8560474"/>
            <a:ext cx="5277445" cy="491735"/>
          </a:xfrm>
          <a:prstGeom prst="rect">
            <a:avLst/>
          </a:prstGeom>
        </p:spPr>
        <p:txBody>
          <a:bodyPr vert="horz" lIns="119384" tIns="59692" rIns="119384" bIns="59692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0D778F-9CF3-47FC-9AC5-EDA5F2C071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43543" y="8560474"/>
            <a:ext cx="3518297" cy="491735"/>
          </a:xfrm>
          <a:prstGeom prst="rect">
            <a:avLst/>
          </a:prstGeom>
        </p:spPr>
        <p:txBody>
          <a:bodyPr vert="horz" lIns="119384" tIns="59692" rIns="119384" bIns="59692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1940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1193841" rtl="0" eaLnBrk="1" latinLnBrk="0" hangingPunct="1">
        <a:lnSpc>
          <a:spcPct val="90000"/>
        </a:lnSpc>
        <a:spcBef>
          <a:spcPct val="0"/>
        </a:spcBef>
        <a:buNone/>
        <a:defRPr sz="57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98460" indent="-298460" algn="l" defTabSz="1193841" rtl="0" eaLnBrk="1" latinLnBrk="0" hangingPunct="1">
        <a:lnSpc>
          <a:spcPct val="90000"/>
        </a:lnSpc>
        <a:spcBef>
          <a:spcPts val="1306"/>
        </a:spcBef>
        <a:buFont typeface="Arial" panose="020B0604020202020204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895380" indent="-298460" algn="l" defTabSz="1193841" rtl="0" eaLnBrk="1" latinLnBrk="0" hangingPunct="1">
        <a:lnSpc>
          <a:spcPct val="90000"/>
        </a:lnSpc>
        <a:spcBef>
          <a:spcPts val="653"/>
        </a:spcBef>
        <a:buFont typeface="Arial" panose="020B0604020202020204" pitchFamily="34" charset="0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492301" indent="-298460" algn="l" defTabSz="1193841" rtl="0" eaLnBrk="1" latinLnBrk="0" hangingPunct="1">
        <a:lnSpc>
          <a:spcPct val="90000"/>
        </a:lnSpc>
        <a:spcBef>
          <a:spcPts val="653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2089221" indent="-298460" algn="l" defTabSz="1193841" rtl="0" eaLnBrk="1" latinLnBrk="0" hangingPunct="1">
        <a:lnSpc>
          <a:spcPct val="90000"/>
        </a:lnSpc>
        <a:spcBef>
          <a:spcPts val="653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686141" indent="-298460" algn="l" defTabSz="1193841" rtl="0" eaLnBrk="1" latinLnBrk="0" hangingPunct="1">
        <a:lnSpc>
          <a:spcPct val="90000"/>
        </a:lnSpc>
        <a:spcBef>
          <a:spcPts val="653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283062" indent="-298460" algn="l" defTabSz="1193841" rtl="0" eaLnBrk="1" latinLnBrk="0" hangingPunct="1">
        <a:lnSpc>
          <a:spcPct val="90000"/>
        </a:lnSpc>
        <a:spcBef>
          <a:spcPts val="653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879982" indent="-298460" algn="l" defTabSz="1193841" rtl="0" eaLnBrk="1" latinLnBrk="0" hangingPunct="1">
        <a:lnSpc>
          <a:spcPct val="90000"/>
        </a:lnSpc>
        <a:spcBef>
          <a:spcPts val="653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476902" indent="-298460" algn="l" defTabSz="1193841" rtl="0" eaLnBrk="1" latinLnBrk="0" hangingPunct="1">
        <a:lnSpc>
          <a:spcPct val="90000"/>
        </a:lnSpc>
        <a:spcBef>
          <a:spcPts val="653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073823" indent="-298460" algn="l" defTabSz="1193841" rtl="0" eaLnBrk="1" latinLnBrk="0" hangingPunct="1">
        <a:lnSpc>
          <a:spcPct val="90000"/>
        </a:lnSpc>
        <a:spcBef>
          <a:spcPts val="653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9384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96920" algn="l" defTabSz="119384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93841" algn="l" defTabSz="119384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790761" algn="l" defTabSz="119384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387681" algn="l" defTabSz="119384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84602" algn="l" defTabSz="119384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81522" algn="l" defTabSz="119384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178442" algn="l" defTabSz="119384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775363" algn="l" defTabSz="119384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1075035" y="491736"/>
            <a:ext cx="13486805" cy="1785214"/>
          </a:xfrm>
          <a:prstGeom prst="rect">
            <a:avLst/>
          </a:prstGeom>
        </p:spPr>
        <p:txBody>
          <a:bodyPr vert="horz" lIns="119384" tIns="59692" rIns="119384" bIns="59692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075035" y="2458677"/>
            <a:ext cx="13486805" cy="5860205"/>
          </a:xfrm>
          <a:prstGeom prst="rect">
            <a:avLst/>
          </a:prstGeom>
        </p:spPr>
        <p:txBody>
          <a:bodyPr vert="horz" lIns="119384" tIns="59692" rIns="119384" bIns="59692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1075035" y="8560474"/>
            <a:ext cx="3518297" cy="491735"/>
          </a:xfrm>
          <a:prstGeom prst="rect">
            <a:avLst/>
          </a:prstGeom>
        </p:spPr>
        <p:txBody>
          <a:bodyPr vert="horz" lIns="119384" tIns="59692" rIns="119384" bIns="59692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9780B6-D6E4-4D4C-8DE4-267CF02E96C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2021/11/18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5179715" y="8560474"/>
            <a:ext cx="5277445" cy="491735"/>
          </a:xfrm>
          <a:prstGeom prst="rect">
            <a:avLst/>
          </a:prstGeom>
        </p:spPr>
        <p:txBody>
          <a:bodyPr vert="horz" lIns="119384" tIns="59692" rIns="119384" bIns="59692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11043543" y="8560474"/>
            <a:ext cx="3518297" cy="491735"/>
          </a:xfrm>
          <a:prstGeom prst="rect">
            <a:avLst/>
          </a:prstGeom>
        </p:spPr>
        <p:txBody>
          <a:bodyPr vert="horz" lIns="119384" tIns="59692" rIns="119384" bIns="59692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03E5E9-3381-48B5-A0F3-64B76823723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5636875" cy="9236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700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1193841" rtl="0" eaLnBrk="1" latinLnBrk="0" hangingPunct="1">
        <a:lnSpc>
          <a:spcPct val="90000"/>
        </a:lnSpc>
        <a:spcBef>
          <a:spcPct val="0"/>
        </a:spcBef>
        <a:buNone/>
        <a:defRPr sz="57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98460" indent="-298460" algn="l" defTabSz="1193841" rtl="0" eaLnBrk="1" latinLnBrk="0" hangingPunct="1">
        <a:lnSpc>
          <a:spcPct val="90000"/>
        </a:lnSpc>
        <a:spcBef>
          <a:spcPts val="1306"/>
        </a:spcBef>
        <a:buFont typeface="Arial" panose="020B0604020202020204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895380" indent="-298460" algn="l" defTabSz="1193841" rtl="0" eaLnBrk="1" latinLnBrk="0" hangingPunct="1">
        <a:lnSpc>
          <a:spcPct val="90000"/>
        </a:lnSpc>
        <a:spcBef>
          <a:spcPts val="653"/>
        </a:spcBef>
        <a:buFont typeface="Arial" panose="020B0604020202020204" pitchFamily="34" charset="0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492301" indent="-298460" algn="l" defTabSz="1193841" rtl="0" eaLnBrk="1" latinLnBrk="0" hangingPunct="1">
        <a:lnSpc>
          <a:spcPct val="90000"/>
        </a:lnSpc>
        <a:spcBef>
          <a:spcPts val="653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2089221" indent="-298460" algn="l" defTabSz="1193841" rtl="0" eaLnBrk="1" latinLnBrk="0" hangingPunct="1">
        <a:lnSpc>
          <a:spcPct val="90000"/>
        </a:lnSpc>
        <a:spcBef>
          <a:spcPts val="653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686141" indent="-298460" algn="l" defTabSz="1193841" rtl="0" eaLnBrk="1" latinLnBrk="0" hangingPunct="1">
        <a:lnSpc>
          <a:spcPct val="90000"/>
        </a:lnSpc>
        <a:spcBef>
          <a:spcPts val="653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283062" indent="-298460" algn="l" defTabSz="1193841" rtl="0" eaLnBrk="1" latinLnBrk="0" hangingPunct="1">
        <a:lnSpc>
          <a:spcPct val="90000"/>
        </a:lnSpc>
        <a:spcBef>
          <a:spcPts val="653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879982" indent="-298460" algn="l" defTabSz="1193841" rtl="0" eaLnBrk="1" latinLnBrk="0" hangingPunct="1">
        <a:lnSpc>
          <a:spcPct val="90000"/>
        </a:lnSpc>
        <a:spcBef>
          <a:spcPts val="653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476902" indent="-298460" algn="l" defTabSz="1193841" rtl="0" eaLnBrk="1" latinLnBrk="0" hangingPunct="1">
        <a:lnSpc>
          <a:spcPct val="90000"/>
        </a:lnSpc>
        <a:spcBef>
          <a:spcPts val="653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073823" indent="-298460" algn="l" defTabSz="1193841" rtl="0" eaLnBrk="1" latinLnBrk="0" hangingPunct="1">
        <a:lnSpc>
          <a:spcPct val="90000"/>
        </a:lnSpc>
        <a:spcBef>
          <a:spcPts val="653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19384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96920" algn="l" defTabSz="119384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93841" algn="l" defTabSz="119384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790761" algn="l" defTabSz="119384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387681" algn="l" defTabSz="119384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84602" algn="l" defTabSz="119384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81522" algn="l" defTabSz="119384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178442" algn="l" defTabSz="119384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775363" algn="l" defTabSz="119384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3.png"/><Relationship Id="rId7" Type="http://schemas.openxmlformats.org/officeDocument/2006/relationships/image" Target="../media/image25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4.png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microsoft.com/office/2007/relationships/hdphoto" Target="../media/hdphoto1.wdp"/><Relationship Id="rId7" Type="http://schemas.openxmlformats.org/officeDocument/2006/relationships/image" Target="../media/image3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microsoft.com/office/2007/relationships/hdphoto" Target="../media/hdphoto3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png"/><Relationship Id="rId5" Type="http://schemas.microsoft.com/office/2007/relationships/hdphoto" Target="../media/hdphoto2.wdp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5.png"/><Relationship Id="rId7" Type="http://schemas.microsoft.com/office/2007/relationships/hdphoto" Target="../media/hdphoto4.wd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microsoft.com/office/2007/relationships/hdphoto" Target="../media/hdphoto1.wdp"/><Relationship Id="rId9" Type="http://schemas.microsoft.com/office/2007/relationships/hdphoto" Target="../media/hdphoto5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3.png"/><Relationship Id="rId7" Type="http://schemas.openxmlformats.org/officeDocument/2006/relationships/image" Target="../media/image25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4.png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9.png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2FA2A56D-6EF5-432E-94EA-49A2D66BB35C}"/>
              </a:ext>
            </a:extLst>
          </p:cNvPr>
          <p:cNvGrpSpPr/>
          <p:nvPr/>
        </p:nvGrpSpPr>
        <p:grpSpPr>
          <a:xfrm>
            <a:off x="0" y="1"/>
            <a:ext cx="15636875" cy="2784924"/>
            <a:chOff x="0" y="-127504"/>
            <a:chExt cx="12192000" cy="1361807"/>
          </a:xfrm>
        </p:grpSpPr>
        <p:sp>
          <p:nvSpPr>
            <p:cNvPr id="5" name="Rectangle: Top Corners Rounded 4">
              <a:extLst>
                <a:ext uri="{FF2B5EF4-FFF2-40B4-BE49-F238E27FC236}">
                  <a16:creationId xmlns:a16="http://schemas.microsoft.com/office/drawing/2014/main" id="{480A6134-7C0A-4A84-9E15-12C6CB78EE8F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: Top Corners Rounded 5">
              <a:extLst>
                <a:ext uri="{FF2B5EF4-FFF2-40B4-BE49-F238E27FC236}">
                  <a16:creationId xmlns:a16="http://schemas.microsoft.com/office/drawing/2014/main" id="{F5B8D697-CFC1-4509-A88A-E3A1ACC16471}"/>
                </a:ext>
              </a:extLst>
            </p:cNvPr>
            <p:cNvSpPr/>
            <p:nvPr/>
          </p:nvSpPr>
          <p:spPr>
            <a:xfrm rot="10800000">
              <a:off x="0" y="-127504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74868E0A-2416-446D-A73D-ACD3DF98E98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119" t="21925" b="23627"/>
          <a:stretch/>
        </p:blipFill>
        <p:spPr>
          <a:xfrm>
            <a:off x="3385986" y="862457"/>
            <a:ext cx="11339502" cy="2858606"/>
          </a:xfrm>
          <a:prstGeom prst="rect">
            <a:avLst/>
          </a:prstGeom>
          <a:ln>
            <a:noFill/>
          </a:ln>
          <a:effectLst>
            <a:outerShdw blurRad="190500" dist="228600" dir="2700000" sx="107000" sy="107000" algn="ctr">
              <a:srgbClr val="29A8FF">
                <a:alpha val="31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1C6CFF0F-F854-4DD0-BBDB-C1DE4F00E0BD}"/>
              </a:ext>
            </a:extLst>
          </p:cNvPr>
          <p:cNvGrpSpPr/>
          <p:nvPr/>
        </p:nvGrpSpPr>
        <p:grpSpPr>
          <a:xfrm>
            <a:off x="518169" y="792927"/>
            <a:ext cx="2867817" cy="4250667"/>
            <a:chOff x="299812" y="247841"/>
            <a:chExt cx="2236024" cy="2204862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1C324108-EAA6-43AE-8FF0-8A59FE0BF50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32937"/>
            <a:stretch/>
          </p:blipFill>
          <p:spPr>
            <a:xfrm>
              <a:off x="299812" y="361594"/>
              <a:ext cx="2150557" cy="2091109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84B74FF0-B630-468D-A6E9-9839E02CBB1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r="34344"/>
            <a:stretch/>
          </p:blipFill>
          <p:spPr>
            <a:xfrm>
              <a:off x="518441" y="247841"/>
              <a:ext cx="2017395" cy="2091109"/>
            </a:xfrm>
            <a:prstGeom prst="rect">
              <a:avLst/>
            </a:prstGeom>
          </p:spPr>
        </p:pic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40772002-0148-4CA0-976E-FF3780FF6FB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119" t="21925" b="23627"/>
          <a:stretch/>
        </p:blipFill>
        <p:spPr>
          <a:xfrm>
            <a:off x="3385986" y="862457"/>
            <a:ext cx="11339502" cy="2858606"/>
          </a:xfrm>
          <a:prstGeom prst="rect">
            <a:avLst/>
          </a:prstGeom>
          <a:ln>
            <a:noFill/>
          </a:ln>
          <a:effectLst>
            <a:outerShdw blurRad="190500" dist="228600" dir="2700000" sx="107000" sy="107000" algn="ctr">
              <a:srgbClr val="29A8FF">
                <a:alpha val="31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FC4E763E-B30E-4558-ABDE-4EFB5B84421D}"/>
              </a:ext>
            </a:extLst>
          </p:cNvPr>
          <p:cNvSpPr/>
          <p:nvPr/>
        </p:nvSpPr>
        <p:spPr>
          <a:xfrm>
            <a:off x="2165546" y="876557"/>
            <a:ext cx="2587414" cy="2716945"/>
          </a:xfrm>
          <a:prstGeom prst="ellipse">
            <a:avLst/>
          </a:prstGeom>
          <a:solidFill>
            <a:srgbClr val="29A8FF"/>
          </a:solidFill>
          <a:ln>
            <a:noFill/>
          </a:ln>
          <a:effectLst>
            <a:outerShdw blurRad="165100" dist="304800" dir="7920000" sx="99000" sy="99000" algn="ctr">
              <a:srgbClr val="29A8FF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9384" tIns="59692" rIns="119384" bIns="59692" rtlCol="0" anchor="ctr"/>
          <a:lstStyle/>
          <a:p>
            <a:pPr algn="ctr"/>
            <a:endParaRPr lang="en-US"/>
          </a:p>
        </p:txBody>
      </p:sp>
      <p:sp>
        <p:nvSpPr>
          <p:cNvPr id="13" name="文本框 22">
            <a:extLst>
              <a:ext uri="{FF2B5EF4-FFF2-40B4-BE49-F238E27FC236}">
                <a16:creationId xmlns:a16="http://schemas.microsoft.com/office/drawing/2014/main" id="{206CE868-3DE5-4122-89DA-2DAEDC5B65CA}"/>
              </a:ext>
            </a:extLst>
          </p:cNvPr>
          <p:cNvSpPr txBox="1"/>
          <p:nvPr/>
        </p:nvSpPr>
        <p:spPr>
          <a:xfrm>
            <a:off x="2622508" y="1187840"/>
            <a:ext cx="1673489" cy="2113954"/>
          </a:xfrm>
          <a:prstGeom prst="rect">
            <a:avLst/>
          </a:prstGeom>
          <a:noFill/>
        </p:spPr>
        <p:txBody>
          <a:bodyPr wrap="square" lIns="119384" tIns="59692" rIns="119384" bIns="59692" rtlCol="0">
            <a:spAutoFit/>
          </a:bodyPr>
          <a:lstStyle/>
          <a:p>
            <a:pPr algn="ctr"/>
            <a:r>
              <a:rPr lang="en-US" altLang="zh-CN" sz="6300" b="1" dirty="0" err="1">
                <a:solidFill>
                  <a:schemeClr val="bg1"/>
                </a:solidFill>
                <a:latin typeface="Arial Rounded MT Bold" panose="020F070403050403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altLang="zh-CN" sz="6300" b="1" dirty="0">
                <a:solidFill>
                  <a:schemeClr val="bg1"/>
                </a:solidFill>
                <a:latin typeface="Arial Rounded MT Bold" panose="020F070403050403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  <a:p>
            <a:pPr algn="ctr"/>
            <a:r>
              <a:rPr lang="en-US" altLang="zh-CN" sz="6300" b="1" dirty="0">
                <a:solidFill>
                  <a:schemeClr val="bg1"/>
                </a:solidFill>
                <a:latin typeface="Arial Rounded MT Bold" panose="020F070403050403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20</a:t>
            </a:r>
            <a:endParaRPr lang="zh-CN" altLang="en-US" sz="6300" b="1" dirty="0">
              <a:solidFill>
                <a:schemeClr val="bg1"/>
              </a:solidFill>
              <a:latin typeface="Arial Rounded MT Bold" panose="020F070403050403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4" name="文本框 22">
            <a:extLst>
              <a:ext uri="{FF2B5EF4-FFF2-40B4-BE49-F238E27FC236}">
                <a16:creationId xmlns:a16="http://schemas.microsoft.com/office/drawing/2014/main" id="{45B103D2-C1B2-4858-9DE1-957197353ADC}"/>
              </a:ext>
            </a:extLst>
          </p:cNvPr>
          <p:cNvSpPr txBox="1"/>
          <p:nvPr/>
        </p:nvSpPr>
        <p:spPr>
          <a:xfrm>
            <a:off x="6511815" y="1839598"/>
            <a:ext cx="4906361" cy="1243503"/>
          </a:xfrm>
          <a:prstGeom prst="rect">
            <a:avLst/>
          </a:prstGeom>
          <a:noFill/>
        </p:spPr>
        <p:txBody>
          <a:bodyPr wrap="square" lIns="119384" tIns="59692" rIns="119384" bIns="59692" rtlCol="0">
            <a:spAutoFit/>
          </a:bodyPr>
          <a:lstStyle/>
          <a:p>
            <a:r>
              <a:rPr lang="en-US" altLang="zh-CN" sz="7100" dirty="0" err="1">
                <a:solidFill>
                  <a:srgbClr val="FF0000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Luyện</a:t>
            </a:r>
            <a:r>
              <a:rPr lang="en-US" altLang="zh-CN" sz="7100" dirty="0">
                <a:solidFill>
                  <a:srgbClr val="FF0000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 </a:t>
            </a:r>
            <a:r>
              <a:rPr lang="en-US" altLang="zh-CN" sz="7100" dirty="0" err="1">
                <a:solidFill>
                  <a:srgbClr val="FF0000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tập</a:t>
            </a:r>
            <a:endParaRPr lang="zh-CN" altLang="en-US" sz="7100" dirty="0">
              <a:solidFill>
                <a:srgbClr val="FF0000"/>
              </a:solidFill>
              <a:latin typeface="Times New Roman" pitchFamily="18" charset="0"/>
              <a:ea typeface="思源黑体 CN Bold" panose="020B0800000000000000" pitchFamily="34" charset="-122"/>
              <a:cs typeface="Times New Roman" pitchFamily="18" charset="0"/>
            </a:endParaRPr>
          </a:p>
        </p:txBody>
      </p:sp>
      <p:sp>
        <p:nvSpPr>
          <p:cNvPr id="15" name="文本框 22">
            <a:extLst>
              <a:ext uri="{FF2B5EF4-FFF2-40B4-BE49-F238E27FC236}">
                <a16:creationId xmlns:a16="http://schemas.microsoft.com/office/drawing/2014/main" id="{4AEE775C-168E-485E-ABF3-70F73CDBE3E5}"/>
              </a:ext>
            </a:extLst>
          </p:cNvPr>
          <p:cNvSpPr txBox="1"/>
          <p:nvPr/>
        </p:nvSpPr>
        <p:spPr>
          <a:xfrm>
            <a:off x="2622508" y="4602899"/>
            <a:ext cx="11405849" cy="2305763"/>
          </a:xfrm>
          <a:prstGeom prst="rect">
            <a:avLst/>
          </a:prstGeom>
          <a:noFill/>
        </p:spPr>
        <p:txBody>
          <a:bodyPr wrap="square" lIns="119384" tIns="59692" rIns="119384" bIns="59692" rtlCol="0">
            <a:spAutoFit/>
          </a:bodyPr>
          <a:lstStyle/>
          <a:p>
            <a:pPr algn="ctr"/>
            <a:r>
              <a:rPr lang="en-US" altLang="zh-CN" sz="7100" smtClean="0">
                <a:solidFill>
                  <a:srgbClr val="FF0000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Từ ngữ chỉ đặc điểm, hoạt động. Câu nêu hoạt động</a:t>
            </a:r>
            <a:endParaRPr lang="zh-CN" altLang="en-US" sz="7100" dirty="0">
              <a:solidFill>
                <a:srgbClr val="FF0000"/>
              </a:solidFill>
              <a:latin typeface="Times New Roman" pitchFamily="18" charset="0"/>
              <a:ea typeface="思源黑体 CN Bold" panose="020B0800000000000000" pitchFamily="34" charset="-122"/>
              <a:cs typeface="Times New Roman" pitchFamily="18" charset="0"/>
            </a:endParaRPr>
          </a:p>
        </p:txBody>
      </p:sp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8223849"/>
            <a:ext cx="15636875" cy="1006052"/>
          </a:xfrm>
          <a:prstGeom prst="rect">
            <a:avLst/>
          </a:prstGeom>
        </p:spPr>
      </p:pic>
      <p:pic>
        <p:nvPicPr>
          <p:cNvPr id="17" name="图片 37895" descr="1-2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18175" y="5043593"/>
            <a:ext cx="4764360" cy="4446999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" name="图片 38916" descr="1-3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4614" y="5224650"/>
            <a:ext cx="2502720" cy="4186307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817913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60"/>
                            </p:stCondLst>
                            <p:childTnLst>
                              <p:par>
                                <p:cTn id="18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200"/>
                            </p:stCondLst>
                            <p:childTnLst>
                              <p:par>
                                <p:cTn id="3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200"/>
                            </p:stCondLst>
                            <p:childTnLst>
                              <p:par>
                                <p:cTn id="4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5">
            <a:extLst>
              <a:ext uri="{FF2B5EF4-FFF2-40B4-BE49-F238E27FC236}">
                <a16:creationId xmlns:a16="http://schemas.microsoft.com/office/drawing/2014/main" id="{32E29622-6938-4F27-BA2F-8E57C68A088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907" y="-2032326"/>
            <a:ext cx="11606787" cy="10023285"/>
          </a:xfrm>
          <a:prstGeom prst="rect">
            <a:avLst/>
          </a:prstGeom>
        </p:spPr>
      </p:pic>
      <p:pic>
        <p:nvPicPr>
          <p:cNvPr id="3" name="图片 3">
            <a:extLst>
              <a:ext uri="{FF2B5EF4-FFF2-40B4-BE49-F238E27FC236}">
                <a16:creationId xmlns:a16="http://schemas.microsoft.com/office/drawing/2014/main" id="{63E1EB0B-1977-4295-A955-9601CE75B59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97" t="5233" r="25224" b="13079"/>
          <a:stretch/>
        </p:blipFill>
        <p:spPr>
          <a:xfrm>
            <a:off x="9596169" y="2876976"/>
            <a:ext cx="5496380" cy="6235324"/>
          </a:xfrm>
          <a:prstGeom prst="rect">
            <a:avLst/>
          </a:prstGeom>
        </p:spPr>
      </p:pic>
      <p:sp>
        <p:nvSpPr>
          <p:cNvPr id="4" name="矩形 7">
            <a:extLst>
              <a:ext uri="{FF2B5EF4-FFF2-40B4-BE49-F238E27FC236}">
                <a16:creationId xmlns:a16="http://schemas.microsoft.com/office/drawing/2014/main" id="{14FAFE21-AA2A-4F70-9672-140718BA80EC}"/>
              </a:ext>
            </a:extLst>
          </p:cNvPr>
          <p:cNvSpPr/>
          <p:nvPr/>
        </p:nvSpPr>
        <p:spPr>
          <a:xfrm>
            <a:off x="2872443" y="2939590"/>
            <a:ext cx="6379714" cy="1278687"/>
          </a:xfrm>
          <a:prstGeom prst="rect">
            <a:avLst/>
          </a:prstGeom>
        </p:spPr>
        <p:txBody>
          <a:bodyPr wrap="square" lIns="119384" tIns="59692" rIns="119384" bIns="59692">
            <a:spAutoFit/>
          </a:bodyPr>
          <a:lstStyle/>
          <a:p>
            <a:pPr algn="ctr" defTabSz="538886" hangingPunct="0">
              <a:lnSpc>
                <a:spcPct val="150000"/>
              </a:lnSpc>
              <a:defRPr sz="2600" cap="none">
                <a:solidFill>
                  <a:srgbClr val="717172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lang="en-US" altLang="zh-CN" sz="5700" kern="0" smtClean="0">
                <a:solidFill>
                  <a:srgbClr val="FF0000"/>
                </a:solidFill>
                <a:latin typeface="Times New Roman" pitchFamily="18" charset="0"/>
                <a:ea typeface="Yu Gothic UI Semilight" panose="020B0400000000000000" pitchFamily="34" charset="-128"/>
                <a:cs typeface="Times New Roman" pitchFamily="18" charset="0"/>
                <a:sym typeface="Lato Regular"/>
              </a:rPr>
              <a:t>Hoạt động tiếp nối</a:t>
            </a:r>
            <a:endParaRPr lang="zh-CN" altLang="en-US" sz="5700" kern="0" dirty="0">
              <a:solidFill>
                <a:srgbClr val="FF0000"/>
              </a:solidFill>
              <a:latin typeface="Times New Roman" pitchFamily="18" charset="0"/>
              <a:ea typeface="Yu Gothic UI Semilight" panose="020B0400000000000000" pitchFamily="34" charset="-128"/>
              <a:cs typeface="Times New Roman" pitchFamily="18" charset="0"/>
              <a:sym typeface="Lato Regular"/>
            </a:endParaRPr>
          </a:p>
        </p:txBody>
      </p:sp>
      <p:pic>
        <p:nvPicPr>
          <p:cNvPr id="5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8226949"/>
            <a:ext cx="15636875" cy="1002952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1"/>
            <a:ext cx="15636875" cy="496013"/>
            <a:chOff x="0" y="-127508"/>
            <a:chExt cx="12192000" cy="1361811"/>
          </a:xfrm>
        </p:grpSpPr>
        <p:sp>
          <p:nvSpPr>
            <p:cNvPr id="7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8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pic>
        <p:nvPicPr>
          <p:cNvPr id="9" name="图片 35">
            <a:extLst>
              <a:ext uri="{FF2B5EF4-FFF2-40B4-BE49-F238E27FC236}">
                <a16:creationId xmlns:a16="http://schemas.microsoft.com/office/drawing/2014/main" id="{6D336546-DCB4-44A1-9408-72467C3E80A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95423" y="1725124"/>
            <a:ext cx="1897125" cy="1526746"/>
          </a:xfrm>
          <a:prstGeom prst="rect">
            <a:avLst/>
          </a:prstGeom>
        </p:spPr>
      </p:pic>
      <p:pic>
        <p:nvPicPr>
          <p:cNvPr id="10" name="图片 41">
            <a:extLst>
              <a:ext uri="{FF2B5EF4-FFF2-40B4-BE49-F238E27FC236}">
                <a16:creationId xmlns:a16="http://schemas.microsoft.com/office/drawing/2014/main" id="{F0CA763B-28AA-4F2E-B16E-CEE647F245D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41658" y="570841"/>
            <a:ext cx="1194854" cy="2037842"/>
          </a:xfrm>
          <a:prstGeom prst="rect">
            <a:avLst/>
          </a:prstGeom>
        </p:spPr>
      </p:pic>
      <p:pic>
        <p:nvPicPr>
          <p:cNvPr id="11" name="图片 6">
            <a:extLst>
              <a:ext uri="{FF2B5EF4-FFF2-40B4-BE49-F238E27FC236}">
                <a16:creationId xmlns:a16="http://schemas.microsoft.com/office/drawing/2014/main" id="{D4D8F7B5-0439-464B-BDE1-89917B5A4BF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70838" flipH="1">
            <a:off x="263575" y="6398370"/>
            <a:ext cx="2683691" cy="2456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37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8226949"/>
            <a:ext cx="15636875" cy="1002952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1"/>
            <a:ext cx="15636875" cy="496013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D72DA03E-49DD-41F8-B79F-FB60F57AF135}"/>
              </a:ext>
            </a:extLst>
          </p:cNvPr>
          <p:cNvSpPr txBox="1"/>
          <p:nvPr/>
        </p:nvSpPr>
        <p:spPr>
          <a:xfrm>
            <a:off x="2040349" y="2544313"/>
            <a:ext cx="9884952" cy="2912917"/>
          </a:xfrm>
          <a:prstGeom prst="rect">
            <a:avLst/>
          </a:prstGeom>
          <a:noFill/>
        </p:spPr>
        <p:txBody>
          <a:bodyPr wrap="square" lIns="119384" tIns="59692" rIns="119384" bIns="59692">
            <a:spAutoFit/>
          </a:bodyPr>
          <a:lstStyle/>
          <a:p>
            <a:pPr marL="596920" indent="-596920">
              <a:lnSpc>
                <a:spcPct val="150000"/>
              </a:lnSpc>
              <a:buFontTx/>
              <a:buChar char="-"/>
            </a:pPr>
            <a:r>
              <a:rPr lang="en-US" sz="4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Tìm</a:t>
            </a:r>
            <a:r>
              <a:rPr lang="en-US" sz="4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thêm</a:t>
            </a:r>
            <a:r>
              <a:rPr lang="en-US" sz="4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các</a:t>
            </a:r>
            <a:r>
              <a:rPr lang="en-US" sz="4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từ</a:t>
            </a:r>
            <a:r>
              <a:rPr lang="en-US" sz="4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chỉ</a:t>
            </a:r>
            <a:r>
              <a:rPr lang="en-US" sz="4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tình</a:t>
            </a:r>
            <a:r>
              <a:rPr lang="en-US" sz="4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cảm</a:t>
            </a:r>
            <a:r>
              <a:rPr lang="en-US" sz="4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bạn</a:t>
            </a:r>
            <a:r>
              <a:rPr lang="en-US" sz="4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2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bè</a:t>
            </a:r>
            <a:r>
              <a:rPr lang="en-US" sz="42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42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đặt</a:t>
            </a:r>
            <a:r>
              <a:rPr lang="en-US" sz="42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2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câu</a:t>
            </a:r>
            <a:r>
              <a:rPr lang="en-US" sz="42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2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nêu</a:t>
            </a:r>
            <a:r>
              <a:rPr lang="en-US" sz="42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2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hoạt</a:t>
            </a:r>
            <a:r>
              <a:rPr lang="en-US" sz="42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2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động</a:t>
            </a:r>
            <a:r>
              <a:rPr lang="en-US" sz="42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  <a:endParaRPr lang="en-US" sz="4200" b="1" dirty="0">
              <a:solidFill>
                <a:srgbClr val="00206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pPr marL="596920" indent="-596920">
              <a:lnSpc>
                <a:spcPct val="150000"/>
              </a:lnSpc>
              <a:buFontTx/>
              <a:buChar char="-"/>
            </a:pPr>
            <a:r>
              <a:rPr lang="en-US" sz="4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Xem</a:t>
            </a:r>
            <a:r>
              <a:rPr lang="en-US" sz="4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trước</a:t>
            </a:r>
            <a:r>
              <a:rPr lang="en-US" sz="4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bài</a:t>
            </a:r>
            <a:r>
              <a:rPr lang="en-US" sz="4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sau</a:t>
            </a:r>
            <a:r>
              <a:rPr lang="en-US" sz="4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</a:p>
        </p:txBody>
      </p:sp>
      <p:pic>
        <p:nvPicPr>
          <p:cNvPr id="8" name="图片 35">
            <a:extLst>
              <a:ext uri="{FF2B5EF4-FFF2-40B4-BE49-F238E27FC236}">
                <a16:creationId xmlns:a16="http://schemas.microsoft.com/office/drawing/2014/main" id="{6D336546-DCB4-44A1-9408-72467C3E80A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67222" y="2544313"/>
            <a:ext cx="2712285" cy="2182759"/>
          </a:xfrm>
          <a:prstGeom prst="rect">
            <a:avLst/>
          </a:prstGeom>
        </p:spPr>
      </p:pic>
      <p:pic>
        <p:nvPicPr>
          <p:cNvPr id="10" name="图片 39">
            <a:extLst>
              <a:ext uri="{FF2B5EF4-FFF2-40B4-BE49-F238E27FC236}">
                <a16:creationId xmlns:a16="http://schemas.microsoft.com/office/drawing/2014/main" id="{BA3AC262-0CFA-437F-8EEC-1E1473D1C86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87" y="6567711"/>
            <a:ext cx="3003177" cy="2668365"/>
          </a:xfrm>
          <a:prstGeom prst="rect">
            <a:avLst/>
          </a:prstGeom>
        </p:spPr>
      </p:pic>
      <p:pic>
        <p:nvPicPr>
          <p:cNvPr id="11" name="图片 41">
            <a:extLst>
              <a:ext uri="{FF2B5EF4-FFF2-40B4-BE49-F238E27FC236}">
                <a16:creationId xmlns:a16="http://schemas.microsoft.com/office/drawing/2014/main" id="{F0CA763B-28AA-4F2E-B16E-CEE647F245D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28252" y="570840"/>
            <a:ext cx="1708259" cy="2913463"/>
          </a:xfrm>
          <a:prstGeom prst="rect">
            <a:avLst/>
          </a:prstGeom>
        </p:spPr>
      </p:pic>
      <p:pic>
        <p:nvPicPr>
          <p:cNvPr id="12" name="图片 43">
            <a:extLst>
              <a:ext uri="{FF2B5EF4-FFF2-40B4-BE49-F238E27FC236}">
                <a16:creationId xmlns:a16="http://schemas.microsoft.com/office/drawing/2014/main" id="{88688721-FFAF-4DDA-811B-7DEE30BCC51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42" y="5104075"/>
            <a:ext cx="1708259" cy="289450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7F7FCC9-1039-46C8-BD0B-1FC7198DA85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86558" y="6778721"/>
            <a:ext cx="1427143" cy="2217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223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50"/>
                            </p:stCondLst>
                            <p:childTnLst>
                              <p:par>
                                <p:cTn id="2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8226949"/>
            <a:ext cx="15636875" cy="1002952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1"/>
            <a:ext cx="15636875" cy="496013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图片 39">
            <a:extLst>
              <a:ext uri="{FF2B5EF4-FFF2-40B4-BE49-F238E27FC236}">
                <a16:creationId xmlns:a16="http://schemas.microsoft.com/office/drawing/2014/main" id="{B6A43CE9-BBC5-4E98-BF98-A297DCD679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42" y="1911340"/>
            <a:ext cx="3673732" cy="3264163"/>
          </a:xfrm>
          <a:prstGeom prst="rect">
            <a:avLst/>
          </a:prstGeom>
        </p:spPr>
      </p:pic>
      <p:pic>
        <p:nvPicPr>
          <p:cNvPr id="9" name="图片 43">
            <a:extLst>
              <a:ext uri="{FF2B5EF4-FFF2-40B4-BE49-F238E27FC236}">
                <a16:creationId xmlns:a16="http://schemas.microsoft.com/office/drawing/2014/main" id="{839B62AF-AC7B-4DF2-8D1A-02CAE1D3E41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197" y="447705"/>
            <a:ext cx="2089683" cy="3540797"/>
          </a:xfrm>
          <a:prstGeom prst="rect">
            <a:avLst/>
          </a:prstGeom>
        </p:spPr>
      </p:pic>
      <p:pic>
        <p:nvPicPr>
          <p:cNvPr id="10" name="图片 30">
            <a:extLst>
              <a:ext uri="{FF2B5EF4-FFF2-40B4-BE49-F238E27FC236}">
                <a16:creationId xmlns:a16="http://schemas.microsoft.com/office/drawing/2014/main" id="{EBF68672-5F38-4E5A-9D6B-7255921E423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0842" y="3342211"/>
            <a:ext cx="3265991" cy="582385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C722568-5BEC-4CC9-9200-292359A25631}"/>
              </a:ext>
            </a:extLst>
          </p:cNvPr>
          <p:cNvSpPr txBox="1"/>
          <p:nvPr/>
        </p:nvSpPr>
        <p:spPr>
          <a:xfrm>
            <a:off x="2560036" y="3803911"/>
            <a:ext cx="9789907" cy="1943421"/>
          </a:xfrm>
          <a:prstGeom prst="rect">
            <a:avLst/>
          </a:prstGeom>
          <a:noFill/>
        </p:spPr>
        <p:txBody>
          <a:bodyPr wrap="square" lIns="119384" tIns="59692" rIns="119384" bIns="59692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Tạm</a:t>
            </a:r>
            <a:r>
              <a:rPr lang="en-US" sz="4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4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hẹn</a:t>
            </a:r>
            <a:r>
              <a:rPr lang="en-US" sz="4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sz="4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4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4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4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4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4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4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4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4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918622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5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-73521"/>
            <a:ext cx="15636875" cy="991045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9363" tIns="59682" rIns="119363" bIns="59682" rtlCol="0" anchor="ctr"/>
          <a:lstStyle/>
          <a:p>
            <a:pPr algn="ctr" defTabSz="1193636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FEA66F5-FD50-4DD8-AB4A-C54262D6B7D9}"/>
              </a:ext>
            </a:extLst>
          </p:cNvPr>
          <p:cNvSpPr txBox="1"/>
          <p:nvPr/>
        </p:nvSpPr>
        <p:spPr>
          <a:xfrm>
            <a:off x="3567579" y="3026726"/>
            <a:ext cx="3421382" cy="797914"/>
          </a:xfrm>
          <a:prstGeom prst="rect">
            <a:avLst/>
          </a:prstGeom>
          <a:noFill/>
        </p:spPr>
        <p:txBody>
          <a:bodyPr wrap="square" lIns="119363" tIns="59682" rIns="119363" bIns="59682">
            <a:spAutoFit/>
          </a:bodyPr>
          <a:lstStyle/>
          <a:p>
            <a:pPr defTabSz="1193636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400" b="1" dirty="0">
                <a:solidFill>
                  <a:srgbClr val="000000">
                    <a:lumMod val="95000"/>
                    <a:lumOff val="5000"/>
                  </a:srgbClr>
                </a:solidFill>
                <a:latin typeface="HP001 4H" panose="020B0603050302020204" pitchFamily="34" charset="0"/>
                <a:cs typeface="Times New Roman" pitchFamily="18" charset="0"/>
              </a:rPr>
              <a:t> </a:t>
            </a:r>
            <a:endParaRPr lang="en-US" sz="3400" b="1" dirty="0">
              <a:solidFill>
                <a:srgbClr val="000000">
                  <a:lumMod val="95000"/>
                  <a:lumOff val="5000"/>
                </a:srgbClr>
              </a:solidFill>
              <a:latin typeface="HP001 4 hàng" panose="020B0603050302020204" pitchFamily="34" charset="-93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0352" y="94349"/>
            <a:ext cx="13026524" cy="9574711"/>
          </a:xfrm>
          <a:prstGeom prst="rect">
            <a:avLst/>
          </a:prstGeom>
        </p:spPr>
      </p:pic>
      <p:sp>
        <p:nvSpPr>
          <p:cNvPr id="14" name="Rounded Rectangle 13"/>
          <p:cNvSpPr/>
          <p:nvPr/>
        </p:nvSpPr>
        <p:spPr>
          <a:xfrm>
            <a:off x="340850" y="1759623"/>
            <a:ext cx="1537972" cy="1903709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9363" tIns="59682" rIns="119363" bIns="59682" rtlCol="0" anchor="ctr"/>
          <a:lstStyle/>
          <a:p>
            <a:pPr algn="ctr" defTabSz="1193636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36592" y="1949655"/>
            <a:ext cx="1507550" cy="1865255"/>
          </a:xfrm>
          <a:prstGeom prst="rect">
            <a:avLst/>
          </a:prstGeom>
          <a:noFill/>
        </p:spPr>
        <p:txBody>
          <a:bodyPr wrap="square" lIns="119363" tIns="59682" rIns="119363" bIns="59682" rtlCol="0">
            <a:spAutoFit/>
          </a:bodyPr>
          <a:lstStyle/>
          <a:p>
            <a:pPr defTabSz="1193636">
              <a:defRPr/>
            </a:pPr>
            <a:r>
              <a:rPr lang="en-US" sz="3700" b="1" dirty="0" err="1">
                <a:solidFill>
                  <a:srgbClr val="FF0000"/>
                </a:solidFill>
                <a:latin typeface="HP001 4 hàng" pitchFamily="34" charset="-93"/>
                <a:cs typeface="Times New Roman" panose="02020603050405020304" pitchFamily="18" charset="0"/>
              </a:rPr>
              <a:t>Vở</a:t>
            </a:r>
            <a:endParaRPr lang="en-US" sz="3700" b="1" dirty="0">
              <a:solidFill>
                <a:srgbClr val="FF0000"/>
              </a:solidFill>
              <a:latin typeface="HP001 4 hàng" pitchFamily="34" charset="-93"/>
              <a:cs typeface="Times New Roman" panose="02020603050405020304" pitchFamily="18" charset="0"/>
            </a:endParaRPr>
          </a:p>
          <a:p>
            <a:pPr defTabSz="1193636">
              <a:defRPr/>
            </a:pPr>
            <a:r>
              <a:rPr lang="en-US" sz="3700" b="1">
                <a:solidFill>
                  <a:srgbClr val="FF0000"/>
                </a:solidFill>
                <a:latin typeface="HP001 4 hàng" pitchFamily="34" charset="-93"/>
                <a:cs typeface="Times New Roman" panose="02020603050405020304" pitchFamily="18" charset="0"/>
              </a:rPr>
              <a:t>Tiếng Việt</a:t>
            </a:r>
            <a:endParaRPr lang="en-US" sz="3700" b="1" dirty="0">
              <a:solidFill>
                <a:srgbClr val="FF0000"/>
              </a:solidFill>
              <a:latin typeface="HP001 4 hàng" pitchFamily="34" charset="-93"/>
              <a:cs typeface="Times New Roman" panose="02020603050405020304" pitchFamily="18" charset="0"/>
            </a:endParaRPr>
          </a:p>
        </p:txBody>
      </p:sp>
      <p:pic>
        <p:nvPicPr>
          <p:cNvPr id="16" name="图片 40964" descr="1-4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929" y="-70698"/>
            <a:ext cx="1702139" cy="1744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3275865" y="513050"/>
            <a:ext cx="10654735" cy="953352"/>
          </a:xfrm>
          <a:prstGeom prst="rect">
            <a:avLst/>
          </a:prstGeom>
          <a:noFill/>
        </p:spPr>
        <p:txBody>
          <a:bodyPr wrap="square" lIns="119363" tIns="59682" rIns="119363" bIns="59682">
            <a:spAutoFit/>
          </a:bodyPr>
          <a:lstStyle/>
          <a:p>
            <a:pPr defTabSz="1193636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200" b="1" dirty="0">
                <a:solidFill>
                  <a:prstClr val="white">
                    <a:lumMod val="10000"/>
                  </a:prstClr>
                </a:solidFill>
                <a:latin typeface="HP001 4H" panose="020B0603050302020204" pitchFamily="34" charset="0"/>
                <a:cs typeface="Times New Roman" pitchFamily="18" charset="0"/>
              </a:rPr>
              <a:t>    </a:t>
            </a:r>
            <a:r>
              <a:rPr lang="en-US" sz="4200" b="1" err="1">
                <a:solidFill>
                  <a:prstClr val="white">
                    <a:lumMod val="10000"/>
                  </a:prstClr>
                </a:solidFill>
                <a:latin typeface="HP001 4 hàng" panose="020B0603050302020204" pitchFamily="34" charset="-93"/>
                <a:cs typeface="Times New Roman" pitchFamily="18" charset="0"/>
              </a:rPr>
              <a:t>Thứ</a:t>
            </a:r>
            <a:r>
              <a:rPr lang="en-US" sz="4200" b="1">
                <a:solidFill>
                  <a:prstClr val="white">
                    <a:lumMod val="10000"/>
                  </a:prstClr>
                </a:solidFill>
                <a:latin typeface="HP001 4 hàng" panose="020B0603050302020204" pitchFamily="34" charset="-93"/>
                <a:cs typeface="Times New Roman" pitchFamily="18" charset="0"/>
              </a:rPr>
              <a:t> năm </a:t>
            </a:r>
            <a:r>
              <a:rPr lang="en-US" sz="4200" b="1" err="1">
                <a:solidFill>
                  <a:prstClr val="white">
                    <a:lumMod val="10000"/>
                  </a:prstClr>
                </a:solidFill>
                <a:latin typeface="HP001 4 hàng" panose="020B0603050302020204" pitchFamily="34" charset="-93"/>
                <a:cs typeface="Times New Roman" pitchFamily="18" charset="0"/>
              </a:rPr>
              <a:t>ngày</a:t>
            </a:r>
            <a:r>
              <a:rPr lang="en-US" sz="4200" b="1">
                <a:solidFill>
                  <a:prstClr val="white">
                    <a:lumMod val="10000"/>
                  </a:prstClr>
                </a:solidFill>
                <a:latin typeface="HP001 4 hàng" panose="020B0603050302020204" pitchFamily="34" charset="-93"/>
                <a:cs typeface="Times New Roman" pitchFamily="18" charset="0"/>
              </a:rPr>
              <a:t> </a:t>
            </a:r>
            <a:r>
              <a:rPr lang="en-US" sz="4200" b="1" smtClean="0">
                <a:solidFill>
                  <a:prstClr val="white">
                    <a:lumMod val="10000"/>
                  </a:prstClr>
                </a:solidFill>
                <a:latin typeface="HP001 4 hàng" panose="020B0603050302020204" pitchFamily="34" charset="-93"/>
                <a:cs typeface="Times New Roman" pitchFamily="18" charset="0"/>
              </a:rPr>
              <a:t>18 </a:t>
            </a:r>
            <a:r>
              <a:rPr lang="en-US" sz="4200" b="1" err="1">
                <a:solidFill>
                  <a:prstClr val="white">
                    <a:lumMod val="10000"/>
                  </a:prstClr>
                </a:solidFill>
                <a:latin typeface="HP001 4 hàng" panose="020B0603050302020204" pitchFamily="34" charset="-93"/>
                <a:cs typeface="Times New Roman" pitchFamily="18" charset="0"/>
              </a:rPr>
              <a:t>tháng</a:t>
            </a:r>
            <a:r>
              <a:rPr lang="en-US" sz="4200" b="1">
                <a:solidFill>
                  <a:prstClr val="white">
                    <a:lumMod val="10000"/>
                  </a:prstClr>
                </a:solidFill>
                <a:latin typeface="HP001 4 hàng" panose="020B0603050302020204" pitchFamily="34" charset="-93"/>
                <a:cs typeface="Times New Roman" pitchFamily="18" charset="0"/>
              </a:rPr>
              <a:t> 11 </a:t>
            </a:r>
            <a:r>
              <a:rPr lang="en-US" sz="4200" b="1" dirty="0" err="1">
                <a:solidFill>
                  <a:prstClr val="white">
                    <a:lumMod val="10000"/>
                  </a:prstClr>
                </a:solidFill>
                <a:latin typeface="HP001 4 hàng" panose="020B0603050302020204" pitchFamily="34" charset="-93"/>
                <a:cs typeface="Times New Roman" pitchFamily="18" charset="0"/>
              </a:rPr>
              <a:t>năm</a:t>
            </a:r>
            <a:r>
              <a:rPr lang="en-US" sz="4200" b="1" dirty="0">
                <a:solidFill>
                  <a:prstClr val="white">
                    <a:lumMod val="10000"/>
                  </a:prstClr>
                </a:solidFill>
                <a:latin typeface="HP001 4 hàng" panose="020B0603050302020204" pitchFamily="34" charset="-93"/>
                <a:cs typeface="Times New Roman" pitchFamily="18" charset="0"/>
              </a:rPr>
              <a:t> 2021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412651" y="1312012"/>
            <a:ext cx="3421382" cy="953352"/>
          </a:xfrm>
          <a:prstGeom prst="rect">
            <a:avLst/>
          </a:prstGeom>
          <a:noFill/>
        </p:spPr>
        <p:txBody>
          <a:bodyPr wrap="square" lIns="119363" tIns="59682" rIns="119363" bIns="59682">
            <a:spAutoFit/>
          </a:bodyPr>
          <a:lstStyle/>
          <a:p>
            <a:pPr defTabSz="1193636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200" b="1">
                <a:solidFill>
                  <a:prstClr val="white">
                    <a:lumMod val="10000"/>
                  </a:prstClr>
                </a:solidFill>
                <a:latin typeface="HP001 4H" panose="020B0603050302020204" pitchFamily="34" charset="0"/>
                <a:cs typeface="Times New Roman" pitchFamily="18" charset="0"/>
              </a:rPr>
              <a:t> </a:t>
            </a:r>
            <a:r>
              <a:rPr lang="en-US" sz="4200" b="1">
                <a:solidFill>
                  <a:prstClr val="white">
                    <a:lumMod val="10000"/>
                  </a:prstClr>
                </a:solidFill>
                <a:latin typeface="HP001 4 hàng" panose="020B0603050302020204" pitchFamily="34" charset="-93"/>
                <a:cs typeface="Times New Roman" pitchFamily="18" charset="0"/>
              </a:rPr>
              <a:t>Tiếng Việt</a:t>
            </a:r>
            <a:endParaRPr lang="en-US" sz="4200" b="1" dirty="0">
              <a:solidFill>
                <a:prstClr val="white">
                  <a:lumMod val="10000"/>
                </a:prstClr>
              </a:solidFill>
              <a:latin typeface="HP001 4 hàng" panose="020B0603050302020204" pitchFamily="34" charset="-93"/>
              <a:cs typeface="Times New Roman" pitchFamily="18" charset="0"/>
            </a:endParaRPr>
          </a:p>
        </p:txBody>
      </p:sp>
      <p:sp>
        <p:nvSpPr>
          <p:cNvPr id="17" name="TextBox 22"/>
          <p:cNvSpPr txBox="1"/>
          <p:nvPr/>
        </p:nvSpPr>
        <p:spPr>
          <a:xfrm>
            <a:off x="3275865" y="2187506"/>
            <a:ext cx="11932425" cy="953352"/>
          </a:xfrm>
          <a:prstGeom prst="rect">
            <a:avLst/>
          </a:prstGeom>
          <a:noFill/>
        </p:spPr>
        <p:txBody>
          <a:bodyPr wrap="square" lIns="119363" tIns="59682" rIns="119363" bIns="59682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200" b="1">
                <a:solidFill>
                  <a:prstClr val="white">
                    <a:lumMod val="10000"/>
                  </a:prstClr>
                </a:solidFill>
                <a:latin typeface="HP001 4 hàng" pitchFamily="34" charset="-93"/>
                <a:cs typeface="Times New Roman" pitchFamily="18" charset="0"/>
              </a:rPr>
              <a:t>Luyện tập: </a:t>
            </a:r>
            <a:r>
              <a:rPr lang="en-US" sz="4200" b="1" smtClean="0">
                <a:solidFill>
                  <a:prstClr val="white">
                    <a:lumMod val="10000"/>
                  </a:prstClr>
                </a:solidFill>
                <a:latin typeface="HP001 4 hàng" pitchFamily="34" charset="-93"/>
                <a:cs typeface="Times New Roman" pitchFamily="18" charset="0"/>
              </a:rPr>
              <a:t>Từ ngữ chỉ đặc điểm, hoạt động. Câu </a:t>
            </a:r>
            <a:endParaRPr lang="en-US" sz="4200" b="1" dirty="0">
              <a:solidFill>
                <a:prstClr val="white">
                  <a:lumMod val="10000"/>
                </a:prstClr>
              </a:solidFill>
              <a:latin typeface="HP001 4 hàng" pitchFamily="34" charset="-93"/>
              <a:cs typeface="Times New Roman" pitchFamily="18" charset="0"/>
            </a:endParaRPr>
          </a:p>
        </p:txBody>
      </p:sp>
      <p:sp>
        <p:nvSpPr>
          <p:cNvPr id="11" name="TextBox 22"/>
          <p:cNvSpPr txBox="1"/>
          <p:nvPr/>
        </p:nvSpPr>
        <p:spPr>
          <a:xfrm>
            <a:off x="3229767" y="3018749"/>
            <a:ext cx="11932425" cy="953352"/>
          </a:xfrm>
          <a:prstGeom prst="rect">
            <a:avLst/>
          </a:prstGeom>
          <a:noFill/>
        </p:spPr>
        <p:txBody>
          <a:bodyPr wrap="square" lIns="119363" tIns="59682" rIns="119363" bIns="59682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200" b="1">
                <a:solidFill>
                  <a:prstClr val="white">
                    <a:lumMod val="10000"/>
                  </a:prstClr>
                </a:solidFill>
                <a:latin typeface="HP001 4 hàng" pitchFamily="34" charset="-93"/>
                <a:cs typeface="Times New Roman" pitchFamily="18" charset="0"/>
              </a:rPr>
              <a:t>n</a:t>
            </a:r>
            <a:r>
              <a:rPr lang="en-US" sz="4200" b="1" smtClean="0">
                <a:solidFill>
                  <a:prstClr val="white">
                    <a:lumMod val="10000"/>
                  </a:prstClr>
                </a:solidFill>
                <a:latin typeface="HP001 4 hàng" pitchFamily="34" charset="-93"/>
                <a:cs typeface="Times New Roman" pitchFamily="18" charset="0"/>
              </a:rPr>
              <a:t>êu hoạt động.</a:t>
            </a:r>
            <a:endParaRPr lang="en-US" sz="4200" b="1" dirty="0">
              <a:solidFill>
                <a:prstClr val="white">
                  <a:lumMod val="10000"/>
                </a:prstClr>
              </a:solidFill>
              <a:latin typeface="HP001 4 hàng" pitchFamily="34" charset="-93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4623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889" r="140"/>
          <a:stretch/>
        </p:blipFill>
        <p:spPr>
          <a:xfrm>
            <a:off x="0" y="6362629"/>
            <a:ext cx="15622913" cy="287344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107032" y="1269344"/>
            <a:ext cx="5941717" cy="1217004"/>
          </a:xfrm>
          <a:prstGeom prst="rect">
            <a:avLst/>
          </a:prstGeom>
          <a:noFill/>
        </p:spPr>
        <p:txBody>
          <a:bodyPr wrap="square" lIns="119384" tIns="59692" rIns="119384" bIns="59692" rtlCol="0">
            <a:spAutoFit/>
          </a:bodyPr>
          <a:lstStyle/>
          <a:p>
            <a:pPr algn="just">
              <a:lnSpc>
                <a:spcPct val="125000"/>
              </a:lnSpc>
              <a:spcBef>
                <a:spcPts val="871"/>
              </a:spcBef>
            </a:pPr>
            <a:r>
              <a:rPr lang="en-US" sz="5700" b="1" smtClean="0">
                <a:solidFill>
                  <a:srgbClr val="0070C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Yêu cầu cần đạt:</a:t>
            </a:r>
            <a:endParaRPr lang="vi-VN" sz="5700" b="1" dirty="0">
              <a:solidFill>
                <a:srgbClr val="0070C0"/>
              </a:solidFill>
              <a:latin typeface="Times New Roman" pitchFamily="18" charset="0"/>
              <a:ea typeface="Cambria" panose="02040503050406030204" pitchFamily="18" charset="0"/>
              <a:cs typeface="Times New Roman" pitchFamily="18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3596485" y="3021128"/>
            <a:ext cx="11307974" cy="2504052"/>
            <a:chOff x="2262744" y="1494923"/>
            <a:chExt cx="8016240" cy="1579562"/>
          </a:xfrm>
        </p:grpSpPr>
        <p:grpSp>
          <p:nvGrpSpPr>
            <p:cNvPr id="8" name="Group 3"/>
            <p:cNvGrpSpPr>
              <a:grpSpLocks/>
            </p:cNvGrpSpPr>
            <p:nvPr/>
          </p:nvGrpSpPr>
          <p:grpSpPr bwMode="auto">
            <a:xfrm>
              <a:off x="2262744" y="1494923"/>
              <a:ext cx="762000" cy="665162"/>
              <a:chOff x="1110" y="2656"/>
              <a:chExt cx="1549" cy="1351"/>
            </a:xfrm>
          </p:grpSpPr>
          <p:sp>
            <p:nvSpPr>
              <p:cNvPr id="15" name="AutoShape 4"/>
              <p:cNvSpPr>
                <a:spLocks noChangeArrowheads="1"/>
              </p:cNvSpPr>
              <p:nvPr/>
            </p:nvSpPr>
            <p:spPr bwMode="gray">
              <a:xfrm>
                <a:off x="1123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C0C0C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 sz="3100">
                  <a:solidFill>
                    <a:prstClr val="black"/>
                  </a:solidFill>
                </a:endParaRPr>
              </a:p>
            </p:txBody>
          </p:sp>
          <p:sp>
            <p:nvSpPr>
              <p:cNvPr id="16" name="AutoShape 5"/>
              <p:cNvSpPr>
                <a:spLocks noChangeArrowheads="1"/>
              </p:cNvSpPr>
              <p:nvPr/>
            </p:nvSpPr>
            <p:spPr bwMode="gray">
              <a:xfrm>
                <a:off x="1110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rgbClr val="7D8496"/>
                  </a:gs>
                  <a:gs pos="73500">
                    <a:srgbClr val="E6E6E6"/>
                  </a:gs>
                  <a:gs pos="92500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 sz="3100">
                  <a:solidFill>
                    <a:prstClr val="black"/>
                  </a:solidFill>
                </a:endParaRPr>
              </a:p>
            </p:txBody>
          </p:sp>
          <p:sp>
            <p:nvSpPr>
              <p:cNvPr id="17" name="AutoShape 6"/>
              <p:cNvSpPr>
                <a:spLocks noChangeArrowheads="1"/>
              </p:cNvSpPr>
              <p:nvPr/>
            </p:nvSpPr>
            <p:spPr bwMode="gray">
              <a:xfrm>
                <a:off x="1200" y="2737"/>
                <a:ext cx="1349" cy="1167"/>
              </a:xfrm>
              <a:prstGeom prst="hexagon">
                <a:avLst>
                  <a:gd name="adj" fmla="val 28896"/>
                  <a:gd name="vf" fmla="val 115470"/>
                </a:avLst>
              </a:prstGeom>
              <a:solidFill>
                <a:srgbClr val="00B0F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2800" b="1">
                    <a:solidFill>
                      <a:prstClr val="white"/>
                    </a:solidFill>
                    <a:latin typeface="Arial" panose="020B0604020202020204" pitchFamily="34" charset="0"/>
                  </a:rPr>
                  <a:t>1</a:t>
                </a:r>
              </a:p>
            </p:txBody>
          </p:sp>
        </p:grpSp>
        <p:grpSp>
          <p:nvGrpSpPr>
            <p:cNvPr id="9" name="Group 7"/>
            <p:cNvGrpSpPr>
              <a:grpSpLocks/>
            </p:cNvGrpSpPr>
            <p:nvPr/>
          </p:nvGrpSpPr>
          <p:grpSpPr bwMode="auto">
            <a:xfrm>
              <a:off x="2262744" y="2409323"/>
              <a:ext cx="762000" cy="665162"/>
              <a:chOff x="3174" y="2656"/>
              <a:chExt cx="1549" cy="1351"/>
            </a:xfrm>
          </p:grpSpPr>
          <p:sp>
            <p:nvSpPr>
              <p:cNvPr id="12" name="AutoShape 8"/>
              <p:cNvSpPr>
                <a:spLocks noChangeArrowheads="1"/>
              </p:cNvSpPr>
              <p:nvPr/>
            </p:nvSpPr>
            <p:spPr bwMode="gray">
              <a:xfrm>
                <a:off x="3187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C0C0C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 sz="3100">
                  <a:solidFill>
                    <a:prstClr val="black"/>
                  </a:solidFill>
                </a:endParaRPr>
              </a:p>
            </p:txBody>
          </p:sp>
          <p:sp>
            <p:nvSpPr>
              <p:cNvPr id="13" name="AutoShape 9"/>
              <p:cNvSpPr>
                <a:spLocks noChangeArrowheads="1"/>
              </p:cNvSpPr>
              <p:nvPr/>
            </p:nvSpPr>
            <p:spPr bwMode="gray">
              <a:xfrm>
                <a:off x="3174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rgbClr val="7D8496"/>
                  </a:gs>
                  <a:gs pos="73500">
                    <a:srgbClr val="E6E6E6"/>
                  </a:gs>
                  <a:gs pos="92500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 sz="3100">
                  <a:solidFill>
                    <a:prstClr val="black"/>
                  </a:solidFill>
                </a:endParaRPr>
              </a:p>
            </p:txBody>
          </p:sp>
          <p:sp>
            <p:nvSpPr>
              <p:cNvPr id="14" name="AutoShape 10"/>
              <p:cNvSpPr>
                <a:spLocks noChangeArrowheads="1"/>
              </p:cNvSpPr>
              <p:nvPr/>
            </p:nvSpPr>
            <p:spPr bwMode="gray">
              <a:xfrm>
                <a:off x="3264" y="2737"/>
                <a:ext cx="1349" cy="1167"/>
              </a:xfrm>
              <a:prstGeom prst="hexagon">
                <a:avLst>
                  <a:gd name="adj" fmla="val 28896"/>
                  <a:gd name="vf" fmla="val 115470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2800" b="1" dirty="0">
                    <a:solidFill>
                      <a:srgbClr val="FFFF00"/>
                    </a:solidFill>
                    <a:latin typeface="Arial" panose="020B0604020202020204" pitchFamily="34" charset="0"/>
                  </a:rPr>
                  <a:t>2</a:t>
                </a:r>
              </a:p>
            </p:txBody>
          </p:sp>
        </p:grpSp>
        <p:sp>
          <p:nvSpPr>
            <p:cNvPr id="10" name="Line 11"/>
            <p:cNvSpPr>
              <a:spLocks noChangeShapeType="1"/>
            </p:cNvSpPr>
            <p:nvPr/>
          </p:nvSpPr>
          <p:spPr bwMode="auto">
            <a:xfrm>
              <a:off x="2872344" y="2104523"/>
              <a:ext cx="7406640" cy="0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 sz="3100">
                <a:solidFill>
                  <a:prstClr val="black"/>
                </a:solidFill>
              </a:endParaRPr>
            </a:p>
          </p:txBody>
        </p:sp>
        <p:sp>
          <p:nvSpPr>
            <p:cNvPr id="11" name="Line 14"/>
            <p:cNvSpPr>
              <a:spLocks noChangeShapeType="1"/>
            </p:cNvSpPr>
            <p:nvPr/>
          </p:nvSpPr>
          <p:spPr bwMode="auto">
            <a:xfrm>
              <a:off x="2872344" y="3018923"/>
              <a:ext cx="7406640" cy="0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 sz="3100">
                <a:solidFill>
                  <a:prstClr val="black"/>
                </a:solidFill>
              </a:endParaRPr>
            </a:p>
          </p:txBody>
        </p:sp>
      </p:grpSp>
      <p:pic>
        <p:nvPicPr>
          <p:cNvPr id="1026" name="Picture 2" descr="Premium Vector | Cute happy kid girl read under the tre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757" b="100000" l="479" r="9504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584" r="8957"/>
          <a:stretch/>
        </p:blipFill>
        <p:spPr bwMode="auto">
          <a:xfrm>
            <a:off x="-261451" y="3545953"/>
            <a:ext cx="4039526" cy="5503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0" descr="Rainbow Clipart For Free Download - Kids School Clipart , Free Transparent  Clipart - ClipartKey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812" b="99729" l="556" r="1000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56296">
            <a:off x="11249593" y="382684"/>
            <a:ext cx="4272875" cy="2480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TextBox 71"/>
          <p:cNvSpPr txBox="1"/>
          <p:nvPr/>
        </p:nvSpPr>
        <p:spPr>
          <a:xfrm>
            <a:off x="4741963" y="3347148"/>
            <a:ext cx="11188103" cy="704651"/>
          </a:xfrm>
          <a:prstGeom prst="rect">
            <a:avLst/>
          </a:prstGeom>
          <a:noFill/>
          <a:ln w="9525">
            <a:noFill/>
          </a:ln>
        </p:spPr>
        <p:txBody>
          <a:bodyPr wrap="square" lIns="119384" tIns="59692" rIns="119384" bIns="59692">
            <a:spAutoFit/>
          </a:bodyPr>
          <a:lstStyle/>
          <a:p>
            <a:pPr lvl="0" eaLnBrk="0" hangingPunct="0"/>
            <a:r>
              <a:rPr lang="en-US" altLang="zh-CN" sz="3700" b="1" smtClean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Phát triển vốn từ ngữ chỉ hoạt động, đặc điểm.</a:t>
            </a:r>
            <a:endParaRPr lang="zh-CN" altLang="en-US" sz="3700" b="1" dirty="0">
              <a:solidFill>
                <a:srgbClr val="00000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35" name="TextBox 71"/>
          <p:cNvSpPr txBox="1"/>
          <p:nvPr/>
        </p:nvSpPr>
        <p:spPr>
          <a:xfrm>
            <a:off x="4891282" y="4866658"/>
            <a:ext cx="9572828" cy="689937"/>
          </a:xfrm>
          <a:prstGeom prst="rect">
            <a:avLst/>
          </a:prstGeom>
          <a:noFill/>
          <a:ln w="9525">
            <a:noFill/>
          </a:ln>
        </p:spPr>
        <p:txBody>
          <a:bodyPr wrap="square" lIns="119384" tIns="59692" rIns="119384" bIns="59692">
            <a:spAutoFit/>
          </a:bodyPr>
          <a:lstStyle/>
          <a:p>
            <a:pPr lvl="0" eaLnBrk="0" hangingPunct="0"/>
            <a:r>
              <a:rPr lang="en-US" altLang="zh-CN" sz="3700" b="1" smtClean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Đặt được câu nói về hoạt động của hoạc sinh.</a:t>
            </a:r>
            <a:endParaRPr lang="zh-CN" altLang="en-US" sz="3700" b="1" dirty="0">
              <a:solidFill>
                <a:srgbClr val="00000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1282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4" grpId="0"/>
      <p:bldP spid="3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76" t="48138" r="82480" b="40081"/>
          <a:stretch/>
        </p:blipFill>
        <p:spPr bwMode="auto">
          <a:xfrm>
            <a:off x="-20334" y="421161"/>
            <a:ext cx="1636643" cy="1451402"/>
          </a:xfrm>
          <a:prstGeom prst="flowChartConnector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Oval 9"/>
          <p:cNvSpPr/>
          <p:nvPr/>
        </p:nvSpPr>
        <p:spPr>
          <a:xfrm>
            <a:off x="1746186" y="844565"/>
            <a:ext cx="781844" cy="820984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9336" tIns="59669" rIns="119336" bIns="59669" rtlCol="0" anchor="ctr"/>
          <a:lstStyle/>
          <a:p>
            <a:pPr algn="ctr"/>
            <a:r>
              <a:rPr lang="en-US" sz="3700" b="1" dirty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625759" y="722255"/>
            <a:ext cx="12424732" cy="951484"/>
          </a:xfrm>
          <a:prstGeom prst="rect">
            <a:avLst/>
          </a:prstGeom>
          <a:noFill/>
        </p:spPr>
        <p:txBody>
          <a:bodyPr wrap="square" lIns="119320" tIns="59661" rIns="119320" bIns="59661" rtlCol="0">
            <a:spAutoFit/>
          </a:bodyPr>
          <a:lstStyle>
            <a:defPPr>
              <a:defRPr lang="en-US"/>
            </a:defPPr>
            <a:lvl1pPr algn="just">
              <a:defRPr sz="28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pPr>
              <a:lnSpc>
                <a:spcPct val="150000"/>
              </a:lnSpc>
            </a:pPr>
            <a:r>
              <a:rPr lang="en-US" sz="3600" smtClean="0">
                <a:latin typeface="Times New Roman" pitchFamily="18" charset="0"/>
                <a:cs typeface="Times New Roman" pitchFamily="18" charset="0"/>
              </a:rPr>
              <a:t>Xếp các từ dưới đây vào nhóm thích hợp.</a:t>
            </a:r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8226949"/>
            <a:ext cx="15636875" cy="1002952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1"/>
            <a:ext cx="15636875" cy="496013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7" name="Picture 3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82266" y="83136"/>
            <a:ext cx="1954609" cy="2214610"/>
          </a:xfrm>
          <a:prstGeom prst="rect">
            <a:avLst/>
          </a:prstGeom>
        </p:spPr>
      </p:pic>
      <p:sp>
        <p:nvSpPr>
          <p:cNvPr id="69" name="任意多边形: 形状 48">
            <a:extLst>
              <a:ext uri="{FF2B5EF4-FFF2-40B4-BE49-F238E27FC236}">
                <a16:creationId xmlns:a16="http://schemas.microsoft.com/office/drawing/2014/main" id="{493706BF-4021-406A-A8C8-528A96799A7F}"/>
              </a:ext>
            </a:extLst>
          </p:cNvPr>
          <p:cNvSpPr/>
          <p:nvPr/>
        </p:nvSpPr>
        <p:spPr>
          <a:xfrm>
            <a:off x="13364990" y="1756569"/>
            <a:ext cx="268849" cy="232932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CC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70" name="Group 69"/>
          <p:cNvGrpSpPr/>
          <p:nvPr/>
        </p:nvGrpSpPr>
        <p:grpSpPr>
          <a:xfrm>
            <a:off x="1596416" y="1743432"/>
            <a:ext cx="3108934" cy="1415469"/>
            <a:chOff x="1592708" y="2276833"/>
            <a:chExt cx="3260203" cy="1630450"/>
          </a:xfrm>
        </p:grpSpPr>
        <p:pic>
          <p:nvPicPr>
            <p:cNvPr id="71" name="图片 33">
              <a:extLst>
                <a:ext uri="{FF2B5EF4-FFF2-40B4-BE49-F238E27FC236}">
                  <a16:creationId xmlns:a16="http://schemas.microsoft.com/office/drawing/2014/main" id="{20479EB0-FD3C-43FE-B304-2F8024C548F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72616" y="2276833"/>
              <a:ext cx="2793021" cy="1630450"/>
            </a:xfrm>
            <a:prstGeom prst="rect">
              <a:avLst/>
            </a:prstGeom>
            <a:effectLst>
              <a:reflection blurRad="6350" stA="52000" endA="300" endPos="35000" dir="5400000" sy="-100000" algn="bl" rotWithShape="0"/>
            </a:effectLst>
          </p:spPr>
        </p:pic>
        <p:sp>
          <p:nvSpPr>
            <p:cNvPr id="72" name="TextBox 71"/>
            <p:cNvSpPr txBox="1"/>
            <p:nvPr/>
          </p:nvSpPr>
          <p:spPr>
            <a:xfrm>
              <a:off x="1592708" y="2689524"/>
              <a:ext cx="3260203" cy="824540"/>
            </a:xfrm>
            <a:prstGeom prst="rect">
              <a:avLst/>
            </a:prstGeom>
            <a:noFill/>
          </p:spPr>
          <p:txBody>
            <a:bodyPr wrap="square" lIns="160254" tIns="80129" rIns="160254" bIns="80129" rtlCol="0">
              <a:spAutoFit/>
            </a:bodyPr>
            <a:lstStyle>
              <a:defPPr>
                <a:defRPr lang="en-US"/>
              </a:defPPr>
              <a:lvl1pPr algn="just">
                <a:defRPr sz="3600" b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defRPr>
              </a:lvl1pPr>
            </a:lstStyle>
            <a:p>
              <a:r>
                <a:rPr lang="en-US" dirty="0" err="1">
                  <a:latin typeface="Times New Roman" pitchFamily="18" charset="0"/>
                  <a:cs typeface="Times New Roman" pitchFamily="18" charset="0"/>
                </a:rPr>
                <a:t>n</a:t>
              </a:r>
              <a:r>
                <a:rPr lang="en-US" dirty="0" err="1" smtClean="0">
                  <a:latin typeface="Times New Roman" pitchFamily="18" charset="0"/>
                  <a:cs typeface="Times New Roman" pitchFamily="18" charset="0"/>
                </a:rPr>
                <a:t>hường</a:t>
              </a:r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dirty="0" err="1" smtClean="0">
                  <a:latin typeface="Times New Roman" pitchFamily="18" charset="0"/>
                  <a:cs typeface="Times New Roman" pitchFamily="18" charset="0"/>
                </a:rPr>
                <a:t>bạn</a:t>
              </a: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73" name="Group 72"/>
          <p:cNvGrpSpPr/>
          <p:nvPr/>
        </p:nvGrpSpPr>
        <p:grpSpPr>
          <a:xfrm>
            <a:off x="6237286" y="1743432"/>
            <a:ext cx="2889827" cy="1415469"/>
            <a:chOff x="5913437" y="2276833"/>
            <a:chExt cx="3030435" cy="1630450"/>
          </a:xfrm>
        </p:grpSpPr>
        <p:pic>
          <p:nvPicPr>
            <p:cNvPr id="74" name="图片 33">
              <a:extLst>
                <a:ext uri="{FF2B5EF4-FFF2-40B4-BE49-F238E27FC236}">
                  <a16:creationId xmlns:a16="http://schemas.microsoft.com/office/drawing/2014/main" id="{20479EB0-FD3C-43FE-B304-2F8024C548F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13437" y="2276833"/>
              <a:ext cx="2793021" cy="1630450"/>
            </a:xfrm>
            <a:prstGeom prst="rect">
              <a:avLst/>
            </a:prstGeom>
            <a:effectLst>
              <a:reflection blurRad="6350" stA="52000" endA="300" endPos="35000" dir="5400000" sy="-100000" algn="bl" rotWithShape="0"/>
            </a:effectLst>
          </p:spPr>
        </p:pic>
        <p:sp>
          <p:nvSpPr>
            <p:cNvPr id="75" name="TextBox 74"/>
            <p:cNvSpPr txBox="1"/>
            <p:nvPr/>
          </p:nvSpPr>
          <p:spPr>
            <a:xfrm>
              <a:off x="6296950" y="2689524"/>
              <a:ext cx="2646922" cy="824540"/>
            </a:xfrm>
            <a:prstGeom prst="rect">
              <a:avLst/>
            </a:prstGeom>
            <a:noFill/>
          </p:spPr>
          <p:txBody>
            <a:bodyPr wrap="square" lIns="160254" tIns="80129" rIns="160254" bIns="80129" rtlCol="0">
              <a:spAutoFit/>
            </a:bodyPr>
            <a:lstStyle>
              <a:defPPr>
                <a:defRPr lang="en-US"/>
              </a:defPPr>
              <a:lvl1pPr algn="just">
                <a:defRPr sz="3600" b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defRPr>
              </a:lvl1pPr>
            </a:lstStyle>
            <a:p>
              <a:r>
                <a:rPr lang="en-US" dirty="0" err="1">
                  <a:latin typeface="Times New Roman" pitchFamily="18" charset="0"/>
                  <a:cs typeface="Times New Roman" pitchFamily="18" charset="0"/>
                </a:rPr>
                <a:t>h</a:t>
              </a:r>
              <a:r>
                <a:rPr lang="en-US" dirty="0" err="1" smtClean="0">
                  <a:latin typeface="Times New Roman" pitchFamily="18" charset="0"/>
                  <a:cs typeface="Times New Roman" pitchFamily="18" charset="0"/>
                </a:rPr>
                <a:t>iền</a:t>
              </a:r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dirty="0" err="1" smtClean="0">
                  <a:latin typeface="Times New Roman" pitchFamily="18" charset="0"/>
                  <a:cs typeface="Times New Roman" pitchFamily="18" charset="0"/>
                </a:rPr>
                <a:t>lành</a:t>
              </a: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76" name="Group 75"/>
          <p:cNvGrpSpPr/>
          <p:nvPr/>
        </p:nvGrpSpPr>
        <p:grpSpPr>
          <a:xfrm>
            <a:off x="10740237" y="1743432"/>
            <a:ext cx="2663429" cy="1415469"/>
            <a:chOff x="10416387" y="2276833"/>
            <a:chExt cx="2793021" cy="1630450"/>
          </a:xfrm>
        </p:grpSpPr>
        <p:pic>
          <p:nvPicPr>
            <p:cNvPr id="77" name="图片 33">
              <a:extLst>
                <a:ext uri="{FF2B5EF4-FFF2-40B4-BE49-F238E27FC236}">
                  <a16:creationId xmlns:a16="http://schemas.microsoft.com/office/drawing/2014/main" id="{20479EB0-FD3C-43FE-B304-2F8024C548F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16387" y="2276833"/>
              <a:ext cx="2793021" cy="1630450"/>
            </a:xfrm>
            <a:prstGeom prst="rect">
              <a:avLst/>
            </a:prstGeom>
            <a:effectLst>
              <a:reflection blurRad="6350" stA="52000" endA="300" endPos="35000" dir="5400000" sy="-100000" algn="bl" rotWithShape="0"/>
            </a:effectLst>
          </p:spPr>
        </p:pic>
        <p:sp>
          <p:nvSpPr>
            <p:cNvPr id="78" name="TextBox 77"/>
            <p:cNvSpPr txBox="1"/>
            <p:nvPr/>
          </p:nvSpPr>
          <p:spPr>
            <a:xfrm>
              <a:off x="10882527" y="2670474"/>
              <a:ext cx="2169186" cy="824540"/>
            </a:xfrm>
            <a:prstGeom prst="rect">
              <a:avLst/>
            </a:prstGeom>
            <a:noFill/>
          </p:spPr>
          <p:txBody>
            <a:bodyPr wrap="square" lIns="160254" tIns="80129" rIns="160254" bIns="80129" rtlCol="0">
              <a:spAutoFit/>
            </a:bodyPr>
            <a:lstStyle>
              <a:defPPr>
                <a:defRPr lang="en-US"/>
              </a:defPPr>
              <a:lvl1pPr algn="just">
                <a:defRPr sz="3600" b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defRPr>
              </a:lvl1pPr>
            </a:lstStyle>
            <a:p>
              <a:r>
                <a:rPr lang="en-US" dirty="0" err="1">
                  <a:latin typeface="Times New Roman" pitchFamily="18" charset="0"/>
                  <a:cs typeface="Times New Roman" pitchFamily="18" charset="0"/>
                </a:rPr>
                <a:t>g</a:t>
              </a:r>
              <a:r>
                <a:rPr lang="en-US" dirty="0" err="1" smtClean="0">
                  <a:latin typeface="Times New Roman" pitchFamily="18" charset="0"/>
                  <a:cs typeface="Times New Roman" pitchFamily="18" charset="0"/>
                </a:rPr>
                <a:t>iúp</a:t>
              </a:r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dirty="0" err="1" smtClean="0">
                  <a:latin typeface="Times New Roman" pitchFamily="18" charset="0"/>
                  <a:cs typeface="Times New Roman" pitchFamily="18" charset="0"/>
                </a:rPr>
                <a:t>đỡ</a:t>
              </a: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79" name="Group 78"/>
          <p:cNvGrpSpPr/>
          <p:nvPr/>
        </p:nvGrpSpPr>
        <p:grpSpPr>
          <a:xfrm>
            <a:off x="3212056" y="3651831"/>
            <a:ext cx="2914035" cy="1415469"/>
            <a:chOff x="773656" y="4204282"/>
            <a:chExt cx="3055819" cy="1630450"/>
          </a:xfrm>
        </p:grpSpPr>
        <p:pic>
          <p:nvPicPr>
            <p:cNvPr id="80" name="图片 33">
              <a:extLst>
                <a:ext uri="{FF2B5EF4-FFF2-40B4-BE49-F238E27FC236}">
                  <a16:creationId xmlns:a16="http://schemas.microsoft.com/office/drawing/2014/main" id="{20479EB0-FD3C-43FE-B304-2F8024C548F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3656" y="4204282"/>
              <a:ext cx="2793021" cy="1630450"/>
            </a:xfrm>
            <a:prstGeom prst="rect">
              <a:avLst/>
            </a:prstGeom>
            <a:effectLst>
              <a:reflection blurRad="6350" stA="52000" endA="300" endPos="35000" dir="5400000" sy="-100000" algn="bl" rotWithShape="0"/>
            </a:effectLst>
          </p:spPr>
        </p:pic>
        <p:sp>
          <p:nvSpPr>
            <p:cNvPr id="81" name="TextBox 80"/>
            <p:cNvSpPr txBox="1"/>
            <p:nvPr/>
          </p:nvSpPr>
          <p:spPr>
            <a:xfrm>
              <a:off x="1177914" y="4597923"/>
              <a:ext cx="2651561" cy="824540"/>
            </a:xfrm>
            <a:prstGeom prst="rect">
              <a:avLst/>
            </a:prstGeom>
            <a:noFill/>
          </p:spPr>
          <p:txBody>
            <a:bodyPr wrap="square" lIns="160254" tIns="80129" rIns="160254" bIns="80129" rtlCol="0">
              <a:spAutoFit/>
            </a:bodyPr>
            <a:lstStyle>
              <a:defPPr>
                <a:defRPr lang="en-US"/>
              </a:defPPr>
              <a:lvl1pPr algn="just">
                <a:defRPr sz="3600" b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defRPr>
              </a:lvl1pPr>
            </a:lstStyle>
            <a:p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chia </a:t>
              </a:r>
              <a:r>
                <a:rPr lang="en-US" dirty="0" err="1" smtClean="0">
                  <a:latin typeface="Times New Roman" pitchFamily="18" charset="0"/>
                  <a:cs typeface="Times New Roman" pitchFamily="18" charset="0"/>
                </a:rPr>
                <a:t>sẻ</a:t>
              </a: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82" name="Group 81"/>
          <p:cNvGrpSpPr/>
          <p:nvPr/>
        </p:nvGrpSpPr>
        <p:grpSpPr>
          <a:xfrm>
            <a:off x="7056437" y="3651831"/>
            <a:ext cx="3066746" cy="1611557"/>
            <a:chOff x="4618037" y="4204282"/>
            <a:chExt cx="2793021" cy="1856320"/>
          </a:xfrm>
        </p:grpSpPr>
        <p:pic>
          <p:nvPicPr>
            <p:cNvPr id="83" name="图片 33">
              <a:extLst>
                <a:ext uri="{FF2B5EF4-FFF2-40B4-BE49-F238E27FC236}">
                  <a16:creationId xmlns:a16="http://schemas.microsoft.com/office/drawing/2014/main" id="{20479EB0-FD3C-43FE-B304-2F8024C548F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18037" y="4204282"/>
              <a:ext cx="2793021" cy="1630450"/>
            </a:xfrm>
            <a:prstGeom prst="rect">
              <a:avLst/>
            </a:prstGeom>
            <a:effectLst>
              <a:reflection blurRad="6350" stA="52000" endA="300" endPos="35000" dir="5400000" sy="-100000" algn="bl" rotWithShape="0"/>
            </a:effectLst>
          </p:spPr>
        </p:pic>
        <p:sp>
          <p:nvSpPr>
            <p:cNvPr id="84" name="TextBox 83"/>
            <p:cNvSpPr txBox="1"/>
            <p:nvPr/>
          </p:nvSpPr>
          <p:spPr>
            <a:xfrm>
              <a:off x="4872773" y="4597923"/>
              <a:ext cx="2169186" cy="1462679"/>
            </a:xfrm>
            <a:prstGeom prst="rect">
              <a:avLst/>
            </a:prstGeom>
            <a:noFill/>
          </p:spPr>
          <p:txBody>
            <a:bodyPr wrap="square" lIns="160254" tIns="80129" rIns="160254" bIns="80129" rtlCol="0">
              <a:spAutoFit/>
            </a:bodyPr>
            <a:lstStyle>
              <a:defPPr>
                <a:defRPr lang="en-US"/>
              </a:defPPr>
              <a:lvl1pPr algn="just">
                <a:defRPr sz="3600" b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defRPr>
              </a:lvl1pPr>
            </a:lstStyle>
            <a:p>
              <a:r>
                <a:rPr lang="en-US" dirty="0" err="1">
                  <a:latin typeface="Times New Roman" pitchFamily="18" charset="0"/>
                  <a:cs typeface="Times New Roman" pitchFamily="18" charset="0"/>
                </a:rPr>
                <a:t>c</a:t>
              </a:r>
              <a:r>
                <a:rPr lang="en-US" dirty="0" err="1" smtClean="0">
                  <a:latin typeface="Times New Roman" pitchFamily="18" charset="0"/>
                  <a:cs typeface="Times New Roman" pitchFamily="18" charset="0"/>
                </a:rPr>
                <a:t>hăm</a:t>
              </a:r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dirty="0" err="1" smtClean="0">
                  <a:latin typeface="Times New Roman" pitchFamily="18" charset="0"/>
                  <a:cs typeface="Times New Roman" pitchFamily="18" charset="0"/>
                </a:rPr>
                <a:t>chỉ</a:t>
              </a: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85" name="Group 84"/>
          <p:cNvGrpSpPr/>
          <p:nvPr/>
        </p:nvGrpSpPr>
        <p:grpSpPr>
          <a:xfrm>
            <a:off x="11018837" y="3651831"/>
            <a:ext cx="2663429" cy="1415469"/>
            <a:chOff x="8580437" y="4204282"/>
            <a:chExt cx="2793021" cy="1630450"/>
          </a:xfrm>
        </p:grpSpPr>
        <p:pic>
          <p:nvPicPr>
            <p:cNvPr id="86" name="图片 33">
              <a:extLst>
                <a:ext uri="{FF2B5EF4-FFF2-40B4-BE49-F238E27FC236}">
                  <a16:creationId xmlns:a16="http://schemas.microsoft.com/office/drawing/2014/main" id="{20479EB0-FD3C-43FE-B304-2F8024C548F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80437" y="4204282"/>
              <a:ext cx="2793021" cy="1630450"/>
            </a:xfrm>
            <a:prstGeom prst="rect">
              <a:avLst/>
            </a:prstGeom>
            <a:effectLst>
              <a:reflection blurRad="6350" stA="52000" endA="300" endPos="35000" dir="5400000" sy="-100000" algn="bl" rotWithShape="0"/>
            </a:effectLst>
          </p:spPr>
        </p:pic>
        <p:sp>
          <p:nvSpPr>
            <p:cNvPr id="87" name="TextBox 86"/>
            <p:cNvSpPr txBox="1"/>
            <p:nvPr/>
          </p:nvSpPr>
          <p:spPr>
            <a:xfrm>
              <a:off x="9073617" y="4597923"/>
              <a:ext cx="2169186" cy="824540"/>
            </a:xfrm>
            <a:prstGeom prst="rect">
              <a:avLst/>
            </a:prstGeom>
            <a:noFill/>
          </p:spPr>
          <p:txBody>
            <a:bodyPr wrap="square" lIns="160254" tIns="80129" rIns="160254" bIns="80129" rtlCol="0">
              <a:spAutoFit/>
            </a:bodyPr>
            <a:lstStyle>
              <a:defPPr>
                <a:defRPr lang="en-US"/>
              </a:defPPr>
              <a:lvl1pPr algn="just">
                <a:defRPr sz="3600" b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defRPr>
              </a:lvl1pPr>
            </a:lstStyle>
            <a:p>
              <a:r>
                <a:rPr lang="en-US" dirty="0" err="1">
                  <a:latin typeface="Times New Roman" pitchFamily="18" charset="0"/>
                  <a:cs typeface="Times New Roman" pitchFamily="18" charset="0"/>
                </a:rPr>
                <a:t>t</a:t>
              </a:r>
              <a:r>
                <a:rPr lang="en-US" dirty="0" err="1" smtClean="0">
                  <a:latin typeface="Times New Roman" pitchFamily="18" charset="0"/>
                  <a:cs typeface="Times New Roman" pitchFamily="18" charset="0"/>
                </a:rPr>
                <a:t>ươi</a:t>
              </a:r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dirty="0" err="1" smtClean="0">
                  <a:latin typeface="Times New Roman" pitchFamily="18" charset="0"/>
                  <a:cs typeface="Times New Roman" pitchFamily="18" charset="0"/>
                </a:rPr>
                <a:t>vui</a:t>
              </a: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91" name="任意多边形: 形状 48">
            <a:extLst>
              <a:ext uri="{FF2B5EF4-FFF2-40B4-BE49-F238E27FC236}">
                <a16:creationId xmlns:a16="http://schemas.microsoft.com/office/drawing/2014/main" id="{493706BF-4021-406A-A8C8-528A96799A7F}"/>
              </a:ext>
            </a:extLst>
          </p:cNvPr>
          <p:cNvSpPr/>
          <p:nvPr/>
        </p:nvSpPr>
        <p:spPr>
          <a:xfrm>
            <a:off x="8992691" y="3370103"/>
            <a:ext cx="268849" cy="232932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CC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92" name="任意多边形: 形状 48">
            <a:extLst>
              <a:ext uri="{FF2B5EF4-FFF2-40B4-BE49-F238E27FC236}">
                <a16:creationId xmlns:a16="http://schemas.microsoft.com/office/drawing/2014/main" id="{493706BF-4021-406A-A8C8-528A96799A7F}"/>
              </a:ext>
            </a:extLst>
          </p:cNvPr>
          <p:cNvSpPr/>
          <p:nvPr/>
        </p:nvSpPr>
        <p:spPr>
          <a:xfrm>
            <a:off x="5011757" y="3433174"/>
            <a:ext cx="268849" cy="232932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CC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93" name="任意多边形: 形状 48">
            <a:extLst>
              <a:ext uri="{FF2B5EF4-FFF2-40B4-BE49-F238E27FC236}">
                <a16:creationId xmlns:a16="http://schemas.microsoft.com/office/drawing/2014/main" id="{493706BF-4021-406A-A8C8-528A96799A7F}"/>
              </a:ext>
            </a:extLst>
          </p:cNvPr>
          <p:cNvSpPr/>
          <p:nvPr/>
        </p:nvSpPr>
        <p:spPr>
          <a:xfrm>
            <a:off x="7876844" y="5293065"/>
            <a:ext cx="268849" cy="232932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CC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94" name="任意多边形: 形状 48">
            <a:extLst>
              <a:ext uri="{FF2B5EF4-FFF2-40B4-BE49-F238E27FC236}">
                <a16:creationId xmlns:a16="http://schemas.microsoft.com/office/drawing/2014/main" id="{493706BF-4021-406A-A8C8-528A96799A7F}"/>
              </a:ext>
            </a:extLst>
          </p:cNvPr>
          <p:cNvSpPr/>
          <p:nvPr/>
        </p:nvSpPr>
        <p:spPr>
          <a:xfrm>
            <a:off x="639231" y="3200242"/>
            <a:ext cx="268849" cy="232932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CC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476446" y="5958150"/>
            <a:ext cx="5297669" cy="6617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37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a. </a:t>
            </a:r>
            <a:r>
              <a:rPr lang="en-US" sz="37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Từ</a:t>
            </a:r>
            <a:r>
              <a:rPr lang="en-US" sz="37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7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ngữ</a:t>
            </a:r>
            <a:r>
              <a:rPr lang="en-US" sz="37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7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chỉ</a:t>
            </a:r>
            <a:r>
              <a:rPr lang="en-US" sz="37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7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hoạt</a:t>
            </a:r>
            <a:r>
              <a:rPr lang="en-US" sz="37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7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động</a:t>
            </a:r>
            <a:r>
              <a:rPr lang="en-US" sz="37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: </a:t>
            </a:r>
            <a:endParaRPr lang="en-US" sz="3700" b="1" dirty="0">
              <a:solidFill>
                <a:srgbClr val="00206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108" name="TextBox 107"/>
          <p:cNvSpPr txBox="1"/>
          <p:nvPr/>
        </p:nvSpPr>
        <p:spPr>
          <a:xfrm>
            <a:off x="476446" y="7710750"/>
            <a:ext cx="5137368" cy="6617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37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</a:t>
            </a:r>
            <a:r>
              <a:rPr lang="en-US" sz="37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 </a:t>
            </a:r>
            <a:r>
              <a:rPr lang="en-US" sz="37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Từ</a:t>
            </a:r>
            <a:r>
              <a:rPr lang="en-US" sz="37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7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ngữ</a:t>
            </a:r>
            <a:r>
              <a:rPr lang="en-US" sz="37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7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chỉ</a:t>
            </a:r>
            <a:r>
              <a:rPr lang="en-US" sz="37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700" b="1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đặc</a:t>
            </a:r>
            <a:r>
              <a:rPr lang="en-US" sz="3700" b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điểm: </a:t>
            </a:r>
            <a:endParaRPr lang="en-US" sz="3700" b="1" dirty="0">
              <a:solidFill>
                <a:srgbClr val="00206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grpSp>
        <p:nvGrpSpPr>
          <p:cNvPr id="109" name="Group 108"/>
          <p:cNvGrpSpPr/>
          <p:nvPr/>
        </p:nvGrpSpPr>
        <p:grpSpPr>
          <a:xfrm>
            <a:off x="5671278" y="5581650"/>
            <a:ext cx="2474416" cy="1403766"/>
            <a:chOff x="10416387" y="2276833"/>
            <a:chExt cx="2793021" cy="1630450"/>
          </a:xfrm>
        </p:grpSpPr>
        <p:pic>
          <p:nvPicPr>
            <p:cNvPr id="110" name="图片 33">
              <a:extLst>
                <a:ext uri="{FF2B5EF4-FFF2-40B4-BE49-F238E27FC236}">
                  <a16:creationId xmlns:a16="http://schemas.microsoft.com/office/drawing/2014/main" id="{20479EB0-FD3C-43FE-B304-2F8024C548F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16387" y="2276833"/>
              <a:ext cx="2793021" cy="1630450"/>
            </a:xfrm>
            <a:prstGeom prst="rect">
              <a:avLst/>
            </a:prstGeom>
            <a:effectLst>
              <a:reflection blurRad="6350" stA="52000" endA="300" endPos="35000" dir="5400000" sy="-100000" algn="bl" rotWithShape="0"/>
            </a:effectLst>
          </p:spPr>
        </p:pic>
        <p:sp>
          <p:nvSpPr>
            <p:cNvPr id="111" name="TextBox 110"/>
            <p:cNvSpPr txBox="1"/>
            <p:nvPr/>
          </p:nvSpPr>
          <p:spPr>
            <a:xfrm>
              <a:off x="10791938" y="2670473"/>
              <a:ext cx="2169186" cy="831414"/>
            </a:xfrm>
            <a:prstGeom prst="rect">
              <a:avLst/>
            </a:prstGeom>
            <a:noFill/>
          </p:spPr>
          <p:txBody>
            <a:bodyPr wrap="square" lIns="160254" tIns="80129" rIns="160254" bIns="80129" rtlCol="0">
              <a:spAutoFit/>
            </a:bodyPr>
            <a:lstStyle>
              <a:defPPr>
                <a:defRPr lang="en-US"/>
              </a:defPPr>
              <a:lvl1pPr algn="just">
                <a:defRPr sz="3600" b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defRPr>
              </a:lvl1pPr>
            </a:lstStyle>
            <a:p>
              <a:r>
                <a:rPr lang="en-US" dirty="0" err="1">
                  <a:latin typeface="Times New Roman" pitchFamily="18" charset="0"/>
                  <a:cs typeface="Times New Roman" pitchFamily="18" charset="0"/>
                </a:rPr>
                <a:t>g</a:t>
              </a:r>
              <a:r>
                <a:rPr lang="en-US" dirty="0" err="1" smtClean="0">
                  <a:latin typeface="Times New Roman" pitchFamily="18" charset="0"/>
                  <a:cs typeface="Times New Roman" pitchFamily="18" charset="0"/>
                </a:rPr>
                <a:t>iúp</a:t>
              </a:r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dirty="0" err="1" smtClean="0">
                  <a:latin typeface="Times New Roman" pitchFamily="18" charset="0"/>
                  <a:cs typeface="Times New Roman" pitchFamily="18" charset="0"/>
                </a:rPr>
                <a:t>đỡ</a:t>
              </a: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12" name="Group 111"/>
          <p:cNvGrpSpPr/>
          <p:nvPr/>
        </p:nvGrpSpPr>
        <p:grpSpPr>
          <a:xfrm>
            <a:off x="8568716" y="5581650"/>
            <a:ext cx="3108934" cy="1415469"/>
            <a:chOff x="1592708" y="2276833"/>
            <a:chExt cx="3260203" cy="1630450"/>
          </a:xfrm>
        </p:grpSpPr>
        <p:pic>
          <p:nvPicPr>
            <p:cNvPr id="113" name="图片 33">
              <a:extLst>
                <a:ext uri="{FF2B5EF4-FFF2-40B4-BE49-F238E27FC236}">
                  <a16:creationId xmlns:a16="http://schemas.microsoft.com/office/drawing/2014/main" id="{20479EB0-FD3C-43FE-B304-2F8024C548F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72616" y="2276833"/>
              <a:ext cx="2793021" cy="1630450"/>
            </a:xfrm>
            <a:prstGeom prst="rect">
              <a:avLst/>
            </a:prstGeom>
            <a:effectLst>
              <a:reflection blurRad="6350" stA="52000" endA="300" endPos="35000" dir="5400000" sy="-100000" algn="bl" rotWithShape="0"/>
            </a:effectLst>
          </p:spPr>
        </p:pic>
        <p:sp>
          <p:nvSpPr>
            <p:cNvPr id="114" name="TextBox 113"/>
            <p:cNvSpPr txBox="1"/>
            <p:nvPr/>
          </p:nvSpPr>
          <p:spPr>
            <a:xfrm>
              <a:off x="1592708" y="2689524"/>
              <a:ext cx="3260203" cy="824540"/>
            </a:xfrm>
            <a:prstGeom prst="rect">
              <a:avLst/>
            </a:prstGeom>
            <a:noFill/>
          </p:spPr>
          <p:txBody>
            <a:bodyPr wrap="square" lIns="160254" tIns="80129" rIns="160254" bIns="80129" rtlCol="0">
              <a:spAutoFit/>
            </a:bodyPr>
            <a:lstStyle>
              <a:defPPr>
                <a:defRPr lang="en-US"/>
              </a:defPPr>
              <a:lvl1pPr algn="just">
                <a:defRPr sz="3600" b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defRPr>
              </a:lvl1pPr>
            </a:lstStyle>
            <a:p>
              <a:r>
                <a:rPr lang="en-US" dirty="0" err="1">
                  <a:latin typeface="Times New Roman" pitchFamily="18" charset="0"/>
                  <a:cs typeface="Times New Roman" pitchFamily="18" charset="0"/>
                </a:rPr>
                <a:t>n</a:t>
              </a:r>
              <a:r>
                <a:rPr lang="en-US" dirty="0" err="1" smtClean="0">
                  <a:latin typeface="Times New Roman" pitchFamily="18" charset="0"/>
                  <a:cs typeface="Times New Roman" pitchFamily="18" charset="0"/>
                </a:rPr>
                <a:t>hường</a:t>
              </a:r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dirty="0" err="1" smtClean="0">
                  <a:latin typeface="Times New Roman" pitchFamily="18" charset="0"/>
                  <a:cs typeface="Times New Roman" pitchFamily="18" charset="0"/>
                </a:rPr>
                <a:t>bạn</a:t>
              </a: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15" name="Group 114"/>
          <p:cNvGrpSpPr/>
          <p:nvPr/>
        </p:nvGrpSpPr>
        <p:grpSpPr>
          <a:xfrm>
            <a:off x="11796270" y="5590101"/>
            <a:ext cx="2914035" cy="1415469"/>
            <a:chOff x="773656" y="4204282"/>
            <a:chExt cx="3055819" cy="1630450"/>
          </a:xfrm>
        </p:grpSpPr>
        <p:pic>
          <p:nvPicPr>
            <p:cNvPr id="116" name="图片 33">
              <a:extLst>
                <a:ext uri="{FF2B5EF4-FFF2-40B4-BE49-F238E27FC236}">
                  <a16:creationId xmlns:a16="http://schemas.microsoft.com/office/drawing/2014/main" id="{20479EB0-FD3C-43FE-B304-2F8024C548F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3656" y="4204282"/>
              <a:ext cx="2793021" cy="1630450"/>
            </a:xfrm>
            <a:prstGeom prst="rect">
              <a:avLst/>
            </a:prstGeom>
            <a:effectLst>
              <a:reflection blurRad="6350" stA="52000" endA="300" endPos="35000" dir="5400000" sy="-100000" algn="bl" rotWithShape="0"/>
            </a:effectLst>
          </p:spPr>
        </p:pic>
        <p:sp>
          <p:nvSpPr>
            <p:cNvPr id="117" name="TextBox 116"/>
            <p:cNvSpPr txBox="1"/>
            <p:nvPr/>
          </p:nvSpPr>
          <p:spPr>
            <a:xfrm>
              <a:off x="1177914" y="4597923"/>
              <a:ext cx="2651561" cy="824540"/>
            </a:xfrm>
            <a:prstGeom prst="rect">
              <a:avLst/>
            </a:prstGeom>
            <a:noFill/>
          </p:spPr>
          <p:txBody>
            <a:bodyPr wrap="square" lIns="160254" tIns="80129" rIns="160254" bIns="80129" rtlCol="0">
              <a:spAutoFit/>
            </a:bodyPr>
            <a:lstStyle>
              <a:defPPr>
                <a:defRPr lang="en-US"/>
              </a:defPPr>
              <a:lvl1pPr algn="just">
                <a:defRPr sz="3600" b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defRPr>
              </a:lvl1pPr>
            </a:lstStyle>
            <a:p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chia </a:t>
              </a:r>
              <a:r>
                <a:rPr lang="en-US" dirty="0" err="1" smtClean="0">
                  <a:latin typeface="Times New Roman" pitchFamily="18" charset="0"/>
                  <a:cs typeface="Times New Roman" pitchFamily="18" charset="0"/>
                </a:rPr>
                <a:t>sẻ</a:t>
              </a: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18" name="Group 117"/>
          <p:cNvGrpSpPr/>
          <p:nvPr/>
        </p:nvGrpSpPr>
        <p:grpSpPr>
          <a:xfrm>
            <a:off x="5542250" y="7333875"/>
            <a:ext cx="2889827" cy="1415469"/>
            <a:chOff x="5913437" y="2276833"/>
            <a:chExt cx="3030435" cy="1630450"/>
          </a:xfrm>
        </p:grpSpPr>
        <p:pic>
          <p:nvPicPr>
            <p:cNvPr id="119" name="图片 33">
              <a:extLst>
                <a:ext uri="{FF2B5EF4-FFF2-40B4-BE49-F238E27FC236}">
                  <a16:creationId xmlns:a16="http://schemas.microsoft.com/office/drawing/2014/main" id="{20479EB0-FD3C-43FE-B304-2F8024C548F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13437" y="2276833"/>
              <a:ext cx="2793021" cy="1630450"/>
            </a:xfrm>
            <a:prstGeom prst="rect">
              <a:avLst/>
            </a:prstGeom>
            <a:effectLst>
              <a:reflection blurRad="6350" stA="52000" endA="300" endPos="35000" dir="5400000" sy="-100000" algn="bl" rotWithShape="0"/>
            </a:effectLst>
          </p:spPr>
        </p:pic>
        <p:sp>
          <p:nvSpPr>
            <p:cNvPr id="120" name="TextBox 119"/>
            <p:cNvSpPr txBox="1"/>
            <p:nvPr/>
          </p:nvSpPr>
          <p:spPr>
            <a:xfrm>
              <a:off x="6296950" y="2689524"/>
              <a:ext cx="2646922" cy="824540"/>
            </a:xfrm>
            <a:prstGeom prst="rect">
              <a:avLst/>
            </a:prstGeom>
            <a:noFill/>
          </p:spPr>
          <p:txBody>
            <a:bodyPr wrap="square" lIns="160254" tIns="80129" rIns="160254" bIns="80129" rtlCol="0">
              <a:spAutoFit/>
            </a:bodyPr>
            <a:lstStyle>
              <a:defPPr>
                <a:defRPr lang="en-US"/>
              </a:defPPr>
              <a:lvl1pPr algn="just">
                <a:defRPr sz="3600" b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defRPr>
              </a:lvl1pPr>
            </a:lstStyle>
            <a:p>
              <a:r>
                <a:rPr lang="en-US" dirty="0" err="1">
                  <a:latin typeface="Times New Roman" pitchFamily="18" charset="0"/>
                  <a:cs typeface="Times New Roman" pitchFamily="18" charset="0"/>
                </a:rPr>
                <a:t>h</a:t>
              </a:r>
              <a:r>
                <a:rPr lang="en-US" dirty="0" err="1" smtClean="0">
                  <a:latin typeface="Times New Roman" pitchFamily="18" charset="0"/>
                  <a:cs typeface="Times New Roman" pitchFamily="18" charset="0"/>
                </a:rPr>
                <a:t>iền</a:t>
              </a:r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dirty="0" err="1" smtClean="0">
                  <a:latin typeface="Times New Roman" pitchFamily="18" charset="0"/>
                  <a:cs typeface="Times New Roman" pitchFamily="18" charset="0"/>
                </a:rPr>
                <a:t>lành</a:t>
              </a: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21" name="Group 120"/>
          <p:cNvGrpSpPr/>
          <p:nvPr/>
        </p:nvGrpSpPr>
        <p:grpSpPr>
          <a:xfrm>
            <a:off x="8791468" y="7342326"/>
            <a:ext cx="2663429" cy="1415469"/>
            <a:chOff x="4618037" y="4204282"/>
            <a:chExt cx="2793021" cy="1630450"/>
          </a:xfrm>
        </p:grpSpPr>
        <p:pic>
          <p:nvPicPr>
            <p:cNvPr id="122" name="图片 33">
              <a:extLst>
                <a:ext uri="{FF2B5EF4-FFF2-40B4-BE49-F238E27FC236}">
                  <a16:creationId xmlns:a16="http://schemas.microsoft.com/office/drawing/2014/main" id="{20479EB0-FD3C-43FE-B304-2F8024C548F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18037" y="4204282"/>
              <a:ext cx="2793021" cy="1630450"/>
            </a:xfrm>
            <a:prstGeom prst="rect">
              <a:avLst/>
            </a:prstGeom>
            <a:effectLst>
              <a:reflection blurRad="6350" stA="52000" endA="300" endPos="35000" dir="5400000" sy="-100000" algn="bl" rotWithShape="0"/>
            </a:effectLst>
          </p:spPr>
        </p:pic>
        <p:sp>
          <p:nvSpPr>
            <p:cNvPr id="123" name="TextBox 122"/>
            <p:cNvSpPr txBox="1"/>
            <p:nvPr/>
          </p:nvSpPr>
          <p:spPr>
            <a:xfrm>
              <a:off x="4872773" y="4597923"/>
              <a:ext cx="2538285" cy="824540"/>
            </a:xfrm>
            <a:prstGeom prst="rect">
              <a:avLst/>
            </a:prstGeom>
            <a:noFill/>
          </p:spPr>
          <p:txBody>
            <a:bodyPr wrap="square" lIns="160254" tIns="80129" rIns="160254" bIns="80129" rtlCol="0">
              <a:spAutoFit/>
            </a:bodyPr>
            <a:lstStyle>
              <a:defPPr>
                <a:defRPr lang="en-US"/>
              </a:defPPr>
              <a:lvl1pPr algn="just">
                <a:defRPr sz="3600" b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defRPr>
              </a:lvl1pPr>
            </a:lstStyle>
            <a:p>
              <a:r>
                <a:rPr lang="en-US" dirty="0" err="1">
                  <a:latin typeface="Times New Roman" pitchFamily="18" charset="0"/>
                  <a:cs typeface="Times New Roman" pitchFamily="18" charset="0"/>
                </a:rPr>
                <a:t>c</a:t>
              </a:r>
              <a:r>
                <a:rPr lang="en-US" dirty="0" err="1" smtClean="0">
                  <a:latin typeface="Times New Roman" pitchFamily="18" charset="0"/>
                  <a:cs typeface="Times New Roman" pitchFamily="18" charset="0"/>
                </a:rPr>
                <a:t>hăm</a:t>
              </a:r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dirty="0" err="1" smtClean="0">
                  <a:latin typeface="Times New Roman" pitchFamily="18" charset="0"/>
                  <a:cs typeface="Times New Roman" pitchFamily="18" charset="0"/>
                </a:rPr>
                <a:t>chỉ</a:t>
              </a: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24" name="Group 123"/>
          <p:cNvGrpSpPr/>
          <p:nvPr/>
        </p:nvGrpSpPr>
        <p:grpSpPr>
          <a:xfrm>
            <a:off x="11921573" y="7309664"/>
            <a:ext cx="2663429" cy="1415469"/>
            <a:chOff x="8580437" y="4204282"/>
            <a:chExt cx="2793021" cy="1630450"/>
          </a:xfrm>
        </p:grpSpPr>
        <p:pic>
          <p:nvPicPr>
            <p:cNvPr id="125" name="图片 33">
              <a:extLst>
                <a:ext uri="{FF2B5EF4-FFF2-40B4-BE49-F238E27FC236}">
                  <a16:creationId xmlns:a16="http://schemas.microsoft.com/office/drawing/2014/main" id="{20479EB0-FD3C-43FE-B304-2F8024C548F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80437" y="4204282"/>
              <a:ext cx="2793021" cy="1630450"/>
            </a:xfrm>
            <a:prstGeom prst="rect">
              <a:avLst/>
            </a:prstGeom>
            <a:effectLst>
              <a:reflection blurRad="6350" stA="52000" endA="300" endPos="35000" dir="5400000" sy="-100000" algn="bl" rotWithShape="0"/>
            </a:effectLst>
          </p:spPr>
        </p:pic>
        <p:sp>
          <p:nvSpPr>
            <p:cNvPr id="126" name="TextBox 125"/>
            <p:cNvSpPr txBox="1"/>
            <p:nvPr/>
          </p:nvSpPr>
          <p:spPr>
            <a:xfrm>
              <a:off x="9073617" y="4597923"/>
              <a:ext cx="2169186" cy="824540"/>
            </a:xfrm>
            <a:prstGeom prst="rect">
              <a:avLst/>
            </a:prstGeom>
            <a:noFill/>
          </p:spPr>
          <p:txBody>
            <a:bodyPr wrap="square" lIns="160254" tIns="80129" rIns="160254" bIns="80129" rtlCol="0">
              <a:spAutoFit/>
            </a:bodyPr>
            <a:lstStyle>
              <a:defPPr>
                <a:defRPr lang="en-US"/>
              </a:defPPr>
              <a:lvl1pPr algn="just">
                <a:defRPr sz="3600" b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defRPr>
              </a:lvl1pPr>
            </a:lstStyle>
            <a:p>
              <a:r>
                <a:rPr lang="en-US" dirty="0" err="1">
                  <a:latin typeface="Times New Roman" pitchFamily="18" charset="0"/>
                  <a:cs typeface="Times New Roman" pitchFamily="18" charset="0"/>
                </a:rPr>
                <a:t>t</a:t>
              </a:r>
              <a:r>
                <a:rPr lang="en-US" dirty="0" err="1" smtClean="0">
                  <a:latin typeface="Times New Roman" pitchFamily="18" charset="0"/>
                  <a:cs typeface="Times New Roman" pitchFamily="18" charset="0"/>
                </a:rPr>
                <a:t>ươi</a:t>
              </a:r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dirty="0" err="1" smtClean="0">
                  <a:latin typeface="Times New Roman" pitchFamily="18" charset="0"/>
                  <a:cs typeface="Times New Roman" pitchFamily="18" charset="0"/>
                </a:rPr>
                <a:t>vui</a:t>
              </a: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47928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69" grpId="0" animBg="1"/>
      <p:bldP spid="91" grpId="0" animBg="1"/>
      <p:bldP spid="92" grpId="0" animBg="1"/>
      <p:bldP spid="93" grpId="0" animBg="1"/>
      <p:bldP spid="9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ounded Rectangle 35"/>
          <p:cNvSpPr/>
          <p:nvPr/>
        </p:nvSpPr>
        <p:spPr>
          <a:xfrm>
            <a:off x="351871" y="6566549"/>
            <a:ext cx="14914438" cy="201168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ounded Rectangle 30"/>
          <p:cNvSpPr/>
          <p:nvPr/>
        </p:nvSpPr>
        <p:spPr>
          <a:xfrm>
            <a:off x="316601" y="4233767"/>
            <a:ext cx="14914438" cy="201168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19"/>
          <p:cNvSpPr/>
          <p:nvPr/>
        </p:nvSpPr>
        <p:spPr>
          <a:xfrm>
            <a:off x="304180" y="1839217"/>
            <a:ext cx="14914438" cy="201168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8270886"/>
            <a:ext cx="15636875" cy="95901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1"/>
            <a:ext cx="15636875" cy="496013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Oval 13"/>
          <p:cNvSpPr/>
          <p:nvPr/>
        </p:nvSpPr>
        <p:spPr>
          <a:xfrm>
            <a:off x="597851" y="573333"/>
            <a:ext cx="781844" cy="820984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9336" tIns="59669" rIns="119336" bIns="59669" rtlCol="0" anchor="ctr"/>
          <a:lstStyle/>
          <a:p>
            <a:pPr algn="ctr"/>
            <a:r>
              <a:rPr lang="en-US" sz="3700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452572" y="458981"/>
            <a:ext cx="13670796" cy="951484"/>
          </a:xfrm>
          <a:prstGeom prst="rect">
            <a:avLst/>
          </a:prstGeom>
          <a:noFill/>
        </p:spPr>
        <p:txBody>
          <a:bodyPr wrap="square" lIns="119320" tIns="59661" rIns="119320" bIns="59661" rtlCol="0">
            <a:spAutoFit/>
          </a:bodyPr>
          <a:lstStyle>
            <a:defPPr>
              <a:defRPr lang="en-US"/>
            </a:defPPr>
            <a:lvl1pPr algn="just">
              <a:defRPr sz="28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pPr>
              <a:lnSpc>
                <a:spcPct val="150000"/>
              </a:lnSpc>
            </a:pP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13730" y="1839217"/>
            <a:ext cx="10611470" cy="1844099"/>
          </a:xfrm>
          <a:prstGeom prst="rect">
            <a:avLst/>
          </a:prstGeom>
          <a:noFill/>
          <a:ln>
            <a:noFill/>
          </a:ln>
        </p:spPr>
        <p:txBody>
          <a:bodyPr wrap="square" lIns="119384" tIns="59692" rIns="119384" bIns="59692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a.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Mẹ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cho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Hải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cái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bánh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rất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ngon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Hải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mang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đến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cho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Hà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và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Xuân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cùng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ăn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Mẹ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khen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: “Con </a:t>
            </a:r>
            <a:r>
              <a:rPr lang="en-US" sz="2800" b="1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biết</a:t>
            </a:r>
            <a:r>
              <a:rPr lang="en-US" sz="2800" b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             cùng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bạn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bè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rồi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đấy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”.</a:t>
            </a:r>
            <a:endParaRPr lang="en-US" sz="2800" b="1" dirty="0">
              <a:solidFill>
                <a:srgbClr val="00206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5379934" y="2843239"/>
            <a:ext cx="703659" cy="738886"/>
          </a:xfrm>
          <a:prstGeom prst="round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9384" tIns="59692" rIns="119384" bIns="59692"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991877" y="2985194"/>
            <a:ext cx="1299082" cy="551437"/>
          </a:xfrm>
          <a:prstGeom prst="rect">
            <a:avLst/>
          </a:prstGeom>
          <a:noFill/>
        </p:spPr>
        <p:txBody>
          <a:bodyPr wrap="none" lIns="119384" tIns="59692" rIns="119384" bIns="59692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hia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sẻ</a:t>
            </a:r>
            <a:endParaRPr lang="en-US" sz="2800" b="1" dirty="0">
              <a:solidFill>
                <a:srgbClr val="C0000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03790" y="4215691"/>
            <a:ext cx="10611470" cy="1844099"/>
          </a:xfrm>
          <a:prstGeom prst="rect">
            <a:avLst/>
          </a:prstGeom>
          <a:noFill/>
          <a:ln>
            <a:noFill/>
          </a:ln>
        </p:spPr>
        <p:txBody>
          <a:bodyPr wrap="square" lIns="119384" tIns="59692" rIns="119384" bIns="59692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b.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Biết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Hải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ốm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phải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nghỉ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học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Xuân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mang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sách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vở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sang, </a:t>
            </a:r>
            <a:r>
              <a:rPr lang="en-US" sz="2800" b="1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giảng</a:t>
            </a:r>
            <a:r>
              <a:rPr lang="en-US" sz="2800" b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bài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cho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bạn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Hải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xúc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động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vì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bạn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đã</a:t>
            </a:r>
            <a:r>
              <a:rPr lang="en-US" sz="2800" b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                khi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mình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bị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ốm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  <a:endParaRPr lang="en-US" sz="2800" b="1" dirty="0">
              <a:solidFill>
                <a:srgbClr val="00206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08980" y="6669390"/>
            <a:ext cx="10611470" cy="1712781"/>
          </a:xfrm>
          <a:prstGeom prst="rect">
            <a:avLst/>
          </a:prstGeom>
          <a:noFill/>
          <a:ln>
            <a:noFill/>
          </a:ln>
        </p:spPr>
        <p:txBody>
          <a:bodyPr wrap="square" lIns="119384" tIns="59692" rIns="119384" bIns="59692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c.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Hải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và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Xuân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đều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muốn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ngồi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bàn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đầu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Nhưng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ở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đó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chỉ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còn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một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chỗ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Xuân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xin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cô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cho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Hải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được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ngồi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chỗ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mới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Cô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khen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Xuân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đã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biết</a:t>
            </a:r>
            <a:endParaRPr lang="en-US" sz="2800" b="1" dirty="0">
              <a:solidFill>
                <a:srgbClr val="00206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43004" y="4115807"/>
            <a:ext cx="3111500" cy="200673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11521" y="6344381"/>
            <a:ext cx="2685965" cy="206757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8869" y="1751361"/>
            <a:ext cx="3559770" cy="2291906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10904804" y="7798034"/>
            <a:ext cx="2195161" cy="551437"/>
          </a:xfrm>
          <a:prstGeom prst="rect">
            <a:avLst/>
          </a:prstGeom>
          <a:noFill/>
        </p:spPr>
        <p:txBody>
          <a:bodyPr wrap="none" lIns="119384" tIns="59692" rIns="119384" bIns="59692" rtlCol="0">
            <a:spAutoFit/>
          </a:bodyPr>
          <a:lstStyle/>
          <a:p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hường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bạn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  <a:endParaRPr lang="en-US" sz="2800" b="1" dirty="0">
              <a:solidFill>
                <a:srgbClr val="C0000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676460" y="5336724"/>
            <a:ext cx="1409689" cy="551437"/>
          </a:xfrm>
          <a:prstGeom prst="rect">
            <a:avLst/>
          </a:prstGeom>
          <a:noFill/>
        </p:spPr>
        <p:txBody>
          <a:bodyPr wrap="none" lIns="119384" tIns="59692" rIns="119384" bIns="59692" rtlCol="0">
            <a:spAutoFit/>
          </a:bodyPr>
          <a:lstStyle/>
          <a:p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iúp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đỡ</a:t>
            </a:r>
            <a:endParaRPr lang="en-US" sz="2800" b="1" dirty="0">
              <a:solidFill>
                <a:srgbClr val="C0000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6100023" y="5119841"/>
            <a:ext cx="703659" cy="738886"/>
          </a:xfrm>
          <a:prstGeom prst="round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9384" tIns="59692" rIns="119384" bIns="59692" rtlCol="0" anchor="ctr"/>
          <a:lstStyle/>
          <a:p>
            <a:pPr algn="ctr"/>
            <a:endParaRPr lang="en-US"/>
          </a:p>
        </p:txBody>
      </p:sp>
      <p:sp>
        <p:nvSpPr>
          <p:cNvPr id="27" name="Rounded Rectangle 26"/>
          <p:cNvSpPr/>
          <p:nvPr/>
        </p:nvSpPr>
        <p:spPr>
          <a:xfrm>
            <a:off x="11524495" y="7643285"/>
            <a:ext cx="703659" cy="738886"/>
          </a:xfrm>
          <a:prstGeom prst="round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9384" tIns="59692" rIns="119384" bIns="59692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82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1" grpId="0" animBg="1"/>
      <p:bldP spid="20" grpId="0" animBg="1"/>
      <p:bldP spid="20" grpId="1" animBg="1"/>
      <p:bldP spid="14" grpId="0" animBg="1"/>
      <p:bldP spid="15" grpId="0"/>
      <p:bldP spid="22" grpId="0"/>
      <p:bldP spid="22" grpId="1"/>
      <p:bldP spid="2" grpId="0" animBg="1"/>
      <p:bldP spid="2" grpId="1" animBg="1"/>
      <p:bldP spid="2" grpId="2" animBg="1"/>
      <p:bldP spid="3" grpId="0"/>
      <p:bldP spid="23" grpId="0"/>
      <p:bldP spid="24" grpId="0"/>
      <p:bldP spid="32" grpId="0"/>
      <p:bldP spid="28" grpId="0"/>
      <p:bldP spid="26" grpId="0" animBg="1"/>
      <p:bldP spid="26" grpId="1" animBg="1"/>
      <p:bldP spid="27" grpId="0" animBg="1"/>
      <p:bldP spid="27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8226949"/>
            <a:ext cx="15636875" cy="1002952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1"/>
            <a:ext cx="15636875" cy="496013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0" name="Picture 19">
            <a:extLst>
              <a:ext uri="{FF2B5EF4-FFF2-40B4-BE49-F238E27FC236}">
                <a16:creationId xmlns:a16="http://schemas.microsoft.com/office/drawing/2014/main" id="{47F7FCC9-1039-46C8-BD0B-1FC7198DA85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123" y="6778721"/>
            <a:ext cx="1427143" cy="2217564"/>
          </a:xfrm>
          <a:prstGeom prst="rect">
            <a:avLst/>
          </a:prstGeom>
        </p:spPr>
      </p:pic>
      <p:sp>
        <p:nvSpPr>
          <p:cNvPr id="14" name="Oval 13"/>
          <p:cNvSpPr/>
          <p:nvPr/>
        </p:nvSpPr>
        <p:spPr>
          <a:xfrm>
            <a:off x="597851" y="419399"/>
            <a:ext cx="781844" cy="820984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9336" tIns="59669" rIns="119336" bIns="59669" rtlCol="0" anchor="ctr"/>
          <a:lstStyle/>
          <a:p>
            <a:pPr algn="ctr"/>
            <a:r>
              <a:rPr lang="en-US" sz="3700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433522" y="342431"/>
            <a:ext cx="13670796" cy="951484"/>
          </a:xfrm>
          <a:prstGeom prst="rect">
            <a:avLst/>
          </a:prstGeom>
          <a:noFill/>
        </p:spPr>
        <p:txBody>
          <a:bodyPr wrap="square" lIns="119320" tIns="59661" rIns="119320" bIns="59661" rtlCol="0">
            <a:spAutoFit/>
          </a:bodyPr>
          <a:lstStyle>
            <a:defPPr>
              <a:defRPr lang="en-US"/>
            </a:defPPr>
            <a:lvl1pPr algn="just">
              <a:defRPr sz="28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pPr>
              <a:lnSpc>
                <a:spcPct val="150000"/>
              </a:lnSpc>
            </a:pP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  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927" t="12131" r="47646" b="56244"/>
          <a:stretch/>
        </p:blipFill>
        <p:spPr bwMode="auto">
          <a:xfrm>
            <a:off x="712787" y="1243319"/>
            <a:ext cx="4838700" cy="325541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240" t="52488" r="47332" b="15887"/>
          <a:stretch/>
        </p:blipFill>
        <p:spPr bwMode="auto">
          <a:xfrm>
            <a:off x="4380388" y="5246262"/>
            <a:ext cx="4838700" cy="325541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18473" y="4579512"/>
            <a:ext cx="53799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M: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Bạn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Lan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cho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bạn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Hải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mượn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bút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pic>
        <p:nvPicPr>
          <p:cNvPr id="26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656" t="12746" r="20917" b="55629"/>
          <a:stretch/>
        </p:blipFill>
        <p:spPr bwMode="auto">
          <a:xfrm>
            <a:off x="6590188" y="1305045"/>
            <a:ext cx="4838700" cy="325541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6738638" y="4538744"/>
            <a:ext cx="40575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Các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bạn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đến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thăm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bạn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Hà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  <a:endParaRPr lang="en-US" sz="2800" dirty="0">
              <a:solidFill>
                <a:srgbClr val="C0000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pic>
        <p:nvPicPr>
          <p:cNvPr id="29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500" t="53036" r="21806" b="15339"/>
          <a:stretch/>
        </p:blipFill>
        <p:spPr bwMode="auto">
          <a:xfrm>
            <a:off x="10096500" y="5246262"/>
            <a:ext cx="4704238" cy="325541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TextBox 29"/>
          <p:cNvSpPr txBox="1"/>
          <p:nvPr/>
        </p:nvSpPr>
        <p:spPr>
          <a:xfrm>
            <a:off x="4799488" y="8532563"/>
            <a:ext cx="36840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Các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bạn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đang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trực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nhật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  <a:endParaRPr lang="en-US" sz="2800" dirty="0">
              <a:solidFill>
                <a:srgbClr val="C0000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9809638" y="8532563"/>
            <a:ext cx="51235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Các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bạn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đang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biểu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diễn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văn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nghệ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..</a:t>
            </a:r>
            <a:endParaRPr lang="en-US" sz="2800" dirty="0">
              <a:solidFill>
                <a:srgbClr val="C0000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639" r="100000">
                        <a14:foregroundMark x1="64217" y1="46006" x2="78914" y2="45367"/>
                        <a14:foregroundMark x1="79872" y1="56230" x2="84665" y2="58786"/>
                        <a14:foregroundMark x1="29393" y1="68051" x2="15016" y2="72524"/>
                        <a14:foregroundMark x1="29393" y1="78594" x2="27157" y2="80192"/>
                        <a14:foregroundMark x1="25879" y1="77316" x2="28115" y2="792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38109" y="-248120"/>
            <a:ext cx="3525429" cy="35254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71308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7" grpId="0"/>
      <p:bldP spid="28" grpId="0"/>
      <p:bldP spid="30" grpId="0"/>
      <p:bldP spid="3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-73521"/>
            <a:ext cx="15636875" cy="991045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9363" tIns="59682" rIns="119363" bIns="59682" rtlCol="0" anchor="ctr"/>
          <a:lstStyle/>
          <a:p>
            <a:pPr algn="ctr" defTabSz="1193636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FEA66F5-FD50-4DD8-AB4A-C54262D6B7D9}"/>
              </a:ext>
            </a:extLst>
          </p:cNvPr>
          <p:cNvSpPr txBox="1"/>
          <p:nvPr/>
        </p:nvSpPr>
        <p:spPr>
          <a:xfrm>
            <a:off x="3567579" y="3026726"/>
            <a:ext cx="3421382" cy="797914"/>
          </a:xfrm>
          <a:prstGeom prst="rect">
            <a:avLst/>
          </a:prstGeom>
          <a:noFill/>
        </p:spPr>
        <p:txBody>
          <a:bodyPr wrap="square" lIns="119363" tIns="59682" rIns="119363" bIns="59682">
            <a:spAutoFit/>
          </a:bodyPr>
          <a:lstStyle/>
          <a:p>
            <a:pPr defTabSz="1193636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400" b="1" dirty="0">
                <a:solidFill>
                  <a:srgbClr val="000000">
                    <a:lumMod val="95000"/>
                    <a:lumOff val="5000"/>
                  </a:srgbClr>
                </a:solidFill>
                <a:latin typeface="HP001 4H" panose="020B0603050302020204" pitchFamily="34" charset="0"/>
                <a:cs typeface="Times New Roman" pitchFamily="18" charset="0"/>
              </a:rPr>
              <a:t> </a:t>
            </a:r>
            <a:endParaRPr lang="en-US" sz="3400" b="1" dirty="0">
              <a:solidFill>
                <a:srgbClr val="000000">
                  <a:lumMod val="95000"/>
                  <a:lumOff val="5000"/>
                </a:srgbClr>
              </a:solidFill>
              <a:latin typeface="HP001 4 hàng" panose="020B0603050302020204" pitchFamily="34" charset="-93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0352" y="94349"/>
            <a:ext cx="13026524" cy="9574711"/>
          </a:xfrm>
          <a:prstGeom prst="rect">
            <a:avLst/>
          </a:prstGeom>
        </p:spPr>
      </p:pic>
      <p:sp>
        <p:nvSpPr>
          <p:cNvPr id="14" name="Rounded Rectangle 13"/>
          <p:cNvSpPr/>
          <p:nvPr/>
        </p:nvSpPr>
        <p:spPr>
          <a:xfrm>
            <a:off x="340850" y="1759623"/>
            <a:ext cx="1537972" cy="1903709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9363" tIns="59682" rIns="119363" bIns="59682" rtlCol="0" anchor="ctr"/>
          <a:lstStyle/>
          <a:p>
            <a:pPr algn="ctr" defTabSz="1193636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36592" y="1949655"/>
            <a:ext cx="1507550" cy="1865255"/>
          </a:xfrm>
          <a:prstGeom prst="rect">
            <a:avLst/>
          </a:prstGeom>
          <a:noFill/>
        </p:spPr>
        <p:txBody>
          <a:bodyPr wrap="square" lIns="119363" tIns="59682" rIns="119363" bIns="59682" rtlCol="0">
            <a:spAutoFit/>
          </a:bodyPr>
          <a:lstStyle/>
          <a:p>
            <a:pPr defTabSz="1193636">
              <a:defRPr/>
            </a:pPr>
            <a:r>
              <a:rPr lang="en-US" sz="3700" b="1" dirty="0" err="1">
                <a:solidFill>
                  <a:srgbClr val="FF0000"/>
                </a:solidFill>
                <a:latin typeface="HP001 4 hàng" pitchFamily="34" charset="-93"/>
                <a:cs typeface="Times New Roman" panose="02020603050405020304" pitchFamily="18" charset="0"/>
              </a:rPr>
              <a:t>Vở</a:t>
            </a:r>
            <a:endParaRPr lang="en-US" sz="3700" b="1" dirty="0">
              <a:solidFill>
                <a:srgbClr val="FF0000"/>
              </a:solidFill>
              <a:latin typeface="HP001 4 hàng" pitchFamily="34" charset="-93"/>
              <a:cs typeface="Times New Roman" panose="02020603050405020304" pitchFamily="18" charset="0"/>
            </a:endParaRPr>
          </a:p>
          <a:p>
            <a:pPr defTabSz="1193636">
              <a:defRPr/>
            </a:pPr>
            <a:r>
              <a:rPr lang="en-US" sz="3700" b="1">
                <a:solidFill>
                  <a:srgbClr val="FF0000"/>
                </a:solidFill>
                <a:latin typeface="HP001 4 hàng" pitchFamily="34" charset="-93"/>
                <a:cs typeface="Times New Roman" panose="02020603050405020304" pitchFamily="18" charset="0"/>
              </a:rPr>
              <a:t>Tiếng Việt</a:t>
            </a:r>
            <a:endParaRPr lang="en-US" sz="3700" b="1" dirty="0">
              <a:solidFill>
                <a:srgbClr val="FF0000"/>
              </a:solidFill>
              <a:latin typeface="HP001 4 hàng" pitchFamily="34" charset="-93"/>
              <a:cs typeface="Times New Roman" panose="02020603050405020304" pitchFamily="18" charset="0"/>
            </a:endParaRPr>
          </a:p>
        </p:txBody>
      </p:sp>
      <p:pic>
        <p:nvPicPr>
          <p:cNvPr id="16" name="图片 40964" descr="1-4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929" y="-70698"/>
            <a:ext cx="1702139" cy="1744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3492937" y="465664"/>
            <a:ext cx="10654735" cy="953352"/>
          </a:xfrm>
          <a:prstGeom prst="rect">
            <a:avLst/>
          </a:prstGeom>
          <a:noFill/>
        </p:spPr>
        <p:txBody>
          <a:bodyPr wrap="square" lIns="119363" tIns="59682" rIns="119363" bIns="59682">
            <a:spAutoFit/>
          </a:bodyPr>
          <a:lstStyle/>
          <a:p>
            <a:pPr defTabSz="1193636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200" b="1" dirty="0">
                <a:solidFill>
                  <a:prstClr val="white">
                    <a:lumMod val="10000"/>
                  </a:prstClr>
                </a:solidFill>
                <a:latin typeface="HP001 4H" panose="020B0603050302020204" pitchFamily="34" charset="0"/>
                <a:cs typeface="Times New Roman" pitchFamily="18" charset="0"/>
              </a:rPr>
              <a:t>    </a:t>
            </a:r>
            <a:r>
              <a:rPr lang="en-US" sz="4200" b="1" err="1">
                <a:solidFill>
                  <a:prstClr val="white">
                    <a:lumMod val="10000"/>
                  </a:prstClr>
                </a:solidFill>
                <a:latin typeface="HP001 4 hàng" panose="020B0603050302020204" pitchFamily="34" charset="-93"/>
                <a:cs typeface="Times New Roman" pitchFamily="18" charset="0"/>
              </a:rPr>
              <a:t>Thứ</a:t>
            </a:r>
            <a:r>
              <a:rPr lang="en-US" sz="4200" b="1">
                <a:solidFill>
                  <a:prstClr val="white">
                    <a:lumMod val="10000"/>
                  </a:prstClr>
                </a:solidFill>
                <a:latin typeface="HP001 4 hàng" panose="020B0603050302020204" pitchFamily="34" charset="-93"/>
                <a:cs typeface="Times New Roman" pitchFamily="18" charset="0"/>
              </a:rPr>
              <a:t> năm </a:t>
            </a:r>
            <a:r>
              <a:rPr lang="en-US" sz="4200" b="1" err="1">
                <a:solidFill>
                  <a:prstClr val="white">
                    <a:lumMod val="10000"/>
                  </a:prstClr>
                </a:solidFill>
                <a:latin typeface="HP001 4 hàng" panose="020B0603050302020204" pitchFamily="34" charset="-93"/>
                <a:cs typeface="Times New Roman" pitchFamily="18" charset="0"/>
              </a:rPr>
              <a:t>ngày</a:t>
            </a:r>
            <a:r>
              <a:rPr lang="en-US" sz="4200" b="1">
                <a:solidFill>
                  <a:prstClr val="white">
                    <a:lumMod val="10000"/>
                  </a:prstClr>
                </a:solidFill>
                <a:latin typeface="HP001 4 hàng" panose="020B0603050302020204" pitchFamily="34" charset="-93"/>
                <a:cs typeface="Times New Roman" pitchFamily="18" charset="0"/>
              </a:rPr>
              <a:t> </a:t>
            </a:r>
            <a:r>
              <a:rPr lang="en-US" sz="4200" b="1" smtClean="0">
                <a:solidFill>
                  <a:prstClr val="white">
                    <a:lumMod val="10000"/>
                  </a:prstClr>
                </a:solidFill>
                <a:latin typeface="HP001 4 hàng" panose="020B0603050302020204" pitchFamily="34" charset="-93"/>
                <a:cs typeface="Times New Roman" pitchFamily="18" charset="0"/>
              </a:rPr>
              <a:t>18 </a:t>
            </a:r>
            <a:r>
              <a:rPr lang="en-US" sz="4200" b="1" err="1">
                <a:solidFill>
                  <a:prstClr val="white">
                    <a:lumMod val="10000"/>
                  </a:prstClr>
                </a:solidFill>
                <a:latin typeface="HP001 4 hàng" panose="020B0603050302020204" pitchFamily="34" charset="-93"/>
                <a:cs typeface="Times New Roman" pitchFamily="18" charset="0"/>
              </a:rPr>
              <a:t>tháng</a:t>
            </a:r>
            <a:r>
              <a:rPr lang="en-US" sz="4200" b="1">
                <a:solidFill>
                  <a:prstClr val="white">
                    <a:lumMod val="10000"/>
                  </a:prstClr>
                </a:solidFill>
                <a:latin typeface="HP001 4 hàng" panose="020B0603050302020204" pitchFamily="34" charset="-93"/>
                <a:cs typeface="Times New Roman" pitchFamily="18" charset="0"/>
              </a:rPr>
              <a:t> 11 </a:t>
            </a:r>
            <a:r>
              <a:rPr lang="en-US" sz="4200" b="1" dirty="0" err="1">
                <a:solidFill>
                  <a:prstClr val="white">
                    <a:lumMod val="10000"/>
                  </a:prstClr>
                </a:solidFill>
                <a:latin typeface="HP001 4 hàng" panose="020B0603050302020204" pitchFamily="34" charset="-93"/>
                <a:cs typeface="Times New Roman" pitchFamily="18" charset="0"/>
              </a:rPr>
              <a:t>năm</a:t>
            </a:r>
            <a:r>
              <a:rPr lang="en-US" sz="4200" b="1" dirty="0">
                <a:solidFill>
                  <a:prstClr val="white">
                    <a:lumMod val="10000"/>
                  </a:prstClr>
                </a:solidFill>
                <a:latin typeface="HP001 4 hàng" panose="020B0603050302020204" pitchFamily="34" charset="-93"/>
                <a:cs typeface="Times New Roman" pitchFamily="18" charset="0"/>
              </a:rPr>
              <a:t> 2021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412651" y="1312012"/>
            <a:ext cx="3421382" cy="953352"/>
          </a:xfrm>
          <a:prstGeom prst="rect">
            <a:avLst/>
          </a:prstGeom>
          <a:noFill/>
        </p:spPr>
        <p:txBody>
          <a:bodyPr wrap="square" lIns="119363" tIns="59682" rIns="119363" bIns="59682">
            <a:spAutoFit/>
          </a:bodyPr>
          <a:lstStyle/>
          <a:p>
            <a:pPr defTabSz="1193636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200" b="1">
                <a:solidFill>
                  <a:prstClr val="white">
                    <a:lumMod val="10000"/>
                  </a:prstClr>
                </a:solidFill>
                <a:latin typeface="HP001 4H" panose="020B0603050302020204" pitchFamily="34" charset="0"/>
                <a:cs typeface="Times New Roman" pitchFamily="18" charset="0"/>
              </a:rPr>
              <a:t> </a:t>
            </a:r>
            <a:r>
              <a:rPr lang="en-US" sz="4200" b="1">
                <a:solidFill>
                  <a:prstClr val="white">
                    <a:lumMod val="10000"/>
                  </a:prstClr>
                </a:solidFill>
                <a:latin typeface="HP001 4 hàng" panose="020B0603050302020204" pitchFamily="34" charset="-93"/>
                <a:cs typeface="Times New Roman" pitchFamily="18" charset="0"/>
              </a:rPr>
              <a:t>Tiếng Việt</a:t>
            </a:r>
            <a:endParaRPr lang="en-US" sz="4200" b="1" dirty="0">
              <a:solidFill>
                <a:prstClr val="white">
                  <a:lumMod val="10000"/>
                </a:prstClr>
              </a:solidFill>
              <a:latin typeface="HP001 4 hàng" panose="020B0603050302020204" pitchFamily="34" charset="-93"/>
              <a:cs typeface="Times New Roman" pitchFamily="18" charset="0"/>
            </a:endParaRPr>
          </a:p>
        </p:txBody>
      </p:sp>
      <p:sp>
        <p:nvSpPr>
          <p:cNvPr id="17" name="TextBox 22"/>
          <p:cNvSpPr txBox="1"/>
          <p:nvPr/>
        </p:nvSpPr>
        <p:spPr>
          <a:xfrm>
            <a:off x="4086519" y="2169283"/>
            <a:ext cx="11932425" cy="1736357"/>
          </a:xfrm>
          <a:prstGeom prst="rect">
            <a:avLst/>
          </a:prstGeom>
          <a:noFill/>
        </p:spPr>
        <p:txBody>
          <a:bodyPr wrap="square" lIns="119363" tIns="59682" rIns="119363" bIns="59682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200" b="1">
                <a:solidFill>
                  <a:prstClr val="white">
                    <a:lumMod val="10000"/>
                  </a:prstClr>
                </a:solidFill>
                <a:latin typeface="HP001 4 hàng" pitchFamily="34" charset="-93"/>
                <a:cs typeface="Times New Roman" pitchFamily="18" charset="0"/>
              </a:rPr>
              <a:t>Luyện tập: </a:t>
            </a:r>
            <a:r>
              <a:rPr lang="en-US" sz="4200" b="1" smtClean="0">
                <a:solidFill>
                  <a:prstClr val="white">
                    <a:lumMod val="10000"/>
                  </a:prstClr>
                </a:solidFill>
                <a:latin typeface="HP001 4 hàng" pitchFamily="34" charset="-93"/>
                <a:cs typeface="Times New Roman" pitchFamily="18" charset="0"/>
              </a:rPr>
              <a:t>Từ ngữ chỉ đặc điểm, hoạt động. </a:t>
            </a:r>
            <a:endParaRPr lang="en-US" sz="4200" b="1" smtClean="0">
              <a:solidFill>
                <a:prstClr val="white">
                  <a:lumMod val="10000"/>
                </a:prstClr>
              </a:solidFill>
              <a:latin typeface="HP001 4 hàng" pitchFamily="34" charset="-93"/>
              <a:cs typeface="Times New Roman" pitchFamily="18" charset="0"/>
            </a:endParaRPr>
          </a:p>
          <a:p>
            <a:pPr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200" b="1" smtClean="0">
                <a:solidFill>
                  <a:prstClr val="white">
                    <a:lumMod val="10000"/>
                  </a:prstClr>
                </a:solidFill>
                <a:latin typeface="HP001 4 hàng" pitchFamily="34" charset="-93"/>
                <a:cs typeface="Times New Roman" pitchFamily="18" charset="0"/>
              </a:rPr>
              <a:t>            Câu </a:t>
            </a:r>
            <a:endParaRPr lang="en-US" sz="4200" b="1" dirty="0">
              <a:solidFill>
                <a:prstClr val="white">
                  <a:lumMod val="10000"/>
                </a:prstClr>
              </a:solidFill>
              <a:latin typeface="HP001 4 hàng" pitchFamily="34" charset="-93"/>
              <a:cs typeface="Times New Roman" pitchFamily="18" charset="0"/>
            </a:endParaRPr>
          </a:p>
        </p:txBody>
      </p:sp>
      <p:sp>
        <p:nvSpPr>
          <p:cNvPr id="11" name="TextBox 22"/>
          <p:cNvSpPr txBox="1"/>
          <p:nvPr/>
        </p:nvSpPr>
        <p:spPr>
          <a:xfrm>
            <a:off x="7874259" y="3037462"/>
            <a:ext cx="11932425" cy="953352"/>
          </a:xfrm>
          <a:prstGeom prst="rect">
            <a:avLst/>
          </a:prstGeom>
          <a:noFill/>
        </p:spPr>
        <p:txBody>
          <a:bodyPr wrap="square" lIns="119363" tIns="59682" rIns="119363" bIns="59682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200" b="1">
                <a:solidFill>
                  <a:prstClr val="white">
                    <a:lumMod val="10000"/>
                  </a:prstClr>
                </a:solidFill>
                <a:latin typeface="HP001 4 hàng" pitchFamily="34" charset="-93"/>
                <a:cs typeface="Times New Roman" pitchFamily="18" charset="0"/>
              </a:rPr>
              <a:t>n</a:t>
            </a:r>
            <a:r>
              <a:rPr lang="en-US" sz="4200" b="1" smtClean="0">
                <a:solidFill>
                  <a:prstClr val="white">
                    <a:lumMod val="10000"/>
                  </a:prstClr>
                </a:solidFill>
                <a:latin typeface="HP001 4 hàng" pitchFamily="34" charset="-93"/>
                <a:cs typeface="Times New Roman" pitchFamily="18" charset="0"/>
              </a:rPr>
              <a:t>êu hoạt động.</a:t>
            </a:r>
            <a:endParaRPr lang="en-US" sz="4200" b="1" dirty="0">
              <a:solidFill>
                <a:prstClr val="white">
                  <a:lumMod val="10000"/>
                </a:prstClr>
              </a:solidFill>
              <a:latin typeface="HP001 4 hàng" pitchFamily="34" charset="-93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086519" y="3872060"/>
            <a:ext cx="3421382" cy="953352"/>
          </a:xfrm>
          <a:prstGeom prst="rect">
            <a:avLst/>
          </a:prstGeom>
          <a:noFill/>
        </p:spPr>
        <p:txBody>
          <a:bodyPr wrap="square" lIns="119363" tIns="59682" rIns="119363" bIns="59682">
            <a:spAutoFit/>
          </a:bodyPr>
          <a:lstStyle/>
          <a:p>
            <a:pPr defTabSz="1193636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200" b="1" smtClean="0">
                <a:solidFill>
                  <a:prstClr val="white">
                    <a:lumMod val="10000"/>
                  </a:prstClr>
                </a:solidFill>
                <a:latin typeface="HP001 4 hàng" pitchFamily="34" charset="-93"/>
                <a:cs typeface="Times New Roman" pitchFamily="18" charset="0"/>
              </a:rPr>
              <a:t>Bài 3</a:t>
            </a:r>
            <a:endParaRPr lang="en-US" sz="4200" b="1" dirty="0">
              <a:solidFill>
                <a:prstClr val="white">
                  <a:lumMod val="10000"/>
                </a:prstClr>
              </a:solidFill>
              <a:latin typeface="HP001 4 hàng" panose="020B0603050302020204" pitchFamily="34" charset="-93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218715" y="4686224"/>
            <a:ext cx="3751196" cy="928443"/>
          </a:xfrm>
          <a:prstGeom prst="rect">
            <a:avLst/>
          </a:prstGeom>
          <a:noFill/>
        </p:spPr>
        <p:txBody>
          <a:bodyPr wrap="square" lIns="119363" tIns="59682" rIns="119363" bIns="59682">
            <a:spAutoFit/>
          </a:bodyPr>
          <a:lstStyle/>
          <a:p>
            <a:pPr defTabSz="1193636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200" b="1" smtClean="0">
                <a:solidFill>
                  <a:prstClr val="white">
                    <a:lumMod val="10000"/>
                  </a:prstClr>
                </a:solidFill>
                <a:latin typeface="HP001 4 hàng" pitchFamily="34" charset="-93"/>
                <a:cs typeface="Times New Roman" pitchFamily="18" charset="0"/>
              </a:rPr>
              <a:t>-</a:t>
            </a:r>
            <a:endParaRPr lang="en-US" sz="4200" b="1" dirty="0">
              <a:solidFill>
                <a:prstClr val="white">
                  <a:lumMod val="10000"/>
                </a:prstClr>
              </a:solidFill>
              <a:latin typeface="HP001 4 hàng" panose="020B0603050302020204" pitchFamily="34" charset="-93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218715" y="5519417"/>
            <a:ext cx="3751196" cy="928443"/>
          </a:xfrm>
          <a:prstGeom prst="rect">
            <a:avLst/>
          </a:prstGeom>
          <a:noFill/>
        </p:spPr>
        <p:txBody>
          <a:bodyPr wrap="square" lIns="119363" tIns="59682" rIns="119363" bIns="59682">
            <a:spAutoFit/>
          </a:bodyPr>
          <a:lstStyle/>
          <a:p>
            <a:pPr defTabSz="1193636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200" b="1" smtClean="0">
                <a:solidFill>
                  <a:prstClr val="white">
                    <a:lumMod val="10000"/>
                  </a:prstClr>
                </a:solidFill>
                <a:latin typeface="HP001 4 hàng" pitchFamily="34" charset="-93"/>
                <a:cs typeface="Times New Roman" pitchFamily="18" charset="0"/>
              </a:rPr>
              <a:t>-</a:t>
            </a:r>
            <a:endParaRPr lang="en-US" sz="4200" b="1" dirty="0">
              <a:solidFill>
                <a:prstClr val="white">
                  <a:lumMod val="10000"/>
                </a:prstClr>
              </a:solidFill>
              <a:latin typeface="HP001 4 hàng" panose="020B0603050302020204" pitchFamily="34" charset="-93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218715" y="6353137"/>
            <a:ext cx="3751196" cy="928443"/>
          </a:xfrm>
          <a:prstGeom prst="rect">
            <a:avLst/>
          </a:prstGeom>
          <a:noFill/>
        </p:spPr>
        <p:txBody>
          <a:bodyPr wrap="square" lIns="119363" tIns="59682" rIns="119363" bIns="59682">
            <a:spAutoFit/>
          </a:bodyPr>
          <a:lstStyle/>
          <a:p>
            <a:pPr defTabSz="1193636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200" b="1" smtClean="0">
                <a:solidFill>
                  <a:prstClr val="white">
                    <a:lumMod val="10000"/>
                  </a:prstClr>
                </a:solidFill>
                <a:latin typeface="HP001 4 hàng" pitchFamily="34" charset="-93"/>
                <a:cs typeface="Times New Roman" pitchFamily="18" charset="0"/>
              </a:rPr>
              <a:t>-</a:t>
            </a:r>
            <a:endParaRPr lang="en-US" sz="4200" b="1" dirty="0">
              <a:solidFill>
                <a:prstClr val="white">
                  <a:lumMod val="10000"/>
                </a:prstClr>
              </a:solidFill>
              <a:latin typeface="HP001 4 hàng" panose="020B0603050302020204" pitchFamily="34" charset="-93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218715" y="7205380"/>
            <a:ext cx="3751196" cy="928443"/>
          </a:xfrm>
          <a:prstGeom prst="rect">
            <a:avLst/>
          </a:prstGeom>
          <a:noFill/>
        </p:spPr>
        <p:txBody>
          <a:bodyPr wrap="square" lIns="119363" tIns="59682" rIns="119363" bIns="59682">
            <a:spAutoFit/>
          </a:bodyPr>
          <a:lstStyle/>
          <a:p>
            <a:pPr defTabSz="1193636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200" b="1" smtClean="0">
                <a:solidFill>
                  <a:prstClr val="white">
                    <a:lumMod val="10000"/>
                  </a:prstClr>
                </a:solidFill>
                <a:latin typeface="HP001 4 hàng" pitchFamily="34" charset="-93"/>
                <a:cs typeface="Times New Roman" pitchFamily="18" charset="0"/>
              </a:rPr>
              <a:t>-</a:t>
            </a:r>
            <a:endParaRPr lang="en-US" sz="4200" b="1" dirty="0">
              <a:solidFill>
                <a:prstClr val="white">
                  <a:lumMod val="10000"/>
                </a:prstClr>
              </a:solidFill>
              <a:latin typeface="HP001 4 hàng" panose="020B0603050302020204" pitchFamily="34" charset="-93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7848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5">
            <a:extLst>
              <a:ext uri="{FF2B5EF4-FFF2-40B4-BE49-F238E27FC236}">
                <a16:creationId xmlns:a16="http://schemas.microsoft.com/office/drawing/2014/main" id="{32E29622-6938-4F27-BA2F-8E57C68A088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907" y="-2032326"/>
            <a:ext cx="11606787" cy="10023285"/>
          </a:xfrm>
          <a:prstGeom prst="rect">
            <a:avLst/>
          </a:prstGeom>
        </p:spPr>
      </p:pic>
      <p:pic>
        <p:nvPicPr>
          <p:cNvPr id="3" name="图片 3">
            <a:extLst>
              <a:ext uri="{FF2B5EF4-FFF2-40B4-BE49-F238E27FC236}">
                <a16:creationId xmlns:a16="http://schemas.microsoft.com/office/drawing/2014/main" id="{63E1EB0B-1977-4295-A955-9601CE75B59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97" t="5233" r="25224" b="13079"/>
          <a:stretch/>
        </p:blipFill>
        <p:spPr>
          <a:xfrm>
            <a:off x="9596169" y="2876976"/>
            <a:ext cx="5496380" cy="6235324"/>
          </a:xfrm>
          <a:prstGeom prst="rect">
            <a:avLst/>
          </a:prstGeom>
        </p:spPr>
      </p:pic>
      <p:sp>
        <p:nvSpPr>
          <p:cNvPr id="4" name="矩形 7">
            <a:extLst>
              <a:ext uri="{FF2B5EF4-FFF2-40B4-BE49-F238E27FC236}">
                <a16:creationId xmlns:a16="http://schemas.microsoft.com/office/drawing/2014/main" id="{14FAFE21-AA2A-4F70-9672-140718BA80EC}"/>
              </a:ext>
            </a:extLst>
          </p:cNvPr>
          <p:cNvSpPr/>
          <p:nvPr/>
        </p:nvSpPr>
        <p:spPr>
          <a:xfrm>
            <a:off x="2872443" y="2939590"/>
            <a:ext cx="6379714" cy="1278687"/>
          </a:xfrm>
          <a:prstGeom prst="rect">
            <a:avLst/>
          </a:prstGeom>
        </p:spPr>
        <p:txBody>
          <a:bodyPr wrap="square" lIns="119384" tIns="59692" rIns="119384" bIns="59692">
            <a:spAutoFit/>
          </a:bodyPr>
          <a:lstStyle/>
          <a:p>
            <a:pPr algn="ctr" defTabSz="538886" hangingPunct="0">
              <a:lnSpc>
                <a:spcPct val="150000"/>
              </a:lnSpc>
              <a:defRPr sz="2600" cap="none">
                <a:solidFill>
                  <a:srgbClr val="717172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lang="en-US" altLang="zh-CN" sz="5700" kern="0" smtClean="0">
                <a:solidFill>
                  <a:srgbClr val="FF0000"/>
                </a:solidFill>
                <a:latin typeface="Times New Roman" pitchFamily="18" charset="0"/>
                <a:ea typeface="Yu Gothic UI Semilight" panose="020B0400000000000000" pitchFamily="34" charset="-128"/>
                <a:cs typeface="Times New Roman" pitchFamily="18" charset="0"/>
                <a:sym typeface="Lato Regular"/>
              </a:rPr>
              <a:t>Củng cố</a:t>
            </a:r>
            <a:endParaRPr lang="zh-CN" altLang="en-US" sz="5700" kern="0" dirty="0">
              <a:solidFill>
                <a:srgbClr val="FF0000"/>
              </a:solidFill>
              <a:latin typeface="Times New Roman" pitchFamily="18" charset="0"/>
              <a:ea typeface="Yu Gothic UI Semilight" panose="020B0400000000000000" pitchFamily="34" charset="-128"/>
              <a:cs typeface="Times New Roman" pitchFamily="18" charset="0"/>
              <a:sym typeface="Lato Regular"/>
            </a:endParaRPr>
          </a:p>
        </p:txBody>
      </p:sp>
      <p:pic>
        <p:nvPicPr>
          <p:cNvPr id="5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8226949"/>
            <a:ext cx="15636875" cy="1002952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1"/>
            <a:ext cx="15636875" cy="496013"/>
            <a:chOff x="0" y="-127508"/>
            <a:chExt cx="12192000" cy="1361811"/>
          </a:xfrm>
        </p:grpSpPr>
        <p:sp>
          <p:nvSpPr>
            <p:cNvPr id="7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9" name="图片 35">
            <a:extLst>
              <a:ext uri="{FF2B5EF4-FFF2-40B4-BE49-F238E27FC236}">
                <a16:creationId xmlns:a16="http://schemas.microsoft.com/office/drawing/2014/main" id="{6D336546-DCB4-44A1-9408-72467C3E80A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95423" y="1725124"/>
            <a:ext cx="1897125" cy="1526746"/>
          </a:xfrm>
          <a:prstGeom prst="rect">
            <a:avLst/>
          </a:prstGeom>
        </p:spPr>
      </p:pic>
      <p:pic>
        <p:nvPicPr>
          <p:cNvPr id="10" name="图片 41">
            <a:extLst>
              <a:ext uri="{FF2B5EF4-FFF2-40B4-BE49-F238E27FC236}">
                <a16:creationId xmlns:a16="http://schemas.microsoft.com/office/drawing/2014/main" id="{F0CA763B-28AA-4F2E-B16E-CEE647F245D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41658" y="570841"/>
            <a:ext cx="1194854" cy="2037842"/>
          </a:xfrm>
          <a:prstGeom prst="rect">
            <a:avLst/>
          </a:prstGeom>
        </p:spPr>
      </p:pic>
      <p:pic>
        <p:nvPicPr>
          <p:cNvPr id="11" name="图片 6">
            <a:extLst>
              <a:ext uri="{FF2B5EF4-FFF2-40B4-BE49-F238E27FC236}">
                <a16:creationId xmlns:a16="http://schemas.microsoft.com/office/drawing/2014/main" id="{D4D8F7B5-0439-464B-BDE1-89917B5A4BF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70838" flipH="1">
            <a:off x="263575" y="6398370"/>
            <a:ext cx="2683691" cy="2456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6803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E03B3F22-758C-4BBA-9D06-6757B30197F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85" t="10430" r="46646" b="11190"/>
          <a:stretch/>
        </p:blipFill>
        <p:spPr>
          <a:xfrm>
            <a:off x="588859" y="1270388"/>
            <a:ext cx="8750617" cy="5911927"/>
          </a:xfrm>
          <a:prstGeom prst="rect">
            <a:avLst/>
          </a:prstGeom>
        </p:spPr>
      </p:pic>
      <p:pic>
        <p:nvPicPr>
          <p:cNvPr id="3" name="图片 5">
            <a:extLst>
              <a:ext uri="{FF2B5EF4-FFF2-40B4-BE49-F238E27FC236}">
                <a16:creationId xmlns:a16="http://schemas.microsoft.com/office/drawing/2014/main" id="{60932D90-BF1F-46A3-A430-FC72715840D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75" t="9789" r="12468"/>
          <a:stretch/>
        </p:blipFill>
        <p:spPr>
          <a:xfrm>
            <a:off x="7942860" y="1661332"/>
            <a:ext cx="7566997" cy="7373331"/>
          </a:xfrm>
          <a:prstGeom prst="rect">
            <a:avLst/>
          </a:prstGeom>
        </p:spPr>
      </p:pic>
      <p:sp>
        <p:nvSpPr>
          <p:cNvPr id="4" name="Shape 233">
            <a:extLst>
              <a:ext uri="{FF2B5EF4-FFF2-40B4-BE49-F238E27FC236}">
                <a16:creationId xmlns:a16="http://schemas.microsoft.com/office/drawing/2014/main" id="{1B824074-8DEA-4C1B-B445-E225F4803DB7}"/>
              </a:ext>
            </a:extLst>
          </p:cNvPr>
          <p:cNvSpPr/>
          <p:nvPr/>
        </p:nvSpPr>
        <p:spPr>
          <a:xfrm>
            <a:off x="2227714" y="2899304"/>
            <a:ext cx="5957212" cy="28593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33162" tIns="33162" rIns="33162" bIns="33162" anchor="ctr">
            <a:spAutoFit/>
          </a:bodyPr>
          <a:lstStyle/>
          <a:p>
            <a:pPr algn="just" defTabSz="538886" hangingPunct="0">
              <a:lnSpc>
                <a:spcPct val="150000"/>
              </a:lnSpc>
              <a:defRPr sz="2600" cap="none">
                <a:solidFill>
                  <a:srgbClr val="717172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lang="en-US" sz="4200" kern="0" dirty="0" err="1">
                <a:solidFill>
                  <a:srgbClr val="002060"/>
                </a:solidFill>
                <a:latin typeface="Times New Roman" pitchFamily="18" charset="0"/>
                <a:ea typeface="字魂7号-温暖童稚体" panose="00000500000000000000" pitchFamily="2" charset="-122"/>
                <a:cs typeface="Times New Roman" pitchFamily="18" charset="0"/>
                <a:sym typeface="Lato Regular"/>
              </a:rPr>
              <a:t>Đặt</a:t>
            </a:r>
            <a:r>
              <a:rPr lang="en-US" sz="4200" kern="0" dirty="0">
                <a:solidFill>
                  <a:srgbClr val="002060"/>
                </a:solidFill>
                <a:latin typeface="Times New Roman" pitchFamily="18" charset="0"/>
                <a:ea typeface="字魂7号-温暖童稚体" panose="00000500000000000000" pitchFamily="2" charset="-122"/>
                <a:cs typeface="Times New Roman" pitchFamily="18" charset="0"/>
                <a:sym typeface="Lato Regular"/>
              </a:rPr>
              <a:t> </a:t>
            </a:r>
            <a:r>
              <a:rPr lang="en-US" sz="4200" kern="0" dirty="0" err="1">
                <a:solidFill>
                  <a:srgbClr val="002060"/>
                </a:solidFill>
                <a:latin typeface="Times New Roman" pitchFamily="18" charset="0"/>
                <a:ea typeface="字魂7号-温暖童稚体" panose="00000500000000000000" pitchFamily="2" charset="-122"/>
                <a:cs typeface="Times New Roman" pitchFamily="18" charset="0"/>
                <a:sym typeface="Lato Regular"/>
              </a:rPr>
              <a:t>câu</a:t>
            </a:r>
            <a:r>
              <a:rPr lang="en-US" sz="4200" kern="0" dirty="0">
                <a:solidFill>
                  <a:srgbClr val="002060"/>
                </a:solidFill>
                <a:latin typeface="Times New Roman" pitchFamily="18" charset="0"/>
                <a:ea typeface="字魂7号-温暖童稚体" panose="00000500000000000000" pitchFamily="2" charset="-122"/>
                <a:cs typeface="Times New Roman" pitchFamily="18" charset="0"/>
                <a:sym typeface="Lato Regular"/>
              </a:rPr>
              <a:t> </a:t>
            </a:r>
            <a:r>
              <a:rPr lang="en-US" sz="4200" kern="0" dirty="0" err="1" smtClean="0">
                <a:solidFill>
                  <a:srgbClr val="002060"/>
                </a:solidFill>
                <a:latin typeface="Times New Roman" pitchFamily="18" charset="0"/>
                <a:ea typeface="字魂7号-温暖童稚体" panose="00000500000000000000" pitchFamily="2" charset="-122"/>
                <a:cs typeface="Times New Roman" pitchFamily="18" charset="0"/>
                <a:sym typeface="Lato Regular"/>
              </a:rPr>
              <a:t>nêu</a:t>
            </a:r>
            <a:r>
              <a:rPr lang="en-US" sz="4200" kern="0" dirty="0" smtClean="0">
                <a:solidFill>
                  <a:srgbClr val="002060"/>
                </a:solidFill>
                <a:latin typeface="Times New Roman" pitchFamily="18" charset="0"/>
                <a:ea typeface="字魂7号-温暖童稚体" panose="00000500000000000000" pitchFamily="2" charset="-122"/>
                <a:cs typeface="Times New Roman" pitchFamily="18" charset="0"/>
                <a:sym typeface="Lato Regular"/>
              </a:rPr>
              <a:t> </a:t>
            </a:r>
            <a:r>
              <a:rPr lang="en-US" sz="4200" kern="0" dirty="0" err="1" smtClean="0">
                <a:solidFill>
                  <a:srgbClr val="002060"/>
                </a:solidFill>
                <a:latin typeface="Times New Roman" pitchFamily="18" charset="0"/>
                <a:ea typeface="字魂7号-温暖童稚体" panose="00000500000000000000" pitchFamily="2" charset="-122"/>
                <a:cs typeface="Times New Roman" pitchFamily="18" charset="0"/>
                <a:sym typeface="Lato Regular"/>
              </a:rPr>
              <a:t>hoạt</a:t>
            </a:r>
            <a:r>
              <a:rPr lang="en-US" sz="4200" kern="0" dirty="0" smtClean="0">
                <a:solidFill>
                  <a:srgbClr val="002060"/>
                </a:solidFill>
                <a:latin typeface="Times New Roman" pitchFamily="18" charset="0"/>
                <a:ea typeface="字魂7号-温暖童稚体" panose="00000500000000000000" pitchFamily="2" charset="-122"/>
                <a:cs typeface="Times New Roman" pitchFamily="18" charset="0"/>
                <a:sym typeface="Lato Regular"/>
              </a:rPr>
              <a:t> </a:t>
            </a:r>
            <a:r>
              <a:rPr lang="en-US" sz="4200" kern="0" dirty="0" err="1" smtClean="0">
                <a:solidFill>
                  <a:srgbClr val="002060"/>
                </a:solidFill>
                <a:latin typeface="Times New Roman" pitchFamily="18" charset="0"/>
                <a:ea typeface="字魂7号-温暖童稚体" panose="00000500000000000000" pitchFamily="2" charset="-122"/>
                <a:cs typeface="Times New Roman" pitchFamily="18" charset="0"/>
                <a:sym typeface="Lato Regular"/>
              </a:rPr>
              <a:t>động</a:t>
            </a:r>
            <a:r>
              <a:rPr lang="en-US" sz="4200" kern="0" dirty="0" smtClean="0">
                <a:solidFill>
                  <a:srgbClr val="002060"/>
                </a:solidFill>
                <a:latin typeface="Times New Roman" pitchFamily="18" charset="0"/>
                <a:ea typeface="字魂7号-温暖童稚体" panose="00000500000000000000" pitchFamily="2" charset="-122"/>
                <a:cs typeface="Times New Roman" pitchFamily="18" charset="0"/>
                <a:sym typeface="Lato Regular"/>
              </a:rPr>
              <a:t> </a:t>
            </a:r>
            <a:r>
              <a:rPr lang="en-US" sz="4200" kern="0" dirty="0" err="1" smtClean="0">
                <a:solidFill>
                  <a:srgbClr val="002060"/>
                </a:solidFill>
                <a:latin typeface="Times New Roman" pitchFamily="18" charset="0"/>
                <a:ea typeface="字魂7号-温暖童稚体" panose="00000500000000000000" pitchFamily="2" charset="-122"/>
                <a:cs typeface="Times New Roman" pitchFamily="18" charset="0"/>
                <a:sym typeface="Lato Regular"/>
              </a:rPr>
              <a:t>trong</a:t>
            </a:r>
            <a:r>
              <a:rPr lang="en-US" sz="4200" kern="0" dirty="0" smtClean="0">
                <a:solidFill>
                  <a:srgbClr val="002060"/>
                </a:solidFill>
                <a:latin typeface="Times New Roman" pitchFamily="18" charset="0"/>
                <a:ea typeface="字魂7号-温暖童稚体" panose="00000500000000000000" pitchFamily="2" charset="-122"/>
                <a:cs typeface="Times New Roman" pitchFamily="18" charset="0"/>
                <a:sym typeface="Lato Regular"/>
              </a:rPr>
              <a:t> </a:t>
            </a:r>
            <a:r>
              <a:rPr lang="en-US" sz="4200" kern="0" dirty="0" err="1" smtClean="0">
                <a:solidFill>
                  <a:srgbClr val="002060"/>
                </a:solidFill>
                <a:latin typeface="Times New Roman" pitchFamily="18" charset="0"/>
                <a:ea typeface="字魂7号-温暖童稚体" panose="00000500000000000000" pitchFamily="2" charset="-122"/>
                <a:cs typeface="Times New Roman" pitchFamily="18" charset="0"/>
                <a:sym typeface="Lato Regular"/>
              </a:rPr>
              <a:t>giờ</a:t>
            </a:r>
            <a:r>
              <a:rPr lang="en-US" sz="4200" kern="0" dirty="0" smtClean="0">
                <a:solidFill>
                  <a:srgbClr val="002060"/>
                </a:solidFill>
                <a:latin typeface="Times New Roman" pitchFamily="18" charset="0"/>
                <a:ea typeface="字魂7号-温暖童稚体" panose="00000500000000000000" pitchFamily="2" charset="-122"/>
                <a:cs typeface="Times New Roman" pitchFamily="18" charset="0"/>
                <a:sym typeface="Lato Regular"/>
              </a:rPr>
              <a:t> </a:t>
            </a:r>
            <a:r>
              <a:rPr lang="en-US" sz="4200" kern="0" dirty="0" err="1" smtClean="0">
                <a:solidFill>
                  <a:srgbClr val="002060"/>
                </a:solidFill>
                <a:latin typeface="Times New Roman" pitchFamily="18" charset="0"/>
                <a:ea typeface="字魂7号-温暖童稚体" panose="00000500000000000000" pitchFamily="2" charset="-122"/>
                <a:cs typeface="Times New Roman" pitchFamily="18" charset="0"/>
                <a:sym typeface="Lato Regular"/>
              </a:rPr>
              <a:t>ra</a:t>
            </a:r>
            <a:r>
              <a:rPr lang="en-US" sz="4200" kern="0" dirty="0" smtClean="0">
                <a:solidFill>
                  <a:srgbClr val="002060"/>
                </a:solidFill>
                <a:latin typeface="Times New Roman" pitchFamily="18" charset="0"/>
                <a:ea typeface="字魂7号-温暖童稚体" panose="00000500000000000000" pitchFamily="2" charset="-122"/>
                <a:cs typeface="Times New Roman" pitchFamily="18" charset="0"/>
                <a:sym typeface="Lato Regular"/>
              </a:rPr>
              <a:t> </a:t>
            </a:r>
            <a:r>
              <a:rPr lang="en-US" sz="4200" kern="0" dirty="0" err="1" smtClean="0">
                <a:solidFill>
                  <a:srgbClr val="002060"/>
                </a:solidFill>
                <a:latin typeface="Times New Roman" pitchFamily="18" charset="0"/>
                <a:ea typeface="字魂7号-温暖童稚体" panose="00000500000000000000" pitchFamily="2" charset="-122"/>
                <a:cs typeface="Times New Roman" pitchFamily="18" charset="0"/>
                <a:sym typeface="Lato Regular"/>
              </a:rPr>
              <a:t>chơi</a:t>
            </a:r>
            <a:r>
              <a:rPr lang="en-US" sz="4200" kern="0" dirty="0" smtClean="0">
                <a:solidFill>
                  <a:srgbClr val="002060"/>
                </a:solidFill>
                <a:latin typeface="Times New Roman" pitchFamily="18" charset="0"/>
                <a:ea typeface="字魂7号-温暖童稚体" panose="00000500000000000000" pitchFamily="2" charset="-122"/>
                <a:cs typeface="Times New Roman" pitchFamily="18" charset="0"/>
                <a:sym typeface="Lato Regular"/>
              </a:rPr>
              <a:t> ở </a:t>
            </a:r>
            <a:r>
              <a:rPr lang="en-US" sz="4200" kern="0" dirty="0" err="1" smtClean="0">
                <a:solidFill>
                  <a:srgbClr val="002060"/>
                </a:solidFill>
                <a:latin typeface="Times New Roman" pitchFamily="18" charset="0"/>
                <a:ea typeface="字魂7号-温暖童稚体" panose="00000500000000000000" pitchFamily="2" charset="-122"/>
                <a:cs typeface="Times New Roman" pitchFamily="18" charset="0"/>
                <a:sym typeface="Lato Regular"/>
              </a:rPr>
              <a:t>sân</a:t>
            </a:r>
            <a:r>
              <a:rPr lang="en-US" sz="4200" kern="0" dirty="0" smtClean="0">
                <a:solidFill>
                  <a:srgbClr val="002060"/>
                </a:solidFill>
                <a:latin typeface="Times New Roman" pitchFamily="18" charset="0"/>
                <a:ea typeface="字魂7号-温暖童稚体" panose="00000500000000000000" pitchFamily="2" charset="-122"/>
                <a:cs typeface="Times New Roman" pitchFamily="18" charset="0"/>
                <a:sym typeface="Lato Regular"/>
              </a:rPr>
              <a:t> </a:t>
            </a:r>
            <a:r>
              <a:rPr lang="en-US" sz="4200" kern="0" dirty="0" err="1" smtClean="0">
                <a:solidFill>
                  <a:srgbClr val="002060"/>
                </a:solidFill>
                <a:latin typeface="Times New Roman" pitchFamily="18" charset="0"/>
                <a:ea typeface="字魂7号-温暖童稚体" panose="00000500000000000000" pitchFamily="2" charset="-122"/>
                <a:cs typeface="Times New Roman" pitchFamily="18" charset="0"/>
                <a:sym typeface="Lato Regular"/>
              </a:rPr>
              <a:t>trường</a:t>
            </a:r>
            <a:r>
              <a:rPr lang="en-US" sz="4200" kern="0" dirty="0" smtClean="0">
                <a:solidFill>
                  <a:srgbClr val="002060"/>
                </a:solidFill>
                <a:latin typeface="Times New Roman" pitchFamily="18" charset="0"/>
                <a:ea typeface="字魂7号-温暖童稚体" panose="00000500000000000000" pitchFamily="2" charset="-122"/>
                <a:cs typeface="Times New Roman" pitchFamily="18" charset="0"/>
                <a:sym typeface="Lato Regular"/>
              </a:rPr>
              <a:t> </a:t>
            </a:r>
            <a:r>
              <a:rPr lang="en-US" sz="4200" kern="0" dirty="0" err="1" smtClean="0">
                <a:solidFill>
                  <a:srgbClr val="002060"/>
                </a:solidFill>
                <a:latin typeface="Times New Roman" pitchFamily="18" charset="0"/>
                <a:ea typeface="字魂7号-温暖童稚体" panose="00000500000000000000" pitchFamily="2" charset="-122"/>
                <a:cs typeface="Times New Roman" pitchFamily="18" charset="0"/>
                <a:sym typeface="Lato Regular"/>
              </a:rPr>
              <a:t>em</a:t>
            </a:r>
            <a:r>
              <a:rPr lang="en-US" sz="4200" kern="0" dirty="0" smtClean="0">
                <a:solidFill>
                  <a:srgbClr val="002060"/>
                </a:solidFill>
                <a:latin typeface="Times New Roman" pitchFamily="18" charset="0"/>
                <a:ea typeface="字魂7号-温暖童稚体" panose="00000500000000000000" pitchFamily="2" charset="-122"/>
                <a:cs typeface="Times New Roman" pitchFamily="18" charset="0"/>
                <a:sym typeface="Lato Regular"/>
              </a:rPr>
              <a:t>.</a:t>
            </a:r>
            <a:endParaRPr sz="4200" kern="0" dirty="0">
              <a:solidFill>
                <a:srgbClr val="002060"/>
              </a:solidFill>
              <a:latin typeface="Times New Roman" pitchFamily="18" charset="0"/>
              <a:ea typeface="字魂7号-温暖童稚体" panose="00000500000000000000" pitchFamily="2" charset="-122"/>
              <a:cs typeface="Times New Roman" pitchFamily="18" charset="0"/>
              <a:sym typeface="Lato Regular"/>
            </a:endParaRPr>
          </a:p>
        </p:txBody>
      </p:sp>
      <p:pic>
        <p:nvPicPr>
          <p:cNvPr id="5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8226949"/>
            <a:ext cx="15636875" cy="1002952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1"/>
            <a:ext cx="15636875" cy="496013"/>
            <a:chOff x="0" y="-127508"/>
            <a:chExt cx="12192000" cy="1361811"/>
          </a:xfrm>
        </p:grpSpPr>
        <p:sp>
          <p:nvSpPr>
            <p:cNvPr id="7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9" name="图片 34">
            <a:extLst>
              <a:ext uri="{FF2B5EF4-FFF2-40B4-BE49-F238E27FC236}">
                <a16:creationId xmlns:a16="http://schemas.microsoft.com/office/drawing/2014/main" id="{3F9F5A26-3D7D-45A1-A010-0C250038CCD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30848" y="-622049"/>
            <a:ext cx="2563085" cy="2906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797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723</TotalTime>
  <Words>425</Words>
  <Application>Microsoft Office PowerPoint</Application>
  <PresentationFormat>Custom</PresentationFormat>
  <Paragraphs>71</Paragraphs>
  <Slides>12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29" baseType="lpstr">
      <vt:lpstr>Yu Gothic UI Semilight</vt:lpstr>
      <vt:lpstr>Arial</vt:lpstr>
      <vt:lpstr>Arial Rounded MT Bold</vt:lpstr>
      <vt:lpstr>Arial-Rounded</vt:lpstr>
      <vt:lpstr>Calibri</vt:lpstr>
      <vt:lpstr>Calibri Light</vt:lpstr>
      <vt:lpstr>Cambria</vt:lpstr>
      <vt:lpstr>等线</vt:lpstr>
      <vt:lpstr>HP001 4 hàng</vt:lpstr>
      <vt:lpstr>HP001 4H</vt:lpstr>
      <vt:lpstr>Lato Regular</vt:lpstr>
      <vt:lpstr>黑体</vt:lpstr>
      <vt:lpstr>Times New Roman</vt:lpstr>
      <vt:lpstr>字魂7号-温暖童稚体</vt:lpstr>
      <vt:lpstr>思源黑体 CN Bold</vt:lpstr>
      <vt:lpstr>Office Theme</vt:lpstr>
      <vt:lpstr>1_Office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WINDOWS 10 PRO</cp:lastModifiedBy>
  <cp:revision>244</cp:revision>
  <dcterms:created xsi:type="dcterms:W3CDTF">2021-06-15T15:52:51Z</dcterms:created>
  <dcterms:modified xsi:type="dcterms:W3CDTF">2021-11-18T02:53:33Z</dcterms:modified>
</cp:coreProperties>
</file>