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80" r:id="rId3"/>
    <p:sldId id="262" r:id="rId4"/>
    <p:sldId id="372" r:id="rId5"/>
    <p:sldId id="360" r:id="rId6"/>
    <p:sldId id="361" r:id="rId7"/>
    <p:sldId id="362" r:id="rId8"/>
    <p:sldId id="270" r:id="rId9"/>
    <p:sldId id="271" r:id="rId10"/>
    <p:sldId id="269" r:id="rId11"/>
    <p:sldId id="363" r:id="rId12"/>
    <p:sldId id="278" r:id="rId13"/>
    <p:sldId id="279" r:id="rId14"/>
    <p:sldId id="364" r:id="rId15"/>
    <p:sldId id="365" r:id="rId16"/>
    <p:sldId id="366" r:id="rId17"/>
    <p:sldId id="367" r:id="rId18"/>
    <p:sldId id="280" r:id="rId19"/>
    <p:sldId id="370" r:id="rId20"/>
    <p:sldId id="371" r:id="rId21"/>
    <p:sldId id="283" r:id="rId22"/>
    <p:sldId id="373" r:id="rId23"/>
    <p:sldId id="374" r:id="rId24"/>
    <p:sldId id="375" r:id="rId25"/>
    <p:sldId id="376" r:id="rId26"/>
    <p:sldId id="377" r:id="rId27"/>
    <p:sldId id="378" r:id="rId28"/>
    <p:sldId id="3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p:scale>
          <a:sx n="50" d="100"/>
          <a:sy n="50" d="100"/>
        </p:scale>
        <p:origin x="1500"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13</a:t>
            </a:fld>
            <a:endParaRPr lang="en-US"/>
          </a:p>
        </p:txBody>
      </p:sp>
    </p:spTree>
    <p:extLst>
      <p:ext uri="{BB962C8B-B14F-4D97-AF65-F5344CB8AC3E}">
        <p14:creationId xmlns:p14="http://schemas.microsoft.com/office/powerpoint/2010/main" val="4525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12/15/2022</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12/15/2022</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2022/12/15</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image" Target="../media/image3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6.xml"/><Relationship Id="rId7" Type="http://schemas.openxmlformats.org/officeDocument/2006/relationships/image" Target="../media/image4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20.jpe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6.jpeg"/><Relationship Id="rId5" Type="http://schemas.openxmlformats.org/officeDocument/2006/relationships/image" Target="../media/image32.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xml"/><Relationship Id="rId7" Type="http://schemas.openxmlformats.org/officeDocument/2006/relationships/image" Target="../media/image20.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gif"/><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16.gif"/><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2149</Words>
  <Application>Microsoft Office PowerPoint</Application>
  <PresentationFormat>Widescreen</PresentationFormat>
  <Paragraphs>162</Paragraphs>
  <Slides>27</Slides>
  <Notes>1</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微软雅黑</vt:lpstr>
      <vt:lpstr>#9Slide03 AmpleSoft Bold</vt:lpstr>
      <vt:lpstr>Alibaba PuHuiTi</vt:lpstr>
      <vt:lpstr>Arial</vt:lpstr>
      <vt:lpstr>Arial-Rounded</vt:lpstr>
      <vt:lpstr>Baloo 2 Medium</vt:lpstr>
      <vt:lpstr>Bubblegum Sans</vt:lpstr>
      <vt:lpstr>Calibri</vt:lpstr>
      <vt:lpstr>Calibri Light</vt:lpstr>
      <vt:lpstr>等线</vt:lpstr>
      <vt:lpstr>inpin heiti</vt:lpstr>
      <vt:lpstr>KaiTi</vt:lpstr>
      <vt:lpstr>Nunito Black</vt:lpstr>
      <vt:lpstr>Times New Roman</vt:lpstr>
      <vt:lpstr>义启小魏楷</vt:lpstr>
      <vt:lpstr>Office Theme</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Tuan Anh</cp:lastModifiedBy>
  <cp:revision>59</cp:revision>
  <dcterms:created xsi:type="dcterms:W3CDTF">2022-08-20T23:34:02Z</dcterms:created>
  <dcterms:modified xsi:type="dcterms:W3CDTF">2022-12-15T10:38:40Z</dcterms:modified>
</cp:coreProperties>
</file>