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3" r:id="rId3"/>
    <p:sldId id="436" r:id="rId4"/>
    <p:sldId id="437" r:id="rId5"/>
    <p:sldId id="454" r:id="rId6"/>
    <p:sldId id="482" r:id="rId7"/>
    <p:sldId id="483" r:id="rId8"/>
    <p:sldId id="459" r:id="rId9"/>
    <p:sldId id="488" r:id="rId10"/>
    <p:sldId id="484" r:id="rId11"/>
    <p:sldId id="485" r:id="rId12"/>
    <p:sldId id="461" r:id="rId13"/>
    <p:sldId id="486" r:id="rId14"/>
    <p:sldId id="487" r:id="rId15"/>
  </p:sldIdLst>
  <p:sldSz cx="9144000" cy="5143500" type="screen16x9"/>
  <p:notesSz cx="7010400" cy="92964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CC33"/>
    <a:srgbClr val="008000"/>
    <a:srgbClr val="66FF33"/>
    <a:srgbClr val="CC66FF"/>
    <a:srgbClr val="FF00FF"/>
    <a:srgbClr val="00FFFF"/>
    <a:srgbClr val="00FF00"/>
    <a:srgbClr val="CC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3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>
        <p:scale>
          <a:sx n="70" d="100"/>
          <a:sy n="70" d="100"/>
        </p:scale>
        <p:origin x="-2424" y="4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73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D5648A-8057-441C-8486-1AFC06DCE09F}" type="datetimeFigureOut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F6CAB-9A0A-4926-864A-6FF66F16562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2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15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032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36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58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732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005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41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763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89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9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26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192357"/>
            <a:ext cx="9144000" cy="29525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595964" cy="55959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3878663"/>
            <a:ext cx="2285900" cy="12660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717" y="4709766"/>
            <a:ext cx="1023641" cy="5109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0" y="4539058"/>
            <a:ext cx="1534672" cy="76598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192357"/>
            <a:ext cx="9144000" cy="29525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595964" cy="55959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3878663"/>
            <a:ext cx="2285900" cy="12660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717" y="4709766"/>
            <a:ext cx="1023641" cy="5109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0" y="4539058"/>
            <a:ext cx="1534672" cy="76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3645612"/>
            <a:ext cx="9144001" cy="1499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EE7D-276B-4CA8-9C22-89EEC56C6BE5}" type="datetimeFigureOut">
              <a:rPr lang="zh-CN" altLang="en-US" smtClean="0"/>
              <a:pPr/>
              <a:t>2022/12/15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C0325518-2F7D-4F2F-A352-96271AFDA392}"/>
              </a:ext>
            </a:extLst>
          </p:cNvPr>
          <p:cNvSpPr/>
          <p:nvPr/>
        </p:nvSpPr>
        <p:spPr>
          <a:xfrm>
            <a:off x="1278396" y="1409411"/>
            <a:ext cx="1160777" cy="1160777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8DF5D8-F399-410C-8784-70115665CF19}"/>
              </a:ext>
            </a:extLst>
          </p:cNvPr>
          <p:cNvSpPr/>
          <p:nvPr/>
        </p:nvSpPr>
        <p:spPr>
          <a:xfrm>
            <a:off x="3089078" y="1419761"/>
            <a:ext cx="1160777" cy="1160777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501CB9-3D48-4B08-A5AD-77E87F6419EE}"/>
              </a:ext>
            </a:extLst>
          </p:cNvPr>
          <p:cNvSpPr/>
          <p:nvPr/>
        </p:nvSpPr>
        <p:spPr>
          <a:xfrm>
            <a:off x="4899760" y="1409411"/>
            <a:ext cx="1160777" cy="1160777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9C8A21-D062-4203-943D-349B818F5A7E}"/>
              </a:ext>
            </a:extLst>
          </p:cNvPr>
          <p:cNvSpPr/>
          <p:nvPr/>
        </p:nvSpPr>
        <p:spPr>
          <a:xfrm>
            <a:off x="6710443" y="1409411"/>
            <a:ext cx="1160777" cy="1160777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2A21620-A305-459F-8256-537473570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53" y="1523415"/>
            <a:ext cx="814489" cy="814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10A486-1450-4A86-8C16-B1FB52E25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75" y="1568124"/>
            <a:ext cx="814489" cy="814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D55C5B-EB12-40D3-B610-D569C5F8A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7" y="1582554"/>
            <a:ext cx="814489" cy="8144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2C6A0B-784A-47B3-9F15-83C07BBD0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78" y="1611338"/>
            <a:ext cx="814489" cy="814489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79117E4-BCE1-42B7-A294-924239BD1D9F}"/>
              </a:ext>
            </a:extLst>
          </p:cNvPr>
          <p:cNvSpPr/>
          <p:nvPr/>
        </p:nvSpPr>
        <p:spPr>
          <a:xfrm>
            <a:off x="1059216" y="2571749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Chuẩn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bị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đầy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đủ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sách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vở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,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đồ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dùng</a:t>
            </a:r>
            <a:endParaRPr lang="zh-CN" altLang="en-US" sz="2100" dirty="0">
              <a:solidFill>
                <a:schemeClr val="tx2">
                  <a:lumMod val="50000"/>
                </a:schemeClr>
              </a:solidFill>
              <a:latin typeface="VL Fourth Medium" panose="00000600000000000000" pitchFamily="50" charset="0"/>
              <a:sym typeface="+mn-e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C25985F-D861-459C-83A9-75A72234D9CA}"/>
              </a:ext>
            </a:extLst>
          </p:cNvPr>
          <p:cNvSpPr/>
          <p:nvPr/>
        </p:nvSpPr>
        <p:spPr>
          <a:xfrm>
            <a:off x="2869899" y="2571749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Tập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trung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lắng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nghe</a:t>
            </a:r>
            <a:endParaRPr lang="zh-CN" altLang="en-US" sz="2100" dirty="0">
              <a:solidFill>
                <a:schemeClr val="tx2">
                  <a:lumMod val="50000"/>
                </a:schemeClr>
              </a:solidFill>
              <a:latin typeface="VL Fourth Medium" panose="00000600000000000000" pitchFamily="50" charset="0"/>
              <a:sym typeface="+mn-ea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EA24189-10E9-4B13-9AF2-338752983AA8}"/>
              </a:ext>
            </a:extLst>
          </p:cNvPr>
          <p:cNvSpPr/>
          <p:nvPr/>
        </p:nvSpPr>
        <p:spPr>
          <a:xfrm>
            <a:off x="4680581" y="2571749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Chủ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động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ghi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chép</a:t>
            </a:r>
            <a:endParaRPr lang="zh-CN" altLang="en-US" sz="2100" dirty="0">
              <a:solidFill>
                <a:schemeClr val="tx2">
                  <a:lumMod val="50000"/>
                </a:schemeClr>
              </a:solidFill>
              <a:latin typeface="VL Fourth Medium" panose="00000600000000000000" pitchFamily="50" charset="0"/>
              <a:sym typeface="+mn-e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4FF7AF-1AE5-4376-8819-AD2C5395A1F5}"/>
              </a:ext>
            </a:extLst>
          </p:cNvPr>
          <p:cNvSpPr/>
          <p:nvPr/>
        </p:nvSpPr>
        <p:spPr>
          <a:xfrm>
            <a:off x="6491263" y="2571751"/>
            <a:ext cx="1599136" cy="17320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Thực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hành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yêu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cầu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của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giáo</a:t>
            </a:r>
            <a:r>
              <a:rPr lang="en-US" altLang="zh-CN" sz="21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1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viên</a:t>
            </a:r>
            <a:endParaRPr lang="zh-CN" altLang="en-US" sz="2100" dirty="0">
              <a:solidFill>
                <a:schemeClr val="tx2">
                  <a:lumMod val="50000"/>
                </a:schemeClr>
              </a:solidFill>
              <a:latin typeface="VL Fourth Medium" panose="00000600000000000000" pitchFamily="50" charset="0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467645"/>
            <a:ext cx="9144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375402" y="214810"/>
            <a:ext cx="6393197" cy="510778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400" b="1" spc="45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713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7537" y="0"/>
            <a:ext cx="181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Tranh</a:t>
            </a:r>
            <a:r>
              <a:rPr lang="en-US" sz="3200" dirty="0"/>
              <a:t> 1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10" y="585789"/>
            <a:ext cx="4721659" cy="45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481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8987" y="-1013"/>
            <a:ext cx="181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Tranh</a:t>
            </a:r>
            <a:r>
              <a:rPr lang="en-US" sz="3200" dirty="0"/>
              <a:t> 2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32" y="863381"/>
            <a:ext cx="6224462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3753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-101"/>
            <a:ext cx="181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Tranh</a:t>
            </a:r>
            <a:r>
              <a:rPr lang="en-US" sz="3200" dirty="0"/>
              <a:t> 3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11" y="842863"/>
            <a:ext cx="5049770" cy="43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61344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8969" y="-15300"/>
            <a:ext cx="181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Tranh</a:t>
            </a:r>
            <a:r>
              <a:rPr lang="en-US" sz="3200" dirty="0"/>
              <a:t> 4</a:t>
            </a:r>
            <a:endParaRPr lang="vi-V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1" y="655200"/>
            <a:ext cx="7467364" cy="4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4583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01109" y="1467469"/>
            <a:ext cx="8839200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29684" y="67294"/>
            <a:ext cx="8839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b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b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b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0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9" y="0"/>
            <a:ext cx="8360230" cy="53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29684" y="67294"/>
            <a:ext cx="8839200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29684" y="67294"/>
            <a:ext cx="8839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hễ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nấy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660697" y="873149"/>
            <a:ext cx="165005" cy="556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893181" y="873148"/>
            <a:ext cx="165005" cy="556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708823" y="1495562"/>
            <a:ext cx="165005" cy="556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660696" y="1495561"/>
            <a:ext cx="165005" cy="556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825109" y="1495561"/>
            <a:ext cx="165005" cy="556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216995" y="2125579"/>
            <a:ext cx="165005" cy="556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601325" y="2716846"/>
            <a:ext cx="165005" cy="556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63200" y="2716845"/>
            <a:ext cx="165005" cy="556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40628" y="3431865"/>
            <a:ext cx="165005" cy="556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615075" y="3377228"/>
            <a:ext cx="165005" cy="556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663199" y="3377228"/>
            <a:ext cx="165005" cy="556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4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29684" y="67294"/>
            <a:ext cx="8839200" cy="20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4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71438"/>
            <a:ext cx="92797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684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29684" y="67294"/>
            <a:ext cx="8839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0&quot;/&gt;&lt;/object&gt;&lt;object type=&quot;3&quot; unique_id=&quot;10004&quot;&gt;&lt;property id=&quot;20148&quot; value=&quot;5&quot;/&gt;&lt;property id=&quot;20300&quot; value=&quot;Slide 3&quot;/&gt;&lt;property id=&quot;20307&quot; value=&quot;348&quot;/&gt;&lt;/object&gt;&lt;object type=&quot;3&quot; unique_id=&quot;10005&quot;&gt;&lt;property id=&quot;20148&quot; value=&quot;5&quot;/&gt;&lt;property id=&quot;20300&quot; value=&quot;Slide 4&quot;/&gt;&lt;property id=&quot;20307&quot; value=&quot;292&quot;/&gt;&lt;/object&gt;&lt;object type=&quot;3&quot; unique_id=&quot;10006&quot;&gt;&lt;property id=&quot;20148&quot; value=&quot;5&quot;/&gt;&lt;property id=&quot;20300&quot; value=&quot;Slide 5&quot;/&gt;&lt;property id=&quot;20307&quot; value=&quot;347&quot;/&gt;&lt;/object&gt;&lt;object type=&quot;3&quot; unique_id=&quot;10007&quot;&gt;&lt;property id=&quot;20148&quot; value=&quot;5&quot;/&gt;&lt;property id=&quot;20300&quot; value=&quot;Slide 6&quot;/&gt;&lt;property id=&quot;20307&quot; value=&quot;394&quot;/&gt;&lt;/object&gt;&lt;object type=&quot;3&quot; unique_id=&quot;10008&quot;&gt;&lt;property id=&quot;20148&quot; value=&quot;5&quot;/&gt;&lt;property id=&quot;20300&quot; value=&quot;Slide 7&quot;/&gt;&lt;property id=&quot;20307&quot; value=&quot;307&quot;/&gt;&lt;/object&gt;&lt;object type=&quot;3&quot; unique_id=&quot;10010&quot;&gt;&lt;property id=&quot;20148&quot; value=&quot;5&quot;/&gt;&lt;property id=&quot;20300&quot; value=&quot;Slide 9&quot;/&gt;&lt;property id=&quot;20307&quot; value=&quot;393&quot;/&gt;&lt;/object&gt;&lt;object type=&quot;3&quot; unique_id=&quot;10011&quot;&gt;&lt;property id=&quot;20148&quot; value=&quot;5&quot;/&gt;&lt;property id=&quot;20300&quot; value=&quot;Slide 10&quot;/&gt;&lt;property id=&quot;20307&quot; value=&quot;309&quot;/&gt;&lt;/object&gt;&lt;object type=&quot;3&quot; unique_id=&quot;10013&quot;&gt;&lt;property id=&quot;20148&quot; value=&quot;5&quot;/&gt;&lt;property id=&quot;20300&quot; value=&quot;Slide 12&quot;/&gt;&lt;property id=&quot;20307&quot; value=&quot;395&quot;/&gt;&lt;/object&gt;&lt;object type=&quot;3&quot; unique_id=&quot;10014&quot;&gt;&lt;property id=&quot;20148&quot; value=&quot;5&quot;/&gt;&lt;property id=&quot;20300&quot; value=&quot;Slide 13&quot;/&gt;&lt;property id=&quot;20307&quot; value=&quot;273&quot;/&gt;&lt;/object&gt;&lt;object type=&quot;3&quot; unique_id=&quot;10015&quot;&gt;&lt;property id=&quot;20148&quot; value=&quot;5&quot;/&gt;&lt;property id=&quot;20300&quot; value=&quot;Slide 14&quot;/&gt;&lt;property id=&quot;20307&quot; value=&quot;302&quot;/&gt;&lt;/object&gt;&lt;object type=&quot;3&quot; unique_id=&quot;10016&quot;&gt;&lt;property id=&quot;20148&quot; value=&quot;5&quot;/&gt;&lt;property id=&quot;20300&quot; value=&quot;Slide 15&quot;/&gt;&lt;property id=&quot;20307&quot; value=&quot;357&quot;/&gt;&lt;/object&gt;&lt;object type=&quot;3&quot; unique_id=&quot;10017&quot;&gt;&lt;property id=&quot;20148&quot; value=&quot;5&quot;/&gt;&lt;property id=&quot;20300&quot; value=&quot;Slide 16&quot;/&gt;&lt;property id=&quot;20307&quot; value=&quot;311&quot;/&gt;&lt;/object&gt;&lt;object type=&quot;3&quot; unique_id=&quot;10018&quot;&gt;&lt;property id=&quot;20148&quot; value=&quot;5&quot;/&gt;&lt;property id=&quot;20300&quot; value=&quot;Slide 17&quot;/&gt;&lt;property id=&quot;20307&quot; value=&quot;355&quot;/&gt;&lt;/object&gt;&lt;object type=&quot;3&quot; unique_id=&quot;10019&quot;&gt;&lt;property id=&quot;20148&quot; value=&quot;5&quot;/&gt;&lt;property id=&quot;20300&quot; value=&quot;Slide 18&quot;/&gt;&lt;property id=&quot;20307&quot; value=&quot;354&quot;/&gt;&lt;/object&gt;&lt;object type=&quot;3&quot; unique_id=&quot;10020&quot;&gt;&lt;property id=&quot;20148&quot; value=&quot;5&quot;/&gt;&lt;property id=&quot;20300&quot; value=&quot;Slide 19&quot;/&gt;&lt;property id=&quot;20307&quot; value=&quot;358&quot;/&gt;&lt;/object&gt;&lt;object type=&quot;3&quot; unique_id=&quot;10021&quot;&gt;&lt;property id=&quot;20148&quot; value=&quot;5&quot;/&gt;&lt;property id=&quot;20300&quot; value=&quot;Slide 20&quot;/&gt;&lt;property id=&quot;20307&quot; value=&quot;313&quot;/&gt;&lt;/object&gt;&lt;object type=&quot;3&quot; unique_id=&quot;10022&quot;&gt;&lt;property id=&quot;20148&quot; value=&quot;5&quot;/&gt;&lt;property id=&quot;20300&quot; value=&quot;Slide 21&quot;/&gt;&lt;property id=&quot;20307&quot; value=&quot;366&quot;/&gt;&lt;/object&gt;&lt;object type=&quot;3&quot; unique_id=&quot;10023&quot;&gt;&lt;property id=&quot;20148&quot; value=&quot;5&quot;/&gt;&lt;property id=&quot;20300&quot; value=&quot;Slide 22&quot;/&gt;&lt;property id=&quot;20307&quot; value=&quot;406&quot;/&gt;&lt;/object&gt;&lt;object type=&quot;3&quot; unique_id=&quot;10024&quot;&gt;&lt;property id=&quot;20148&quot; value=&quot;5&quot;/&gt;&lt;property id=&quot;20300&quot; value=&quot;Slide 23&quot;/&gt;&lt;property id=&quot;20307&quot; value=&quot;399&quot;/&gt;&lt;/object&gt;&lt;object type=&quot;3&quot; unique_id=&quot;10025&quot;&gt;&lt;property id=&quot;20148&quot; value=&quot;5&quot;/&gt;&lt;property id=&quot;20300&quot; value=&quot;Slide 24&quot;/&gt;&lt;property id=&quot;20307&quot; value=&quot;398&quot;/&gt;&lt;/object&gt;&lt;object type=&quot;3&quot; unique_id=&quot;10026&quot;&gt;&lt;property id=&quot;20148&quot; value=&quot;5&quot;/&gt;&lt;property id=&quot;20300&quot; value=&quot;Slide 25&quot;/&gt;&lt;property id=&quot;20307&quot; value=&quot;400&quot;/&gt;&lt;/object&gt;&lt;object type=&quot;3&quot; unique_id=&quot;10027&quot;&gt;&lt;property id=&quot;20148&quot; value=&quot;5&quot;/&gt;&lt;property id=&quot;20300&quot; value=&quot;Slide 26&quot;/&gt;&lt;property id=&quot;20307&quot; value=&quot;403&quot;/&gt;&lt;/object&gt;&lt;object type=&quot;3&quot; unique_id=&quot;10028&quot;&gt;&lt;property id=&quot;20148&quot; value=&quot;5&quot;/&gt;&lt;property id=&quot;20300&quot; value=&quot;Slide 27&quot;/&gt;&lt;property id=&quot;20307&quot; value=&quot;407&quot;/&gt;&lt;/object&gt;&lt;object type=&quot;3&quot; unique_id=&quot;10029&quot;&gt;&lt;property id=&quot;20148&quot; value=&quot;5&quot;/&gt;&lt;property id=&quot;20300&quot; value=&quot;Slide 28&quot;/&gt;&lt;property id=&quot;20307&quot; value=&quot;364&quot;/&gt;&lt;/object&gt;&lt;object type=&quot;3&quot; unique_id=&quot;10032&quot;&gt;&lt;property id=&quot;20148&quot; value=&quot;5&quot;/&gt;&lt;property id=&quot;20300&quot; value=&quot;Slide 29&quot;/&gt;&lt;property id=&quot;20307&quot; value=&quot;367&quot;/&gt;&lt;/object&gt;&lt;object type=&quot;3&quot; unique_id=&quot;10033&quot;&gt;&lt;property id=&quot;20148&quot; value=&quot;5&quot;/&gt;&lt;property id=&quot;20300&quot; value=&quot;Slide 30&quot;/&gt;&lt;property id=&quot;20307&quot; value=&quot;359&quot;/&gt;&lt;/object&gt;&lt;object type=&quot;3&quot; unique_id=&quot;10034&quot;&gt;&lt;property id=&quot;20148&quot; value=&quot;5&quot;/&gt;&lt;property id=&quot;20300&quot; value=&quot;Slide 31&quot;/&gt;&lt;property id=&quot;20307&quot; value=&quot;375&quot;/&gt;&lt;/object&gt;&lt;object type=&quot;3&quot; unique_id=&quot;10035&quot;&gt;&lt;property id=&quot;20148&quot; value=&quot;5&quot;/&gt;&lt;property id=&quot;20300&quot; value=&quot;Slide 32&quot;/&gt;&lt;property id=&quot;20307&quot; value=&quot;381&quot;/&gt;&lt;/object&gt;&lt;object type=&quot;3&quot; unique_id=&quot;10037&quot;&gt;&lt;property id=&quot;20148&quot; value=&quot;5&quot;/&gt;&lt;property id=&quot;20300&quot; value=&quot;Slide 33&quot;/&gt;&lt;property id=&quot;20307&quot; value=&quot;376&quot;/&gt;&lt;/object&gt;&lt;object type=&quot;3&quot; unique_id=&quot;10038&quot;&gt;&lt;property id=&quot;20148&quot; value=&quot;5&quot;/&gt;&lt;property id=&quot;20300&quot; value=&quot;Slide 34&quot;/&gt;&lt;property id=&quot;20307&quot; value=&quot;378&quot;/&gt;&lt;/object&gt;&lt;object type=&quot;3&quot; unique_id=&quot;10040&quot;&gt;&lt;property id=&quot;20148&quot; value=&quot;5&quot;/&gt;&lt;property id=&quot;20300&quot; value=&quot;Slide 35&quot;/&gt;&lt;property id=&quot;20307&quot; value=&quot;404&quot;/&gt;&lt;/object&gt;&lt;object type=&quot;3&quot; unique_id=&quot;10041&quot;&gt;&lt;property id=&quot;20148&quot; value=&quot;5&quot;/&gt;&lt;property id=&quot;20300&quot; value=&quot;Slide 36&quot;/&gt;&lt;property id=&quot;20307&quot; value=&quot;380&quot;/&gt;&lt;/object&gt;&lt;object type=&quot;3&quot; unique_id=&quot;10043&quot;&gt;&lt;property id=&quot;20148&quot; value=&quot;5&quot;/&gt;&lt;property id=&quot;20300&quot; value=&quot;Slide 37&quot;/&gt;&lt;property id=&quot;20307&quot; value=&quot;408&quot;/&gt;&lt;/object&gt;&lt;object type=&quot;3&quot; unique_id=&quot;10044&quot;&gt;&lt;property id=&quot;20148&quot; value=&quot;5&quot;/&gt;&lt;property id=&quot;20300&quot; value=&quot;Slide 38&quot;/&gt;&lt;property id=&quot;20307&quot; value=&quot;405&quot;/&gt;&lt;/object&gt;&lt;object type=&quot;3&quot; unique_id=&quot;10045&quot;&gt;&lt;property id=&quot;20148&quot; value=&quot;5&quot;/&gt;&lt;property id=&quot;20300&quot; value=&quot;Slide 39&quot;/&gt;&lt;property id=&quot;20307&quot; value=&quot;289&quot;/&gt;&lt;/object&gt;&lt;object type=&quot;3&quot; unique_id=&quot;10046&quot;&gt;&lt;property id=&quot;20148&quot; value=&quot;5&quot;/&gt;&lt;property id=&quot;20300&quot; value=&quot;Slide 40&quot;/&gt;&lt;property id=&quot;20307&quot; value=&quot;328&quot;/&gt;&lt;/object&gt;&lt;object type=&quot;3&quot; unique_id=&quot;10047&quot;&gt;&lt;property id=&quot;20148&quot; value=&quot;5&quot;/&gt;&lt;property id=&quot;20300&quot; value=&quot;Slide 41&quot;/&gt;&lt;property id=&quot;20307&quot; value=&quot;288&quot;/&gt;&lt;/object&gt;&lt;object type=&quot;3&quot; unique_id=&quot;10491&quot;&gt;&lt;property id=&quot;20148&quot; value=&quot;5&quot;/&gt;&lt;property id=&quot;20300&quot; value=&quot;Slide 8&quot;/&gt;&lt;property id=&quot;20307&quot; value=&quot;410&quot;/&gt;&lt;/object&gt;&lt;object type=&quot;3&quot; unique_id=&quot;10492&quot;&gt;&lt;property id=&quot;20148&quot; value=&quot;5&quot;/&gt;&lt;property id=&quot;20300&quot; value=&quot;Slide 11&quot;/&gt;&lt;property id=&quot;20307&quot; value=&quot;409&quot;/&gt;&lt;/object&gt;&lt;object type=&quot;3&quot; unique_id=&quot;10629&quot;&gt;&lt;property id=&quot;20148&quot; value=&quot;5&quot;/&gt;&lt;property id=&quot;20300&quot; value=&quot;Slide 2&quot;/&gt;&lt;property id=&quot;20307&quot; value=&quot;411&quot;/&gt;&lt;/object&gt;&lt;/object&gt;&lt;object type=&quot;8&quot; unique_id=&quot;1009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5219</TotalTime>
  <Words>180</Words>
  <Application>Microsoft Office PowerPoint</Application>
  <PresentationFormat>On-screen Show (16:9)</PresentationFormat>
  <Paragraphs>30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DFPOP1-W9</vt:lpstr>
      <vt:lpstr>Times New Roman</vt:lpstr>
      <vt:lpstr>VL Fourth Medium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</cp:lastModifiedBy>
  <cp:revision>323</cp:revision>
  <dcterms:created xsi:type="dcterms:W3CDTF">2016-09-02T00:29:00Z</dcterms:created>
  <dcterms:modified xsi:type="dcterms:W3CDTF">2022-12-15T03:05:59Z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