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0"/>
  </p:notesMasterIdLst>
  <p:sldIdLst>
    <p:sldId id="384" r:id="rId3"/>
    <p:sldId id="256" r:id="rId4"/>
    <p:sldId id="259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BD32-107F-4628-9F6A-C4CE3A7188D0}" type="datetimeFigureOut">
              <a:rPr lang="vi-VN" smtClean="0"/>
              <a:t>22/11/2022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77E3-0453-45DA-BC2F-12987E6A0F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748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0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0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655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00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9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54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75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843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6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33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701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515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47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0322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51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77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133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1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331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90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18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84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840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78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934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029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980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14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17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403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35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8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091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899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5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804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17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6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746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8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441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1849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6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322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236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20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781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648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383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6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45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267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92706" y="35030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7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27949">
        <p15:prstTrans prst="curtains"/>
      </p:transition>
    </mc:Choice>
    <mc:Fallback xmlns="">
      <p:transition spd="slow" advClick="0" advTm="127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42472" y="1670922"/>
            <a:ext cx="6107056" cy="3578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19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C963D-9E96-463F-9EA8-FD7E160FA00A}"/>
              </a:ext>
            </a:extLst>
          </p:cNvPr>
          <p:cNvSpPr/>
          <p:nvPr/>
        </p:nvSpPr>
        <p:spPr>
          <a:xfrm>
            <a:off x="4161182" y="1656522"/>
            <a:ext cx="4055165" cy="3578087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2060"/>
                </a:solidFill>
              </a:rPr>
              <a:t>Luyện tập </a:t>
            </a:r>
            <a:endParaRPr lang="vi-VN" sz="9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983245" y="1858422"/>
            <a:ext cx="6047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31729" y="4422696"/>
            <a:ext cx="1092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84474" y="4389463"/>
            <a:ext cx="6047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588576" y="603516"/>
            <a:ext cx="520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70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57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92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49 + 8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19 + 7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89 + 3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69 + 1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738689" y="1084753"/>
            <a:ext cx="6047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96558" y="1080999"/>
            <a:ext cx="3560588" cy="14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75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 vỏ ốc trên bàn có tất cả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23 vỏ ốc.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150FE-187D-4D5A-9AA7-743766B4C9F1}"/>
              </a:ext>
            </a:extLst>
          </p:cNvPr>
          <p:cNvSpPr txBox="1"/>
          <p:nvPr/>
        </p:nvSpPr>
        <p:spPr>
          <a:xfrm>
            <a:off x="6418842" y="2436167"/>
            <a:ext cx="44198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            </a:t>
            </a:r>
            <a:r>
              <a:rPr lang="vi-VN" sz="2800">
                <a:solidFill>
                  <a:srgbClr val="002060"/>
                </a:solidFill>
              </a:rPr>
              <a:t>Tóm tắt</a:t>
            </a:r>
          </a:p>
          <a:p>
            <a:r>
              <a:rPr lang="vi-VN" sz="2800">
                <a:solidFill>
                  <a:srgbClr val="002060"/>
                </a:solidFill>
              </a:rPr>
              <a:t>Có     : 18 vỏ ốc màu trắng</a:t>
            </a:r>
          </a:p>
          <a:p>
            <a:r>
              <a:rPr lang="vi-VN" sz="2800">
                <a:solidFill>
                  <a:srgbClr val="002060"/>
                </a:solidFill>
              </a:rPr>
              <a:t>Có     : 5 vỏ ốc màu xanh</a:t>
            </a:r>
          </a:p>
          <a:p>
            <a:r>
              <a:rPr lang="vi-VN" sz="2800">
                <a:solidFill>
                  <a:srgbClr val="002060"/>
                </a:solidFill>
              </a:rPr>
              <a:t>Tất cả:... vỏ ốc?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436CFC-B510-42B0-B998-8D41761C92DF}"/>
              </a:ext>
            </a:extLst>
          </p:cNvPr>
          <p:cNvCxnSpPr>
            <a:cxnSpLocks/>
          </p:cNvCxnSpPr>
          <p:nvPr/>
        </p:nvCxnSpPr>
        <p:spPr>
          <a:xfrm>
            <a:off x="4728127" y="1056954"/>
            <a:ext cx="31249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63DEA-3A84-4168-A1C0-2CA594479AFC}"/>
              </a:ext>
            </a:extLst>
          </p:cNvPr>
          <p:cNvCxnSpPr>
            <a:cxnSpLocks/>
          </p:cNvCxnSpPr>
          <p:nvPr/>
        </p:nvCxnSpPr>
        <p:spPr>
          <a:xfrm>
            <a:off x="5648902" y="1444111"/>
            <a:ext cx="79879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53E2D8-BAA0-4340-ACFE-7E1AED258857}"/>
              </a:ext>
            </a:extLst>
          </p:cNvPr>
          <p:cNvCxnSpPr>
            <a:cxnSpLocks/>
          </p:cNvCxnSpPr>
          <p:nvPr/>
        </p:nvCxnSpPr>
        <p:spPr>
          <a:xfrm>
            <a:off x="8266776" y="1054106"/>
            <a:ext cx="2466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4D00AF0-F52E-4A72-8DDD-3A6F31AE6592}"/>
              </a:ext>
            </a:extLst>
          </p:cNvPr>
          <p:cNvSpPr/>
          <p:nvPr/>
        </p:nvSpPr>
        <p:spPr>
          <a:xfrm>
            <a:off x="7853060" y="1082489"/>
            <a:ext cx="953316" cy="415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  <p:bldP spid="4" grpId="0"/>
      <p:bldP spid="4" grpId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+ 7 = 12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50733" y="1881603"/>
            <a:ext cx="6047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254</Words>
  <Application>Microsoft Office PowerPoint</Application>
  <PresentationFormat>Widescreen</PresentationFormat>
  <Paragraphs>79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UTM Cookies</vt:lpstr>
      <vt:lpstr>字魂17号-萌趣果冻体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Hằng Nguyễn</dc:creator>
  <cp:lastModifiedBy>WINDOWS 10 PRO</cp:lastModifiedBy>
  <cp:revision>16</cp:revision>
  <dcterms:created xsi:type="dcterms:W3CDTF">2021-11-06T03:46:08Z</dcterms:created>
  <dcterms:modified xsi:type="dcterms:W3CDTF">2022-11-22T14:44:05Z</dcterms:modified>
</cp:coreProperties>
</file>