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56" r:id="rId3"/>
    <p:sldId id="455" r:id="rId4"/>
    <p:sldId id="443" r:id="rId5"/>
    <p:sldId id="445" r:id="rId6"/>
    <p:sldId id="441" r:id="rId7"/>
    <p:sldId id="447" r:id="rId8"/>
    <p:sldId id="452" r:id="rId9"/>
    <p:sldId id="454" r:id="rId10"/>
    <p:sldId id="434" r:id="rId11"/>
    <p:sldId id="449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0000FF"/>
    <a:srgbClr val="FF0066"/>
    <a:srgbClr val="FF7C80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61" d="100"/>
          <a:sy n="61" d="100"/>
        </p:scale>
        <p:origin x="246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28529" y="292693"/>
            <a:ext cx="15503970" cy="8320175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621713" y="117623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67542" y="1209103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99157" y="1319230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700753" y="12633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69132" y="1223927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620123" y="1994740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265952" y="2027608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97567" y="213773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699163" y="20818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67542" y="204243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618533" y="2813245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264362" y="284611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95977" y="295624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697573" y="29003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265952" y="2860938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616943" y="363175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262772" y="3664619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94387" y="3774746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695983" y="3718878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264362" y="3679443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615353" y="4450256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261182" y="4483124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92797" y="4593251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694393" y="453738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262772" y="449794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613763" y="5268761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259592" y="530163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91207" y="541175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692803" y="535588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261182" y="5316454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612173" y="608726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258002" y="6120135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89617" y="6230262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691213" y="6174394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259592" y="6134959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610583" y="6905772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256412" y="6938640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88027" y="7048767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689623" y="6992899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258002" y="6953465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608993" y="7724277"/>
            <a:ext cx="146739" cy="236443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254822" y="7757146"/>
            <a:ext cx="599926" cy="148045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86437" y="7867273"/>
            <a:ext cx="61036" cy="6095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688033" y="7811405"/>
            <a:ext cx="61036" cy="609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256412" y="7771970"/>
            <a:ext cx="597726" cy="128124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7997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887536" y="1680643"/>
            <a:ext cx="12656582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13: MỘT SỐ BỘ PHẬN CỦA THỰC VẬT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404519" y="5334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Giáo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viên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</a:p>
          <a:p>
            <a:pPr eaLnBrk="1" hangingPunct="1"/>
            <a:r>
              <a:rPr lang="en-US" altLang="en-US" sz="2800" b="1" i="1" dirty="0" err="1">
                <a:solidFill>
                  <a:srgbClr val="0000CC"/>
                </a:solidFill>
                <a:latin typeface="Times New Roman" pitchFamily="18" charset="0"/>
              </a:rPr>
              <a:t>Lớp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itchFamily="18" charset="0"/>
              </a:rPr>
              <a:t>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235702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46919" y="1782783"/>
            <a:ext cx="15240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319" y="2766769"/>
            <a:ext cx="8991600" cy="439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663112"/>
              </p:ext>
            </p:extLst>
          </p:nvPr>
        </p:nvGraphicFramePr>
        <p:xfrm>
          <a:off x="518319" y="2895600"/>
          <a:ext cx="64770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699958547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1030936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chùm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535994"/>
                  </a:ext>
                </a:extLst>
              </a:tr>
              <a:tr h="3093720"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FF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20665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46919" y="4670328"/>
            <a:ext cx="222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bưởi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03646" y="4641618"/>
            <a:ext cx="2034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lúa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2316" y="3810000"/>
            <a:ext cx="287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rau dền</a:t>
            </a:r>
          </a:p>
        </p:txBody>
      </p:sp>
      <p:sp>
        <p:nvSpPr>
          <p:cNvPr id="6" name="Rectangle 5"/>
          <p:cNvSpPr/>
          <p:nvPr/>
        </p:nvSpPr>
        <p:spPr>
          <a:xfrm>
            <a:off x="4021315" y="3809999"/>
            <a:ext cx="25186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436888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cần tây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32719" y="914400"/>
            <a:ext cx="1402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ự nhiên xã hội lớp 3 Bài 13 trang 55 Thực hành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119" y="1752600"/>
            <a:ext cx="12496800" cy="310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19117"/>
              </p:ext>
            </p:extLst>
          </p:nvPr>
        </p:nvGraphicFramePr>
        <p:xfrm>
          <a:off x="1661319" y="5334000"/>
          <a:ext cx="127254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71004872"/>
                    </a:ext>
                  </a:extLst>
                </a:gridCol>
                <a:gridCol w="7772400">
                  <a:extLst>
                    <a:ext uri="{9D8B030D-6E8A-4147-A177-3AD203B41FA5}">
                      <a16:colId xmlns:a16="http://schemas.microsoft.com/office/drawing/2014/main" val="3700237987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1408205917"/>
                    </a:ext>
                  </a:extLst>
                </a:gridCol>
              </a:tblGrid>
              <a:tr h="330129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thước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2988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dền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Cây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bưởi</a:t>
                      </a:r>
                      <a:endParaRPr lang="en-US" sz="36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</a:t>
                      </a:r>
                    </a:p>
                    <a:p>
                      <a:pPr marL="0" marR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6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cọc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rễ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600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endParaRPr lang="en-US" sz="3600" baseline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Nhỏ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>
                          <a:solidFill>
                            <a:srgbClr val="0000FF"/>
                          </a:solidFill>
                        </a:rPr>
                        <a:t>Lớn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5109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8522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4FA5382-B280-4CF9-8936-16E151AEEB49}"/>
              </a:ext>
            </a:extLst>
          </p:cNvPr>
          <p:cNvSpPr/>
          <p:nvPr/>
        </p:nvSpPr>
        <p:spPr>
          <a:xfrm>
            <a:off x="3588549" y="413595"/>
            <a:ext cx="8812669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YÊU CẦU CẦN ĐẠT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BEA61-D8CD-4AB6-8C94-F9D1E3B577CA}"/>
              </a:ext>
            </a:extLst>
          </p:cNvPr>
          <p:cNvSpPr txBox="1"/>
          <p:nvPr/>
        </p:nvSpPr>
        <p:spPr>
          <a:xfrm>
            <a:off x="1798282" y="1668584"/>
            <a:ext cx="12555567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và nói (hoặc viết) được các loại rễ cây và đặc điểm của từng loại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So sánh được (hình dạng, kích thước, màu sắc,...) của rễ cây và thân cây của các thực vật khác nhau.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loại được thực vật dựa trên đặc điểm của rễ cây và thân cây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2.Học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4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75519" y="857813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6920" y="2596992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2088" y="3161994"/>
            <a:ext cx="8274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trong hình 1 đang quan sát những cây nào?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Nêu đặc điểm của một số cây trong hình?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976519" y="2418014"/>
            <a:ext cx="7186823" cy="6581608"/>
            <a:chOff x="8976519" y="2418014"/>
            <a:chExt cx="7186823" cy="658160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1" t="23491" r="51416" b="15439"/>
            <a:stretch/>
          </p:blipFill>
          <p:spPr bwMode="auto">
            <a:xfrm>
              <a:off x="8976519" y="3079602"/>
              <a:ext cx="7186823" cy="59200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58" t="16666" r="51416" b="74766"/>
            <a:stretch/>
          </p:blipFill>
          <p:spPr bwMode="auto">
            <a:xfrm>
              <a:off x="13091319" y="2418014"/>
              <a:ext cx="3072023" cy="83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5" name="Rectangle 14"/>
          <p:cNvSpPr/>
          <p:nvPr/>
        </p:nvSpPr>
        <p:spPr>
          <a:xfrm>
            <a:off x="735498" y="5484674"/>
            <a:ext cx="8241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đang quan sát cây </a:t>
            </a: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 hào.</a:t>
            </a:r>
          </a:p>
          <a:p>
            <a:pPr algn="just"/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Các bạn đang quan sát cây trầu không</a:t>
            </a:r>
          </a:p>
        </p:txBody>
      </p:sp>
    </p:spTree>
    <p:extLst>
      <p:ext uri="{BB962C8B-B14F-4D97-AF65-F5344CB8AC3E}">
        <p14:creationId xmlns:p14="http://schemas.microsoft.com/office/powerpoint/2010/main" val="265010681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775" y="2362200"/>
            <a:ext cx="70160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995211"/>
            <a:ext cx="9765160" cy="615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224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2775" y="1676400"/>
            <a:ext cx="75255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36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19" y="1524000"/>
            <a:ext cx="7810500" cy="61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870659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7919" y="914400"/>
            <a:ext cx="9525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38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23119" y="2102533"/>
            <a:ext cx="14761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Qua sát hinh sau và nhận xét đ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chùm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319" y="3259890"/>
            <a:ext cx="9906000" cy="408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8319" y="6934200"/>
            <a:ext cx="899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cọc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215" y="8215377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Đặc điểm của rễ chùm: </a:t>
            </a:r>
            <a:r>
              <a:rPr lang="nl-NL" sz="3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 nhiều rễ con.</a:t>
            </a:r>
            <a:endParaRPr lang="en-US" sz="36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557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2760" y="8382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Rễ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 descr="Tự nhiên xã hội lớp 3 Bài 13 trang 54, 55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60" y="2057400"/>
            <a:ext cx="13716000" cy="5016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22395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66315" y="905769"/>
            <a:ext cx="11582399" cy="1261883"/>
            <a:chOff x="1673234" y="1011649"/>
            <a:chExt cx="8674608" cy="1261884"/>
          </a:xfrm>
        </p:grpSpPr>
        <p:sp>
          <p:nvSpPr>
            <p:cNvPr id="10" name="Rectangle 9"/>
            <p:cNvSpPr/>
            <p:nvPr/>
          </p:nvSpPr>
          <p:spPr>
            <a:xfrm>
              <a:off x="1673234" y="1011649"/>
              <a:ext cx="8674608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mọc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đặc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điểm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thân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794267" y="1642590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823119" y="2300461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702088" y="3079602"/>
            <a:ext cx="79696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Cây nào có thân dứng, thân leo, thân bò?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Cây nào có thân gỗ, thân thảo?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3044666"/>
            <a:ext cx="7467601" cy="59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6912" y="4833928"/>
            <a:ext cx="809480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đứng, thân leo, thân bò: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đứng: cây lúa,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leo: cây mướp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bò: cây dưa hấu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Cây nào có thân gỗ, thân thảo: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gỗ: cây mít</a:t>
            </a:r>
          </a:p>
          <a:p>
            <a:pPr algn="just"/>
            <a:r>
              <a:rPr lang="vi-VN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Thân thảo: cây lúa, cây mướp, cây dưa hấu</a:t>
            </a:r>
            <a:r>
              <a:rPr lang="en-US" sz="33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3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94458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kỹ thuật trồng su hào cho năng suất ca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ự nhiên xã hội lớp 3 Bài 13 trang 56 Khám phá -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19" y="1295400"/>
            <a:ext cx="7467601" cy="657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92056" y="1731924"/>
            <a:ext cx="7579663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7685" y="3276600"/>
            <a:ext cx="747680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Cây có 3 cách mọc: mọc đứng, mọc leo, mọc bò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Có 2 loại thân cây: Thân cứng (thân gỗ), thân mềm (thân thảo)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Các loài cây có độ lớn, màu sắc khác nhau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514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13888</TotalTime>
  <Words>770</Words>
  <Application>Microsoft Office PowerPoint</Application>
  <PresentationFormat>Custom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1130</cp:revision>
  <dcterms:created xsi:type="dcterms:W3CDTF">2008-09-09T22:52:10Z</dcterms:created>
  <dcterms:modified xsi:type="dcterms:W3CDTF">2022-12-14T15:57:23Z</dcterms:modified>
</cp:coreProperties>
</file>