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3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04" r:id="rId3"/>
    <p:sldMasterId id="2147483734" r:id="rId4"/>
  </p:sldMasterIdLst>
  <p:sldIdLst>
    <p:sldId id="399" r:id="rId5"/>
    <p:sldId id="394" r:id="rId6"/>
    <p:sldId id="256" r:id="rId7"/>
    <p:sldId id="393" r:id="rId8"/>
    <p:sldId id="398" r:id="rId9"/>
    <p:sldId id="381" r:id="rId10"/>
    <p:sldId id="382" r:id="rId11"/>
    <p:sldId id="383" r:id="rId12"/>
    <p:sldId id="384" r:id="rId13"/>
    <p:sldId id="385" r:id="rId14"/>
    <p:sldId id="386" r:id="rId15"/>
    <p:sldId id="387" r:id="rId16"/>
    <p:sldId id="388" r:id="rId17"/>
    <p:sldId id="389" r:id="rId18"/>
    <p:sldId id="397" r:id="rId19"/>
    <p:sldId id="390" r:id="rId20"/>
    <p:sldId id="400" r:id="rId21"/>
    <p:sldId id="391" r:id="rId22"/>
    <p:sldId id="395" r:id="rId23"/>
    <p:sldId id="401" r:id="rId24"/>
    <p:sldId id="341" r:id="rId25"/>
    <p:sldId id="365" r:id="rId26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89A"/>
    <a:srgbClr val="E07235"/>
    <a:srgbClr val="EB54E9"/>
    <a:srgbClr val="D34CD6"/>
    <a:srgbClr val="D8F3FC"/>
    <a:srgbClr val="EF5F5F"/>
    <a:srgbClr val="9CDCF8"/>
    <a:srgbClr val="BED096"/>
    <a:srgbClr val="FDE59B"/>
    <a:srgbClr val="B347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968" autoAdjust="0"/>
    <p:restoredTop sz="94660"/>
  </p:normalViewPr>
  <p:slideViewPr>
    <p:cSldViewPr snapToGrid="0">
      <p:cViewPr varScale="1">
        <p:scale>
          <a:sx n="77" d="100"/>
          <a:sy n="77" d="100"/>
        </p:scale>
        <p:origin x="84" y="77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4562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45175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50874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91861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61283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2612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99175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9335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803703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1511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795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8249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130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94532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85244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2806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11770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55520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23401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64703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/>
            <a:endParaRPr lang="en-US" sz="220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</p:grpSp>
    </p:spTree>
    <p:extLst>
      <p:ext uri="{BB962C8B-B14F-4D97-AF65-F5344CB8AC3E}">
        <p14:creationId xmlns:p14="http://schemas.microsoft.com/office/powerpoint/2010/main" val="288079942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75161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8764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8524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4453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8659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52716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68694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843920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3207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2913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8649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3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3117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9411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85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6192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65783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=""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=""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=""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=""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=""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=""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6877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3779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28403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61215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84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754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53867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6" y="219522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77614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402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98089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61783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9" y="1596485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73064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81299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88732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2414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55944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5" y="1647229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949631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7113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8225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4266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91525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5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89916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10954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/>
            <a:fld id="{00000000-1234-1234-1234-123412341234}" type="slidenum">
              <a:rPr lang="en-GB" smtClean="0">
                <a:solidFill>
                  <a:prstClr val="black"/>
                </a:solidFill>
              </a:rPr>
              <a:pPr algn="r"/>
              <a:t>‹#›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47625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83" y="258928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/>
            <a:endParaRPr lang="en-US" sz="2200">
              <a:solidFill>
                <a:prstClr val="white"/>
              </a:solidFill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9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5" y="341101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293421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723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602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356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70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70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1067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83356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820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16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09151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40091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83306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68415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1847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028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99940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88286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4858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71360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26271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16597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98396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12122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02429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1186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89286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76409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556741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87479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33005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0741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8114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88386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33667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9597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26" Type="http://schemas.openxmlformats.org/officeDocument/2006/relationships/slideLayout" Target="../slideLayouts/slideLayout92.xml"/><Relationship Id="rId39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87.xml"/><Relationship Id="rId34" Type="http://schemas.openxmlformats.org/officeDocument/2006/relationships/slideLayout" Target="../slideLayouts/slideLayout100.xml"/><Relationship Id="rId42" Type="http://schemas.openxmlformats.org/officeDocument/2006/relationships/slideLayout" Target="../slideLayouts/slideLayout108.xml"/><Relationship Id="rId47" Type="http://schemas.openxmlformats.org/officeDocument/2006/relationships/slideLayout" Target="../slideLayouts/slideLayout113.xml"/><Relationship Id="rId50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9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77.xml"/><Relationship Id="rId24" Type="http://schemas.openxmlformats.org/officeDocument/2006/relationships/slideLayout" Target="../slideLayouts/slideLayout90.xml"/><Relationship Id="rId32" Type="http://schemas.openxmlformats.org/officeDocument/2006/relationships/slideLayout" Target="../slideLayouts/slideLayout98.xml"/><Relationship Id="rId37" Type="http://schemas.openxmlformats.org/officeDocument/2006/relationships/slideLayout" Target="../slideLayouts/slideLayout103.xml"/><Relationship Id="rId40" Type="http://schemas.openxmlformats.org/officeDocument/2006/relationships/slideLayout" Target="../slideLayouts/slideLayout106.xml"/><Relationship Id="rId45" Type="http://schemas.openxmlformats.org/officeDocument/2006/relationships/slideLayout" Target="../slideLayouts/slideLayout111.xml"/><Relationship Id="rId53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31" Type="http://schemas.openxmlformats.org/officeDocument/2006/relationships/slideLayout" Target="../slideLayouts/slideLayout97.xml"/><Relationship Id="rId44" Type="http://schemas.openxmlformats.org/officeDocument/2006/relationships/slideLayout" Target="../slideLayouts/slideLayout110.xml"/><Relationship Id="rId52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Relationship Id="rId27" Type="http://schemas.openxmlformats.org/officeDocument/2006/relationships/slideLayout" Target="../slideLayouts/slideLayout93.xml"/><Relationship Id="rId30" Type="http://schemas.openxmlformats.org/officeDocument/2006/relationships/slideLayout" Target="../slideLayouts/slideLayout96.xml"/><Relationship Id="rId35" Type="http://schemas.openxmlformats.org/officeDocument/2006/relationships/slideLayout" Target="../slideLayouts/slideLayout101.xml"/><Relationship Id="rId43" Type="http://schemas.openxmlformats.org/officeDocument/2006/relationships/slideLayout" Target="../slideLayouts/slideLayout109.xml"/><Relationship Id="rId48" Type="http://schemas.openxmlformats.org/officeDocument/2006/relationships/slideLayout" Target="../slideLayouts/slideLayout114.xml"/><Relationship Id="rId8" Type="http://schemas.openxmlformats.org/officeDocument/2006/relationships/slideLayout" Target="../slideLayouts/slideLayout74.xml"/><Relationship Id="rId51" Type="http://schemas.openxmlformats.org/officeDocument/2006/relationships/slideLayout" Target="../slideLayouts/slideLayout117.xml"/><Relationship Id="rId3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5" Type="http://schemas.openxmlformats.org/officeDocument/2006/relationships/slideLayout" Target="../slideLayouts/slideLayout91.xml"/><Relationship Id="rId33" Type="http://schemas.openxmlformats.org/officeDocument/2006/relationships/slideLayout" Target="../slideLayouts/slideLayout99.xml"/><Relationship Id="rId38" Type="http://schemas.openxmlformats.org/officeDocument/2006/relationships/slideLayout" Target="../slideLayouts/slideLayout104.xml"/><Relationship Id="rId46" Type="http://schemas.openxmlformats.org/officeDocument/2006/relationships/slideLayout" Target="../slideLayouts/slideLayout112.xml"/><Relationship Id="rId20" Type="http://schemas.openxmlformats.org/officeDocument/2006/relationships/slideLayout" Target="../slideLayouts/slideLayout86.xml"/><Relationship Id="rId41" Type="http://schemas.openxmlformats.org/officeDocument/2006/relationships/slideLayout" Target="../slideLayouts/slideLayout107.xml"/><Relationship Id="rId54" Type="http://schemas.openxmlformats.org/officeDocument/2006/relationships/theme" Target="../theme/theme4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28" Type="http://schemas.openxmlformats.org/officeDocument/2006/relationships/slideLayout" Target="../slideLayouts/slideLayout94.xml"/><Relationship Id="rId36" Type="http://schemas.openxmlformats.org/officeDocument/2006/relationships/slideLayout" Target="../slideLayouts/slideLayout102.xml"/><Relationship Id="rId49" Type="http://schemas.openxmlformats.org/officeDocument/2006/relationships/slideLayout" Target="../slideLayouts/slideLayout1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691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226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49557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1" r:id="rId27"/>
    <p:sldLayoutId id="2147483732" r:id="rId28"/>
    <p:sldLayoutId id="2147483733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56905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55" r:id="rId21"/>
    <p:sldLayoutId id="2147483756" r:id="rId22"/>
    <p:sldLayoutId id="2147483757" r:id="rId23"/>
    <p:sldLayoutId id="2147483758" r:id="rId24"/>
    <p:sldLayoutId id="2147483759" r:id="rId25"/>
    <p:sldLayoutId id="2147483760" r:id="rId26"/>
    <p:sldLayoutId id="2147483761" r:id="rId27"/>
    <p:sldLayoutId id="2147483762" r:id="rId28"/>
    <p:sldLayoutId id="2147483763" r:id="rId29"/>
    <p:sldLayoutId id="2147483764" r:id="rId30"/>
    <p:sldLayoutId id="2147483765" r:id="rId31"/>
    <p:sldLayoutId id="2147483766" r:id="rId32"/>
    <p:sldLayoutId id="2147483767" r:id="rId33"/>
    <p:sldLayoutId id="2147483768" r:id="rId34"/>
    <p:sldLayoutId id="2147483769" r:id="rId35"/>
    <p:sldLayoutId id="2147483770" r:id="rId36"/>
    <p:sldLayoutId id="2147483771" r:id="rId37"/>
    <p:sldLayoutId id="2147483772" r:id="rId38"/>
    <p:sldLayoutId id="2147483773" r:id="rId39"/>
    <p:sldLayoutId id="2147483774" r:id="rId40"/>
    <p:sldLayoutId id="2147483775" r:id="rId41"/>
    <p:sldLayoutId id="2147483776" r:id="rId42"/>
    <p:sldLayoutId id="2147483777" r:id="rId43"/>
    <p:sldLayoutId id="2147483778" r:id="rId44"/>
    <p:sldLayoutId id="2147483779" r:id="rId45"/>
    <p:sldLayoutId id="2147483780" r:id="rId46"/>
    <p:sldLayoutId id="2147483781" r:id="rId47"/>
    <p:sldLayoutId id="2147483782" r:id="rId48"/>
    <p:sldLayoutId id="2147483783" r:id="rId49"/>
    <p:sldLayoutId id="2147483784" r:id="rId50"/>
    <p:sldLayoutId id="2147483785" r:id="rId51"/>
    <p:sldLayoutId id="2147483786" r:id="rId52"/>
    <p:sldLayoutId id="2147483787" r:id="rId5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png"/><Relationship Id="rId5" Type="http://schemas.openxmlformats.org/officeDocument/2006/relationships/image" Target="../media/image35.jpeg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image" Target="../media/image13.png"/><Relationship Id="rId18" Type="http://schemas.openxmlformats.org/officeDocument/2006/relationships/image" Target="../media/image16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slide" Target="slide11.xml"/><Relationship Id="rId17" Type="http://schemas.openxmlformats.org/officeDocument/2006/relationships/image" Target="../media/image15.png"/><Relationship Id="rId2" Type="http://schemas.openxmlformats.org/officeDocument/2006/relationships/slide" Target="slide6.xml"/><Relationship Id="rId16" Type="http://schemas.openxmlformats.org/officeDocument/2006/relationships/slide" Target="slide13.xml"/><Relationship Id="rId1" Type="http://schemas.openxmlformats.org/officeDocument/2006/relationships/slideLayout" Target="../slideLayouts/slideLayout5.xml"/><Relationship Id="rId6" Type="http://schemas.openxmlformats.org/officeDocument/2006/relationships/slide" Target="slide8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10" Type="http://schemas.openxmlformats.org/officeDocument/2006/relationships/slide" Target="slide10.xml"/><Relationship Id="rId4" Type="http://schemas.openxmlformats.org/officeDocument/2006/relationships/slide" Target="slide7.xml"/><Relationship Id="rId9" Type="http://schemas.openxmlformats.org/officeDocument/2006/relationships/image" Target="../media/image11.png"/><Relationship Id="rId14" Type="http://schemas.openxmlformats.org/officeDocument/2006/relationships/slide" Target="slide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335DDD14-9983-425E-8189-310E76204B2C}"/>
              </a:ext>
            </a:extLst>
          </p:cNvPr>
          <p:cNvSpPr txBox="1"/>
          <p:nvPr/>
        </p:nvSpPr>
        <p:spPr>
          <a:xfrm>
            <a:off x="3048000" y="2473048"/>
            <a:ext cx="609600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1" dirty="0" err="1" smtClean="0">
                <a:solidFill>
                  <a:prstClr val="black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Khởi</a:t>
            </a:r>
            <a:r>
              <a:rPr lang="en-US" sz="8000" b="1" dirty="0" smtClean="0">
                <a:solidFill>
                  <a:prstClr val="black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8000" b="1" dirty="0" err="1" smtClean="0">
                <a:solidFill>
                  <a:prstClr val="black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động</a:t>
            </a:r>
            <a:endParaRPr lang="en-GB" sz="8000" b="1" dirty="0">
              <a:solidFill>
                <a:prstClr val="black"/>
              </a:solidFill>
              <a:latin typeface="UTM Avo" panose="02040603050506020204" pitchFamily="18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6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AD28514E-DC13-4525-A7B7-B9664E93F9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07" y="1275552"/>
            <a:ext cx="5465252" cy="3092739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16BFB853-E4C5-4D0F-A117-B6D50B4C969E}"/>
              </a:ext>
            </a:extLst>
          </p:cNvPr>
          <p:cNvSpPr/>
          <p:nvPr/>
        </p:nvSpPr>
        <p:spPr>
          <a:xfrm>
            <a:off x="1138334" y="1858227"/>
            <a:ext cx="3539683" cy="2351513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cò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D456F43B-4ABA-4F93-930C-0953B3B898C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0099" y="4209740"/>
            <a:ext cx="1951283" cy="2157211"/>
          </a:xfrm>
          <a:prstGeom prst="rect">
            <a:avLst/>
          </a:prstGeom>
        </p:spPr>
      </p:pic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DC7E56C9-A0F6-42C4-B2E7-0847BDF5BF65}"/>
              </a:ext>
            </a:extLst>
          </p:cNvPr>
          <p:cNvSpPr/>
          <p:nvPr/>
        </p:nvSpPr>
        <p:spPr>
          <a:xfrm>
            <a:off x="9033715" y="4327533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44AFC667-2A47-4FDD-95A7-EB5194B5963B}"/>
              </a:ext>
            </a:extLst>
          </p:cNvPr>
          <p:cNvSpPr/>
          <p:nvPr/>
        </p:nvSpPr>
        <p:spPr>
          <a:xfrm>
            <a:off x="6976315" y="4327533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xmlns="" id="{360C76AA-5A96-4F5D-BAE1-9B3842B9EC12}"/>
              </a:ext>
            </a:extLst>
          </p:cNvPr>
          <p:cNvSpPr/>
          <p:nvPr/>
        </p:nvSpPr>
        <p:spPr>
          <a:xfrm>
            <a:off x="4921223" y="4327533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xmlns="" id="{863A9A9E-7E7A-40FC-8219-B8B0DD0802E8}"/>
              </a:ext>
            </a:extLst>
          </p:cNvPr>
          <p:cNvSpPr/>
          <p:nvPr/>
        </p:nvSpPr>
        <p:spPr>
          <a:xfrm>
            <a:off x="4981005" y="4409050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6</a:t>
            </a: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xmlns="" id="{6ECA6BC8-AFCC-41F2-950F-49E10FEDB288}"/>
              </a:ext>
            </a:extLst>
          </p:cNvPr>
          <p:cNvSpPr/>
          <p:nvPr/>
        </p:nvSpPr>
        <p:spPr>
          <a:xfrm>
            <a:off x="9095804" y="4409050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7</a:t>
            </a: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xmlns="" id="{9DBCCEBD-9247-4430-A96C-BD52ECBDD2ED}"/>
              </a:ext>
            </a:extLst>
          </p:cNvPr>
          <p:cNvSpPr/>
          <p:nvPr/>
        </p:nvSpPr>
        <p:spPr>
          <a:xfrm>
            <a:off x="7038404" y="4409050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D03C071A-02C9-4C9A-B89C-C330F83C626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099" y="423917"/>
            <a:ext cx="2014634" cy="1007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261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EB6BB31D-F57B-4EBF-9E67-1C4F06CD9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3198" y="1378373"/>
            <a:ext cx="5465251" cy="3092739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FA5D2F97-8A82-4308-8607-9F33A37BB0D5}"/>
              </a:ext>
            </a:extLst>
          </p:cNvPr>
          <p:cNvSpPr/>
          <p:nvPr/>
        </p:nvSpPr>
        <p:spPr>
          <a:xfrm>
            <a:off x="699565" y="1979532"/>
            <a:ext cx="3621226" cy="1890419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bò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22B2E33C-8276-4FCD-B599-824B7B69303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6362" y="4177095"/>
            <a:ext cx="1951283" cy="2157211"/>
          </a:xfrm>
          <a:prstGeom prst="rect">
            <a:avLst/>
          </a:prstGeom>
        </p:spPr>
      </p:pic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93630146-E9CA-427C-BE93-11FD82DE3CCD}"/>
              </a:ext>
            </a:extLst>
          </p:cNvPr>
          <p:cNvSpPr/>
          <p:nvPr/>
        </p:nvSpPr>
        <p:spPr>
          <a:xfrm>
            <a:off x="8675906" y="4473308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5021D3DC-B11B-4CE2-89EB-562511C434DF}"/>
              </a:ext>
            </a:extLst>
          </p:cNvPr>
          <p:cNvSpPr/>
          <p:nvPr/>
        </p:nvSpPr>
        <p:spPr>
          <a:xfrm>
            <a:off x="6618506" y="4473308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xmlns="" id="{91F81A21-EB09-4D0D-B313-FED4C9B427BB}"/>
              </a:ext>
            </a:extLst>
          </p:cNvPr>
          <p:cNvSpPr/>
          <p:nvPr/>
        </p:nvSpPr>
        <p:spPr>
          <a:xfrm>
            <a:off x="4563414" y="4473308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xmlns="" id="{943611C3-CF4C-4C03-9C4F-F790B54DF78D}"/>
              </a:ext>
            </a:extLst>
          </p:cNvPr>
          <p:cNvSpPr/>
          <p:nvPr/>
        </p:nvSpPr>
        <p:spPr>
          <a:xfrm>
            <a:off x="4623196" y="4554825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3</a:t>
            </a: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xmlns="" id="{D451212B-221B-425E-A739-25CAAA6E519A}"/>
              </a:ext>
            </a:extLst>
          </p:cNvPr>
          <p:cNvSpPr/>
          <p:nvPr/>
        </p:nvSpPr>
        <p:spPr>
          <a:xfrm>
            <a:off x="8737995" y="4554825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2</a:t>
            </a: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xmlns="" id="{DFB13BBD-C2B6-4214-AE29-C4B096D0EED5}"/>
              </a:ext>
            </a:extLst>
          </p:cNvPr>
          <p:cNvSpPr/>
          <p:nvPr/>
        </p:nvSpPr>
        <p:spPr>
          <a:xfrm>
            <a:off x="6680595" y="4554825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1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A768EDBC-8B33-4792-85F0-CC2312BEB92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62" y="415449"/>
            <a:ext cx="1602768" cy="8013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90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B8DB9931-C80B-470B-BFA5-273A104153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0433" y="1499838"/>
            <a:ext cx="5465251" cy="3092738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45D9C52D-4084-4D33-B275-A96A8575A571}"/>
              </a:ext>
            </a:extLst>
          </p:cNvPr>
          <p:cNvSpPr/>
          <p:nvPr/>
        </p:nvSpPr>
        <p:spPr>
          <a:xfrm>
            <a:off x="405209" y="2031797"/>
            <a:ext cx="3582213" cy="2028819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voi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78B5EF5-9A24-4B0A-8272-5B165904A5D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41044" y="4296364"/>
            <a:ext cx="1951283" cy="2157211"/>
          </a:xfrm>
          <a:prstGeom prst="rect">
            <a:avLst/>
          </a:prstGeom>
        </p:spPr>
      </p:pic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A2168791-CF3C-4CDD-B52F-0069F964F147}"/>
              </a:ext>
            </a:extLst>
          </p:cNvPr>
          <p:cNvSpPr/>
          <p:nvPr/>
        </p:nvSpPr>
        <p:spPr>
          <a:xfrm>
            <a:off x="8583140" y="459257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10EA07E2-5739-4836-869E-09438BEA329A}"/>
              </a:ext>
            </a:extLst>
          </p:cNvPr>
          <p:cNvSpPr/>
          <p:nvPr/>
        </p:nvSpPr>
        <p:spPr>
          <a:xfrm>
            <a:off x="6525740" y="459257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xmlns="" id="{5871FB75-7905-4C66-B52E-A0B68DF9AD17}"/>
              </a:ext>
            </a:extLst>
          </p:cNvPr>
          <p:cNvSpPr/>
          <p:nvPr/>
        </p:nvSpPr>
        <p:spPr>
          <a:xfrm>
            <a:off x="4470648" y="4592577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xmlns="" id="{60F13B3E-E8CB-4821-9D38-1F9D5683D545}"/>
              </a:ext>
            </a:extLst>
          </p:cNvPr>
          <p:cNvSpPr/>
          <p:nvPr/>
        </p:nvSpPr>
        <p:spPr>
          <a:xfrm>
            <a:off x="4530430" y="467409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3</a:t>
            </a: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xmlns="" id="{BA2F32E7-85D2-4CEA-A3FB-B66B3A98A3C0}"/>
              </a:ext>
            </a:extLst>
          </p:cNvPr>
          <p:cNvSpPr/>
          <p:nvPr/>
        </p:nvSpPr>
        <p:spPr>
          <a:xfrm>
            <a:off x="8645229" y="467409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2</a:t>
            </a: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xmlns="" id="{A61D2D1B-7AB6-4C6D-B201-76084404E579}"/>
              </a:ext>
            </a:extLst>
          </p:cNvPr>
          <p:cNvSpPr/>
          <p:nvPr/>
        </p:nvSpPr>
        <p:spPr>
          <a:xfrm>
            <a:off x="6587829" y="467409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1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85D27D0-4F41-4312-8E7C-1C998539A72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44" y="404425"/>
            <a:ext cx="1564782" cy="78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518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633407C-4D03-4CD9-910D-AEA191B530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8214" y="1673120"/>
            <a:ext cx="5465251" cy="3092738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5712D6CA-0B2C-4F1F-9931-233AA8B92A20}"/>
              </a:ext>
            </a:extLst>
          </p:cNvPr>
          <p:cNvSpPr/>
          <p:nvPr/>
        </p:nvSpPr>
        <p:spPr>
          <a:xfrm>
            <a:off x="778620" y="2008909"/>
            <a:ext cx="3824970" cy="1838013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chó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4F3F7588-BB63-4F7A-B776-77A47AEC70D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1281" y="4214531"/>
            <a:ext cx="1951283" cy="2157211"/>
          </a:xfrm>
          <a:prstGeom prst="rect">
            <a:avLst/>
          </a:prstGeom>
        </p:spPr>
      </p:pic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9C0BD6D1-98F2-4BE2-A4BE-D8FD5974B715}"/>
              </a:ext>
            </a:extLst>
          </p:cNvPr>
          <p:cNvSpPr/>
          <p:nvPr/>
        </p:nvSpPr>
        <p:spPr>
          <a:xfrm>
            <a:off x="8980706" y="4725099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09CC58E0-0A4A-46B3-96CC-26CF9D6C9FE0}"/>
              </a:ext>
            </a:extLst>
          </p:cNvPr>
          <p:cNvSpPr/>
          <p:nvPr/>
        </p:nvSpPr>
        <p:spPr>
          <a:xfrm>
            <a:off x="6923306" y="472509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xmlns="" id="{57FAD965-5CEE-4A59-B93C-1FB39A1870CE}"/>
              </a:ext>
            </a:extLst>
          </p:cNvPr>
          <p:cNvSpPr/>
          <p:nvPr/>
        </p:nvSpPr>
        <p:spPr>
          <a:xfrm>
            <a:off x="4868214" y="472509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xmlns="" id="{4D226290-1E2B-469C-87D0-0D88EA3C573B}"/>
              </a:ext>
            </a:extLst>
          </p:cNvPr>
          <p:cNvSpPr/>
          <p:nvPr/>
        </p:nvSpPr>
        <p:spPr>
          <a:xfrm>
            <a:off x="4927996" y="48066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7</a:t>
            </a: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xmlns="" id="{B8720CC7-0B2E-4A57-B8E0-8740E758C114}"/>
              </a:ext>
            </a:extLst>
          </p:cNvPr>
          <p:cNvSpPr/>
          <p:nvPr/>
        </p:nvSpPr>
        <p:spPr>
          <a:xfrm>
            <a:off x="9042795" y="48066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xmlns="" id="{D1CCDD1F-3FFC-4944-94FB-11F091C9E839}"/>
              </a:ext>
            </a:extLst>
          </p:cNvPr>
          <p:cNvSpPr/>
          <p:nvPr/>
        </p:nvSpPr>
        <p:spPr>
          <a:xfrm>
            <a:off x="6985395" y="48066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9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0DC99AD-5A98-4F0F-A1C4-CB0CCB4C2D6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04" y="347983"/>
            <a:ext cx="1597496" cy="7987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3134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4F9BF6B3-1BC5-4D0B-AA24-13FC12364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07" y="1314308"/>
            <a:ext cx="5465251" cy="3092738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CF724524-262A-4C3B-80C3-E75C16FC4F2B}"/>
              </a:ext>
            </a:extLst>
          </p:cNvPr>
          <p:cNvSpPr/>
          <p:nvPr/>
        </p:nvSpPr>
        <p:spPr>
          <a:xfrm>
            <a:off x="580097" y="2032488"/>
            <a:ext cx="3621970" cy="2062433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FDB6E36-056F-400D-801B-79B4650201A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08013" y="4263969"/>
            <a:ext cx="1951283" cy="2157211"/>
          </a:xfrm>
          <a:prstGeom prst="rect">
            <a:avLst/>
          </a:prstGeom>
        </p:spPr>
      </p:pic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A0170AD3-AD23-45B9-8BA5-0DA60FC9F298}"/>
              </a:ext>
            </a:extLst>
          </p:cNvPr>
          <p:cNvSpPr/>
          <p:nvPr/>
        </p:nvSpPr>
        <p:spPr>
          <a:xfrm>
            <a:off x="9033714" y="4407047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432016B9-25DF-4740-84B1-AE1DF7D46A16}"/>
              </a:ext>
            </a:extLst>
          </p:cNvPr>
          <p:cNvSpPr/>
          <p:nvPr/>
        </p:nvSpPr>
        <p:spPr>
          <a:xfrm>
            <a:off x="6976314" y="440704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xmlns="" id="{57B10A1C-0DC9-4E27-8DB6-6AD4F270B4C8}"/>
              </a:ext>
            </a:extLst>
          </p:cNvPr>
          <p:cNvSpPr/>
          <p:nvPr/>
        </p:nvSpPr>
        <p:spPr>
          <a:xfrm>
            <a:off x="4921222" y="440704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xmlns="" id="{4A003C41-3FCA-4F7F-9277-E3B00EC4DD35}"/>
              </a:ext>
            </a:extLst>
          </p:cNvPr>
          <p:cNvSpPr/>
          <p:nvPr/>
        </p:nvSpPr>
        <p:spPr>
          <a:xfrm>
            <a:off x="4981004" y="448856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xmlns="" id="{DFC3025D-2DEE-46C0-8B4C-740B8E273E0A}"/>
              </a:ext>
            </a:extLst>
          </p:cNvPr>
          <p:cNvSpPr/>
          <p:nvPr/>
        </p:nvSpPr>
        <p:spPr>
          <a:xfrm>
            <a:off x="9095803" y="448856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9</a:t>
            </a: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xmlns="" id="{47C9A14C-F51D-43DF-964A-1A5E2426D98A}"/>
              </a:ext>
            </a:extLst>
          </p:cNvPr>
          <p:cNvSpPr/>
          <p:nvPr/>
        </p:nvSpPr>
        <p:spPr>
          <a:xfrm>
            <a:off x="7038403" y="448856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10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1993467C-29A8-4B24-B8B3-4FC964D1EA8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290" y="402197"/>
            <a:ext cx="2258180" cy="11290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775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6"/>
          <p:cNvSpPr txBox="1">
            <a:spLocks/>
          </p:cNvSpPr>
          <p:nvPr/>
        </p:nvSpPr>
        <p:spPr>
          <a:xfrm>
            <a:off x="1501404" y="101255"/>
            <a:ext cx="5698034" cy="584775"/>
          </a:xfrm>
          <a:prstGeom prst="rect">
            <a:avLst/>
          </a:prstGeom>
          <a:noFill/>
        </p:spPr>
        <p:txBody>
          <a:bodyPr vert="horz" wrap="none" lIns="91440" tIns="45720" rIns="91440" bIns="4572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 err="1" smtClean="0">
                <a:solidFill>
                  <a:srgbClr val="0070C0"/>
                </a:solidFill>
              </a:rPr>
              <a:t>Chọn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số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thích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hợp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với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số</a:t>
            </a:r>
            <a:r>
              <a:rPr lang="en-US" sz="3200" dirty="0" smtClean="0">
                <a:solidFill>
                  <a:srgbClr val="0070C0"/>
                </a:solidFill>
              </a:rPr>
              <a:t> con </a:t>
            </a:r>
            <a:r>
              <a:rPr lang="en-US" sz="3200" dirty="0" err="1" smtClean="0">
                <a:solidFill>
                  <a:srgbClr val="0070C0"/>
                </a:solidFill>
              </a:rPr>
              <a:t>vật</a:t>
            </a:r>
            <a:r>
              <a:rPr lang="en-US" sz="3200" dirty="0">
                <a:solidFill>
                  <a:srgbClr val="0070C0"/>
                </a:solidFill>
              </a:rPr>
              <a:t>.</a:t>
            </a:r>
            <a:endParaRPr lang="vi-VN" sz="3200" dirty="0">
              <a:solidFill>
                <a:srgbClr val="0070C0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599584" y="234656"/>
            <a:ext cx="662546" cy="55440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b="1" dirty="0" smtClean="0">
                <a:solidFill>
                  <a:prstClr val="white"/>
                </a:solidFill>
              </a:rPr>
              <a:t>1</a:t>
            </a:r>
            <a:endParaRPr lang="vi-VN" sz="7200" b="1" dirty="0">
              <a:solidFill>
                <a:prstClr val="white"/>
              </a:solidFill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5" t="36904" r="24256" b="41667"/>
          <a:stretch/>
        </p:blipFill>
        <p:spPr bwMode="auto">
          <a:xfrm>
            <a:off x="1185517" y="641251"/>
            <a:ext cx="9594573" cy="168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04" t="30110" r="25459" b="48065"/>
          <a:stretch/>
        </p:blipFill>
        <p:spPr bwMode="auto">
          <a:xfrm>
            <a:off x="1771886" y="2080031"/>
            <a:ext cx="9252902" cy="1631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0" t="29216" r="29722" b="38660"/>
          <a:stretch/>
        </p:blipFill>
        <p:spPr bwMode="auto">
          <a:xfrm>
            <a:off x="1440630" y="3782853"/>
            <a:ext cx="9703515" cy="3014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Oval 8"/>
          <p:cNvSpPr/>
          <p:nvPr/>
        </p:nvSpPr>
        <p:spPr>
          <a:xfrm>
            <a:off x="9541239" y="985420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2181880" y="2967139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6869789" y="2967140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4667503" y="4284163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9864601" y="3866970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2181880" y="5958416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6869789" y="6074326"/>
            <a:ext cx="914400" cy="50074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562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9DF5F4D-317F-45AA-8029-6C4D2BC675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6142" y="3450470"/>
            <a:ext cx="5338820" cy="3021192"/>
          </a:xfrm>
          <a:prstGeom prst="rect">
            <a:avLst/>
          </a:prstGeom>
        </p:spPr>
      </p:pic>
      <p:sp>
        <p:nvSpPr>
          <p:cNvPr id="3" name="Cloud Callout 27">
            <a:extLst>
              <a:ext uri="{FF2B5EF4-FFF2-40B4-BE49-F238E27FC236}">
                <a16:creationId xmlns:a16="http://schemas.microsoft.com/office/drawing/2014/main" xmlns="" id="{2E514DB9-30AE-42A8-866D-051D8FB728C0}"/>
              </a:ext>
            </a:extLst>
          </p:cNvPr>
          <p:cNvSpPr/>
          <p:nvPr/>
        </p:nvSpPr>
        <p:spPr>
          <a:xfrm>
            <a:off x="2627774" y="1445496"/>
            <a:ext cx="3463262" cy="1953051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Cho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thêm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trứng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vào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khay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để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trong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khay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có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</a:p>
          <a:p>
            <a:pPr algn="ctr"/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8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quả</a:t>
            </a:r>
            <a:r>
              <a:rPr lang="en-GB" sz="2400" b="1" dirty="0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 </a:t>
            </a:r>
            <a:r>
              <a:rPr lang="en-GB" sz="2400" b="1" dirty="0" err="1">
                <a:solidFill>
                  <a:srgbClr val="40505E"/>
                </a:solidFill>
                <a:latin typeface="Lato Heavy" panose="020F0502020204030203" pitchFamily="34" charset="0"/>
                <a:cs typeface="Lato Heavy" panose="020F0502020204030203" pitchFamily="34" charset="0"/>
              </a:rPr>
              <a:t>trứng</a:t>
            </a:r>
            <a:endParaRPr lang="en-GB" sz="2400" b="1" dirty="0">
              <a:solidFill>
                <a:srgbClr val="40505E"/>
              </a:solidFill>
              <a:latin typeface="Lato Heavy" panose="020F0502020204030203" pitchFamily="34" charset="0"/>
              <a:cs typeface="Lato Heavy" panose="020F0502020204030203" pitchFamily="34" charset="0"/>
            </a:endParaRPr>
          </a:p>
        </p:txBody>
      </p:sp>
      <p:sp>
        <p:nvSpPr>
          <p:cNvPr id="4" name="Rounded Rectangle 5">
            <a:extLst>
              <a:ext uri="{FF2B5EF4-FFF2-40B4-BE49-F238E27FC236}">
                <a16:creationId xmlns:a16="http://schemas.microsoft.com/office/drawing/2014/main" xmlns="" id="{1B9449A3-B360-4474-955E-A5B660ABCABD}"/>
              </a:ext>
            </a:extLst>
          </p:cNvPr>
          <p:cNvSpPr/>
          <p:nvPr/>
        </p:nvSpPr>
        <p:spPr>
          <a:xfrm>
            <a:off x="7302818" y="1709545"/>
            <a:ext cx="638628" cy="638628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ounded Rectangle 6">
            <a:extLst>
              <a:ext uri="{FF2B5EF4-FFF2-40B4-BE49-F238E27FC236}">
                <a16:creationId xmlns:a16="http://schemas.microsoft.com/office/drawing/2014/main" xmlns="" id="{F0EA951E-A98F-4BB0-95CF-9E91F0FEB6D3}"/>
              </a:ext>
            </a:extLst>
          </p:cNvPr>
          <p:cNvSpPr/>
          <p:nvPr/>
        </p:nvSpPr>
        <p:spPr>
          <a:xfrm>
            <a:off x="7384574" y="1791301"/>
            <a:ext cx="475116" cy="475116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rgbClr val="3B6BDD"/>
                </a:solidFill>
              </a:rPr>
              <a:t>A.</a:t>
            </a:r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xmlns="" id="{3C98521E-B2A5-4D40-8652-8F269A9AC765}"/>
              </a:ext>
            </a:extLst>
          </p:cNvPr>
          <p:cNvSpPr/>
          <p:nvPr/>
        </p:nvSpPr>
        <p:spPr>
          <a:xfrm>
            <a:off x="7302818" y="3175487"/>
            <a:ext cx="638628" cy="638628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solidFill>
              <a:schemeClr val="bg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8">
            <a:extLst>
              <a:ext uri="{FF2B5EF4-FFF2-40B4-BE49-F238E27FC236}">
                <a16:creationId xmlns:a16="http://schemas.microsoft.com/office/drawing/2014/main" xmlns="" id="{7F799706-26D0-4C52-AF3E-9E83E886D623}"/>
              </a:ext>
            </a:extLst>
          </p:cNvPr>
          <p:cNvSpPr/>
          <p:nvPr/>
        </p:nvSpPr>
        <p:spPr>
          <a:xfrm>
            <a:off x="7384574" y="3257243"/>
            <a:ext cx="475116" cy="475116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rgbClr val="3B6BDD"/>
                </a:solidFill>
              </a:rPr>
              <a:t>B.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180CAC2F-5430-40B6-87ED-28315C8E37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2132" y="1190659"/>
            <a:ext cx="2286000" cy="1676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97466076-B5FA-405E-A359-63333F2D88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3202" y="2656601"/>
            <a:ext cx="2286000" cy="16764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9B57317E-9728-4C32-9472-4A17E1DD512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884" y="240155"/>
            <a:ext cx="1536516" cy="768259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5421C72B-4B31-4E29-9872-51081FCBCC1C}"/>
              </a:ext>
            </a:extLst>
          </p:cNvPr>
          <p:cNvGrpSpPr/>
          <p:nvPr/>
        </p:nvGrpSpPr>
        <p:grpSpPr>
          <a:xfrm>
            <a:off x="2980313" y="382952"/>
            <a:ext cx="6087160" cy="830997"/>
            <a:chOff x="5113689" y="693343"/>
            <a:chExt cx="6087160" cy="830997"/>
          </a:xfrm>
        </p:grpSpPr>
        <p:sp>
          <p:nvSpPr>
            <p:cNvPr id="13" name="Content Placeholder 2">
              <a:extLst>
                <a:ext uri="{FF2B5EF4-FFF2-40B4-BE49-F238E27FC236}">
                  <a16:creationId xmlns:a16="http://schemas.microsoft.com/office/drawing/2014/main" xmlns="" id="{863E6A7D-4B9C-4C3A-904E-857D175DCB7F}"/>
                </a:ext>
              </a:extLst>
            </p:cNvPr>
            <p:cNvSpPr txBox="1">
              <a:spLocks/>
            </p:cNvSpPr>
            <p:nvPr/>
          </p:nvSpPr>
          <p:spPr>
            <a:xfrm>
              <a:off x="5961325" y="958180"/>
              <a:ext cx="5239524" cy="431569"/>
            </a:xfrm>
            <a:prstGeom prst="rect">
              <a:avLst/>
            </a:prstGeom>
          </p:spPr>
          <p:txBody>
            <a:bodyPr vert="horz" lIns="68604" tIns="34302" rIns="68604" bIns="34302" rtlCol="0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2800" dirty="0">
                  <a:solidFill>
                    <a:srgbClr val="002060"/>
                  </a:solidFill>
                  <a:uFillTx/>
                  <a:latin typeface="Lato" panose="020F0502020204030203" pitchFamily="34" charset="0"/>
                  <a:cs typeface="Lato" panose="020F0502020204030203" pitchFamily="34" charset="0"/>
                </a:rPr>
                <a:t>Chọn đáp án đúng.</a:t>
              </a:r>
              <a:endParaRPr lang="en-GB" sz="2800" dirty="0">
                <a:solidFill>
                  <a:srgbClr val="002060"/>
                </a:solidFill>
                <a:uFillTx/>
                <a:latin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B3C16527-579C-49C1-91AF-C38AA105CEEA}"/>
                </a:ext>
              </a:extLst>
            </p:cNvPr>
            <p:cNvGrpSpPr/>
            <p:nvPr/>
          </p:nvGrpSpPr>
          <p:grpSpPr>
            <a:xfrm>
              <a:off x="5113689" y="693343"/>
              <a:ext cx="708441" cy="830997"/>
              <a:chOff x="3174278" y="237323"/>
              <a:chExt cx="605826" cy="830997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91CAAB07-FCE3-45F5-9694-B4975DA19656}"/>
                  </a:ext>
                </a:extLst>
              </p:cNvPr>
              <p:cNvSpPr/>
              <p:nvPr/>
            </p:nvSpPr>
            <p:spPr>
              <a:xfrm>
                <a:off x="3174278" y="379826"/>
                <a:ext cx="605826" cy="605826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accent5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xmlns="" id="{1943B39B-0D4D-4E70-84CC-2B25D7C58092}"/>
                  </a:ext>
                </a:extLst>
              </p:cNvPr>
              <p:cNvSpPr txBox="1"/>
              <p:nvPr/>
            </p:nvSpPr>
            <p:spPr>
              <a:xfrm>
                <a:off x="3228647" y="237323"/>
                <a:ext cx="301686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i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x-none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2183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3.33333E-6 L -0.27109 0.33588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55" y="167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:\AAA-LÀM ẢNH SLIDE\Bai15-KP2-2(3).png">
            <a:extLst>
              <a:ext uri="{FF2B5EF4-FFF2-40B4-BE49-F238E27FC236}">
                <a16:creationId xmlns="" xmlns:a16="http://schemas.microsoft.com/office/drawing/2014/main" id="{85200DFF-0B0A-480F-8E4B-679696C534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4187" y="212083"/>
            <a:ext cx="1516178" cy="2239045"/>
          </a:xfrm>
          <a:prstGeom prst="rect">
            <a:avLst/>
          </a:prstGeom>
          <a:noFill/>
        </p:spPr>
      </p:pic>
      <p:sp>
        <p:nvSpPr>
          <p:cNvPr id="38" name="Rectangle: Rounded Corners 37">
            <a:extLst>
              <a:ext uri="{FF2B5EF4-FFF2-40B4-BE49-F238E27FC236}">
                <a16:creationId xmlns="" xmlns:a16="http://schemas.microsoft.com/office/drawing/2014/main" id="{4BD2B0D2-7B1F-4170-BA79-84E6C45382BD}"/>
              </a:ext>
            </a:extLst>
          </p:cNvPr>
          <p:cNvSpPr/>
          <p:nvPr/>
        </p:nvSpPr>
        <p:spPr>
          <a:xfrm>
            <a:off x="2479228" y="1614894"/>
            <a:ext cx="656800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1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="" xmlns:a16="http://schemas.microsoft.com/office/drawing/2014/main" id="{58BAABDD-8BBA-48F4-B3B1-8F4DD44DCF96}"/>
              </a:ext>
            </a:extLst>
          </p:cNvPr>
          <p:cNvSpPr/>
          <p:nvPr/>
        </p:nvSpPr>
        <p:spPr>
          <a:xfrm>
            <a:off x="3136028" y="1629437"/>
            <a:ext cx="692017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2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="" xmlns:a16="http://schemas.microsoft.com/office/drawing/2014/main" id="{DBDC9FA7-C968-4600-84C9-1DC9EE8E9BD5}"/>
              </a:ext>
            </a:extLst>
          </p:cNvPr>
          <p:cNvSpPr/>
          <p:nvPr/>
        </p:nvSpPr>
        <p:spPr>
          <a:xfrm>
            <a:off x="3828045" y="1615726"/>
            <a:ext cx="708330" cy="129183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3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="" xmlns:a16="http://schemas.microsoft.com/office/drawing/2014/main" id="{FC69F4E2-E4A6-448F-B0CA-5312B0C52C13}"/>
              </a:ext>
            </a:extLst>
          </p:cNvPr>
          <p:cNvSpPr/>
          <p:nvPr/>
        </p:nvSpPr>
        <p:spPr>
          <a:xfrm>
            <a:off x="4536375" y="1629437"/>
            <a:ext cx="801916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4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="" xmlns:a16="http://schemas.microsoft.com/office/drawing/2014/main" id="{0F20232B-259E-41DF-939A-106ADC6F8D63}"/>
              </a:ext>
            </a:extLst>
          </p:cNvPr>
          <p:cNvSpPr/>
          <p:nvPr/>
        </p:nvSpPr>
        <p:spPr>
          <a:xfrm>
            <a:off x="5241701" y="1629437"/>
            <a:ext cx="759854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5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="" xmlns:a16="http://schemas.microsoft.com/office/drawing/2014/main" id="{748790F2-77BC-4A45-86A8-03F3FFA92EEE}"/>
              </a:ext>
            </a:extLst>
          </p:cNvPr>
          <p:cNvSpPr/>
          <p:nvPr/>
        </p:nvSpPr>
        <p:spPr>
          <a:xfrm>
            <a:off x="1790163" y="1614894"/>
            <a:ext cx="689065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0</a:t>
            </a:r>
          </a:p>
        </p:txBody>
      </p:sp>
      <p:sp>
        <p:nvSpPr>
          <p:cNvPr id="42" name="Rectangle: Rounded Corners 48">
            <a:extLst>
              <a:ext uri="{FF2B5EF4-FFF2-40B4-BE49-F238E27FC236}">
                <a16:creationId xmlns="" xmlns:a16="http://schemas.microsoft.com/office/drawing/2014/main" id="{0F20232B-259E-41DF-939A-106ADC6F8D63}"/>
              </a:ext>
            </a:extLst>
          </p:cNvPr>
          <p:cNvSpPr/>
          <p:nvPr/>
        </p:nvSpPr>
        <p:spPr>
          <a:xfrm>
            <a:off x="6001555" y="1629438"/>
            <a:ext cx="759854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6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761409" y="1614894"/>
            <a:ext cx="740908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7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502317" y="1614894"/>
            <a:ext cx="740908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8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243225" y="1615726"/>
            <a:ext cx="837640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9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040631" y="1629437"/>
            <a:ext cx="1297151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B0F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10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9080865" y="1614894"/>
            <a:ext cx="1297151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B0F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rgbClr val="FF0000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10</a:t>
            </a:r>
            <a:endParaRPr lang="en-US" sz="7800" b="1" dirty="0">
              <a:ln w="0"/>
              <a:solidFill>
                <a:srgbClr val="FF0000"/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063216" y="3512163"/>
            <a:ext cx="837640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9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00856" y="3521471"/>
            <a:ext cx="740908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8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641764" y="3521471"/>
            <a:ext cx="740908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70C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7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8" name="Rectangle: Rounded Corners 48">
            <a:extLst>
              <a:ext uri="{FF2B5EF4-FFF2-40B4-BE49-F238E27FC236}">
                <a16:creationId xmlns="" xmlns:a16="http://schemas.microsoft.com/office/drawing/2014/main" id="{0F20232B-259E-41DF-939A-106ADC6F8D63}"/>
              </a:ext>
            </a:extLst>
          </p:cNvPr>
          <p:cNvSpPr/>
          <p:nvPr/>
        </p:nvSpPr>
        <p:spPr>
          <a:xfrm>
            <a:off x="6162772" y="3517450"/>
            <a:ext cx="759854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5</a:t>
            </a:r>
          </a:p>
        </p:txBody>
      </p:sp>
      <p:sp>
        <p:nvSpPr>
          <p:cNvPr id="19" name="Rectangle: Rounded Corners 48">
            <a:extLst>
              <a:ext uri="{FF2B5EF4-FFF2-40B4-BE49-F238E27FC236}">
                <a16:creationId xmlns="" xmlns:a16="http://schemas.microsoft.com/office/drawing/2014/main" id="{0F20232B-259E-41DF-939A-106ADC6F8D63}"/>
              </a:ext>
            </a:extLst>
          </p:cNvPr>
          <p:cNvSpPr/>
          <p:nvPr/>
        </p:nvSpPr>
        <p:spPr>
          <a:xfrm>
            <a:off x="5402918" y="3507404"/>
            <a:ext cx="759854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6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1" name="Rectangle: Rounded Corners 47">
            <a:extLst>
              <a:ext uri="{FF2B5EF4-FFF2-40B4-BE49-F238E27FC236}">
                <a16:creationId xmlns="" xmlns:a16="http://schemas.microsoft.com/office/drawing/2014/main" id="{FC69F4E2-E4A6-448F-B0CA-5312B0C52C13}"/>
              </a:ext>
            </a:extLst>
          </p:cNvPr>
          <p:cNvSpPr/>
          <p:nvPr/>
        </p:nvSpPr>
        <p:spPr>
          <a:xfrm>
            <a:off x="6922626" y="3536014"/>
            <a:ext cx="801916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4</a:t>
            </a:r>
          </a:p>
        </p:txBody>
      </p:sp>
      <p:sp>
        <p:nvSpPr>
          <p:cNvPr id="25" name="Rectangle: Rounded Corners 46">
            <a:extLst>
              <a:ext uri="{FF2B5EF4-FFF2-40B4-BE49-F238E27FC236}">
                <a16:creationId xmlns="" xmlns:a16="http://schemas.microsoft.com/office/drawing/2014/main" id="{DBDC9FA7-C968-4600-84C9-1DC9EE8E9BD5}"/>
              </a:ext>
            </a:extLst>
          </p:cNvPr>
          <p:cNvSpPr/>
          <p:nvPr/>
        </p:nvSpPr>
        <p:spPr>
          <a:xfrm>
            <a:off x="7723830" y="3503739"/>
            <a:ext cx="708330" cy="129183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3</a:t>
            </a:r>
          </a:p>
        </p:txBody>
      </p:sp>
      <p:sp>
        <p:nvSpPr>
          <p:cNvPr id="26" name="Rectangle: Rounded Corners 38">
            <a:extLst>
              <a:ext uri="{FF2B5EF4-FFF2-40B4-BE49-F238E27FC236}">
                <a16:creationId xmlns="" xmlns:a16="http://schemas.microsoft.com/office/drawing/2014/main" id="{58BAABDD-8BBA-48F4-B3B1-8F4DD44DCF96}"/>
              </a:ext>
            </a:extLst>
          </p:cNvPr>
          <p:cNvSpPr/>
          <p:nvPr/>
        </p:nvSpPr>
        <p:spPr>
          <a:xfrm>
            <a:off x="8432160" y="3536014"/>
            <a:ext cx="692017" cy="12781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2</a:t>
            </a:r>
          </a:p>
        </p:txBody>
      </p:sp>
      <p:sp>
        <p:nvSpPr>
          <p:cNvPr id="27" name="Rectangle: Rounded Corners 37">
            <a:extLst>
              <a:ext uri="{FF2B5EF4-FFF2-40B4-BE49-F238E27FC236}">
                <a16:creationId xmlns="" xmlns:a16="http://schemas.microsoft.com/office/drawing/2014/main" id="{4BD2B0D2-7B1F-4170-BA79-84E6C45382BD}"/>
              </a:ext>
            </a:extLst>
          </p:cNvPr>
          <p:cNvSpPr/>
          <p:nvPr/>
        </p:nvSpPr>
        <p:spPr>
          <a:xfrm>
            <a:off x="9124177" y="3536014"/>
            <a:ext cx="656800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1</a:t>
            </a:r>
          </a:p>
        </p:txBody>
      </p:sp>
      <p:sp>
        <p:nvSpPr>
          <p:cNvPr id="28" name="Rectangle: Rounded Corners 49">
            <a:extLst>
              <a:ext uri="{FF2B5EF4-FFF2-40B4-BE49-F238E27FC236}">
                <a16:creationId xmlns="" xmlns:a16="http://schemas.microsoft.com/office/drawing/2014/main" id="{748790F2-77BC-4A45-86A8-03F3FFA92EEE}"/>
              </a:ext>
            </a:extLst>
          </p:cNvPr>
          <p:cNvSpPr/>
          <p:nvPr/>
        </p:nvSpPr>
        <p:spPr>
          <a:xfrm>
            <a:off x="9780977" y="3528742"/>
            <a:ext cx="689065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0</a:t>
            </a:r>
          </a:p>
        </p:txBody>
      </p:sp>
      <p:sp>
        <p:nvSpPr>
          <p:cNvPr id="29" name="Rectangle: Rounded Corners 49">
            <a:extLst>
              <a:ext uri="{FF2B5EF4-FFF2-40B4-BE49-F238E27FC236}">
                <a16:creationId xmlns="" xmlns:a16="http://schemas.microsoft.com/office/drawing/2014/main" id="{748790F2-77BC-4A45-86A8-03F3FFA92EEE}"/>
              </a:ext>
            </a:extLst>
          </p:cNvPr>
          <p:cNvSpPr/>
          <p:nvPr/>
        </p:nvSpPr>
        <p:spPr>
          <a:xfrm>
            <a:off x="1790163" y="1614894"/>
            <a:ext cx="689065" cy="12926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800" b="1" dirty="0">
                <a:ln w="0"/>
                <a:solidFill>
                  <a:srgbClr val="FF0000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0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766065" y="3512163"/>
            <a:ext cx="1297151" cy="129266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rgbClr val="00B0F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7800" b="1" dirty="0" smtClean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a:rPr>
              <a:t>10</a:t>
            </a:r>
            <a:endParaRPr lang="en-US" sz="7800" b="1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2117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7" grpId="0" animBg="1"/>
      <p:bldP spid="48" grpId="0" animBg="1"/>
      <p:bldP spid="49" grpId="0" animBg="1"/>
      <p:bldP spid="50" grpId="0" animBg="1"/>
      <p:bldP spid="42" grpId="0" animBg="1"/>
      <p:bldP spid="20" grpId="0" animBg="1"/>
      <p:bldP spid="22" grpId="0" animBg="1"/>
      <p:bldP spid="23" grpId="0" animBg="1"/>
      <p:bldP spid="34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1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B5123A6A-98C9-46EF-8A96-239F7AF0F56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3946" y="934295"/>
            <a:ext cx="4555332" cy="4555332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458F81CD-348C-4556-B7EB-7F89457415FA}"/>
              </a:ext>
            </a:extLst>
          </p:cNvPr>
          <p:cNvSpPr txBox="1">
            <a:spLocks/>
          </p:cNvSpPr>
          <p:nvPr/>
        </p:nvSpPr>
        <p:spPr>
          <a:xfrm>
            <a:off x="1001016" y="1463064"/>
            <a:ext cx="3621075" cy="219391"/>
          </a:xfrm>
          <a:prstGeom prst="rect">
            <a:avLst/>
          </a:prstGeom>
        </p:spPr>
        <p:txBody>
          <a:bodyPr vert="horz" lIns="68604" tIns="34302" rIns="68604" bIns="34302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2800" dirty="0" err="1">
                <a:solidFill>
                  <a:srgbClr val="FF0000"/>
                </a:solidFill>
                <a:latin typeface="+mj-lt"/>
                <a:cs typeface="Lato" panose="020F0502020204030203" pitchFamily="34" charset="0"/>
              </a:rPr>
              <a:t>Cách</a:t>
            </a:r>
            <a:r>
              <a:rPr lang="en-GB" sz="2800" dirty="0">
                <a:solidFill>
                  <a:srgbClr val="FF0000"/>
                </a:solidFill>
                <a:latin typeface="+mj-lt"/>
                <a:cs typeface="Lato" panose="020F0502020204030203" pitchFamily="34" charset="0"/>
              </a:rPr>
              <a:t> </a:t>
            </a:r>
            <a:r>
              <a:rPr lang="en-GB" sz="2800" dirty="0" err="1">
                <a:solidFill>
                  <a:srgbClr val="FF0000"/>
                </a:solidFill>
                <a:latin typeface="+mj-lt"/>
                <a:cs typeface="Lato" panose="020F0502020204030203" pitchFamily="34" charset="0"/>
              </a:rPr>
              <a:t>chơi</a:t>
            </a:r>
            <a:r>
              <a:rPr lang="en-GB" sz="2800" dirty="0">
                <a:solidFill>
                  <a:srgbClr val="FF0000"/>
                </a:solidFill>
                <a:latin typeface="+mj-lt"/>
                <a:cs typeface="Lato" panose="020F0502020204030203" pitchFamily="34" charset="0"/>
              </a:rPr>
              <a:t>:</a:t>
            </a:r>
          </a:p>
        </p:txBody>
      </p:sp>
      <p:pic>
        <p:nvPicPr>
          <p:cNvPr id="4" name="Picture 2" descr="Dice Vector Red Dice PNG Transparent Background, Free Download ...">
            <a:extLst>
              <a:ext uri="{FF2B5EF4-FFF2-40B4-BE49-F238E27FC236}">
                <a16:creationId xmlns:a16="http://schemas.microsoft.com/office/drawing/2014/main" xmlns="" id="{1D14271D-8734-43AC-A2B4-C0B0D09A7D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72" y="2253212"/>
            <a:ext cx="524205" cy="526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D879A231-07DD-4C9F-9353-DA6306F3CA3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936" y="308120"/>
            <a:ext cx="2257526" cy="1018144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xmlns="" id="{BACAE13F-0DAA-4712-B834-5F78C79E7243}"/>
              </a:ext>
            </a:extLst>
          </p:cNvPr>
          <p:cNvSpPr txBox="1">
            <a:spLocks/>
          </p:cNvSpPr>
          <p:nvPr/>
        </p:nvSpPr>
        <p:spPr>
          <a:xfrm>
            <a:off x="936240" y="2179043"/>
            <a:ext cx="2326703" cy="396332"/>
          </a:xfrm>
          <a:prstGeom prst="rect">
            <a:avLst/>
          </a:prstGeom>
        </p:spPr>
        <p:txBody>
          <a:bodyPr vert="horz" lIns="68604" tIns="34302" rIns="68604" bIns="34302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1. Tung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xúc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xắc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.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xmlns="" id="{E60F87F9-A621-4C9F-BC23-E69558B22F20}"/>
              </a:ext>
            </a:extLst>
          </p:cNvPr>
          <p:cNvSpPr txBox="1">
            <a:spLocks/>
          </p:cNvSpPr>
          <p:nvPr/>
        </p:nvSpPr>
        <p:spPr>
          <a:xfrm>
            <a:off x="3820237" y="2861433"/>
            <a:ext cx="1719368" cy="219391"/>
          </a:xfrm>
          <a:prstGeom prst="rect">
            <a:avLst/>
          </a:prstGeom>
        </p:spPr>
        <p:txBody>
          <a:bodyPr vert="horz" lIns="68604" tIns="34302" rIns="68604" bIns="34302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400" dirty="0" err="1">
                <a:latin typeface="Lato" panose="020F0502020204030203" pitchFamily="34" charset="0"/>
                <a:cs typeface="Lato" panose="020F0502020204030203" pitchFamily="34" charset="0"/>
              </a:rPr>
              <a:t>Mặt</a:t>
            </a:r>
            <a:r>
              <a:rPr lang="en-GB" sz="1400" dirty="0">
                <a:latin typeface="Lato" panose="020F0502020204030203" pitchFamily="34" charset="0"/>
                <a:cs typeface="Lato" panose="020F0502020204030203" pitchFamily="34" charset="0"/>
              </a:rPr>
              <a:t> 6 </a:t>
            </a:r>
            <a:r>
              <a:rPr lang="en-GB" sz="1400" dirty="0" err="1">
                <a:latin typeface="Lato" panose="020F0502020204030203" pitchFamily="34" charset="0"/>
                <a:cs typeface="Lato" panose="020F0502020204030203" pitchFamily="34" charset="0"/>
              </a:rPr>
              <a:t>chấm</a:t>
            </a:r>
            <a:endParaRPr lang="en-GB" sz="14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A59442A2-5470-4446-AF50-110A084DE7B4}"/>
              </a:ext>
            </a:extLst>
          </p:cNvPr>
          <p:cNvSpPr txBox="1">
            <a:spLocks/>
          </p:cNvSpPr>
          <p:nvPr/>
        </p:nvSpPr>
        <p:spPr>
          <a:xfrm>
            <a:off x="886691" y="3223745"/>
            <a:ext cx="3274176" cy="410509"/>
          </a:xfrm>
          <a:prstGeom prst="rect">
            <a:avLst/>
          </a:prstGeom>
        </p:spPr>
        <p:txBody>
          <a:bodyPr vert="horz" lIns="68604" tIns="34302" rIns="68604" bIns="34302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2.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Tìm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trứng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có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số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tương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ứng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với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số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chấm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trên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mặt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xúc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 </a:t>
            </a:r>
            <a:r>
              <a:rPr lang="en-GB" sz="2500" dirty="0" err="1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xắc</a:t>
            </a:r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.</a:t>
            </a:r>
          </a:p>
        </p:txBody>
      </p:sp>
      <p:pic>
        <p:nvPicPr>
          <p:cNvPr id="9" name="Picture 4" descr="Color easter egg cartoon spring decoration and Vector Image">
            <a:extLst>
              <a:ext uri="{FF2B5EF4-FFF2-40B4-BE49-F238E27FC236}">
                <a16:creationId xmlns:a16="http://schemas.microsoft.com/office/drawing/2014/main" xmlns="" id="{E6DBA1BC-F335-4B39-BD77-F3788022A23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703"/>
          <a:stretch/>
        </p:blipFill>
        <p:spPr bwMode="auto">
          <a:xfrm>
            <a:off x="4484802" y="3334870"/>
            <a:ext cx="409744" cy="544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xmlns="" id="{5F799F45-5C4D-4BA0-9DBC-2758C90BEFAA}"/>
              </a:ext>
            </a:extLst>
          </p:cNvPr>
          <p:cNvSpPr txBox="1">
            <a:spLocks/>
          </p:cNvSpPr>
          <p:nvPr/>
        </p:nvSpPr>
        <p:spPr>
          <a:xfrm>
            <a:off x="917188" y="4707189"/>
            <a:ext cx="2532168" cy="410509"/>
          </a:xfrm>
          <a:prstGeom prst="rect">
            <a:avLst/>
          </a:prstGeom>
        </p:spPr>
        <p:txBody>
          <a:bodyPr vert="horz" lIns="68604" tIns="34302" rIns="68604" bIns="34302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2500" dirty="0">
                <a:solidFill>
                  <a:srgbClr val="002060"/>
                </a:solidFill>
                <a:latin typeface="UTM Pacific Standard" panose="02040603050506020204" pitchFamily="18" charset="0"/>
                <a:cs typeface="Lato" panose="020F0502020204030203" pitchFamily="34" charset="0"/>
              </a:rPr>
              <a:t>3. Lấy 1 quả trứng tìm được về.</a:t>
            </a:r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xmlns="" id="{3BB498F9-5924-4CC7-9037-1565319F948E}"/>
              </a:ext>
            </a:extLst>
          </p:cNvPr>
          <p:cNvSpPr/>
          <p:nvPr/>
        </p:nvSpPr>
        <p:spPr>
          <a:xfrm rot="10800000">
            <a:off x="7231902" y="1603185"/>
            <a:ext cx="1036929" cy="1080662"/>
          </a:xfrm>
          <a:prstGeom prst="triangle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ounded Rectangle 7">
            <a:extLst>
              <a:ext uri="{FF2B5EF4-FFF2-40B4-BE49-F238E27FC236}">
                <a16:creationId xmlns:a16="http://schemas.microsoft.com/office/drawing/2014/main" xmlns="" id="{D5ABE475-B7AD-4C5E-9C98-D3E7D33E70FF}"/>
              </a:ext>
            </a:extLst>
          </p:cNvPr>
          <p:cNvSpPr/>
          <p:nvPr/>
        </p:nvSpPr>
        <p:spPr>
          <a:xfrm>
            <a:off x="4251210" y="4268132"/>
            <a:ext cx="878114" cy="878114"/>
          </a:xfrm>
          <a:prstGeom prst="round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D1F1BF0-6A0B-46E5-9038-7AB64D59F90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6953" y="1819024"/>
            <a:ext cx="266829" cy="266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707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3107E-6 1.16559E-6 L -0.26201 0.40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07" y="20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7" grpId="0"/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7DD5042-3F5D-48A9-A921-19A38CE089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2470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é tập đếm">
            <a:hlinkClick r:id="" action="ppaction://media"/>
            <a:extLst>
              <a:ext uri="{FF2B5EF4-FFF2-40B4-BE49-F238E27FC236}">
                <a16:creationId xmlns:a16="http://schemas.microsoft.com/office/drawing/2014/main" xmlns="" id="{2959114D-DA07-435A-9B49-A28852A4A8A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93040" y="152400"/>
            <a:ext cx="11795760" cy="6530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0000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34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050" y="476250"/>
            <a:ext cx="9867900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2355670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">
            <a:extLst>
              <a:ext uri="{FF2B5EF4-FFF2-40B4-BE49-F238E27FC236}">
                <a16:creationId xmlns:a16="http://schemas.microsoft.com/office/drawing/2014/main" xmlns="" id="{39BA65E0-C671-4006-9C8F-5324B62F068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80660" y="198784"/>
            <a:ext cx="10283687" cy="595604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E721DF41-553A-48E0-9969-61633D449CE0}"/>
              </a:ext>
            </a:extLst>
          </p:cNvPr>
          <p:cNvSpPr txBox="1"/>
          <p:nvPr/>
        </p:nvSpPr>
        <p:spPr>
          <a:xfrm>
            <a:off x="3074505" y="3286539"/>
            <a:ext cx="5644158" cy="772538"/>
          </a:xfrm>
          <a:prstGeom prst="rect">
            <a:avLst/>
          </a:prstGeom>
          <a:noFill/>
        </p:spPr>
        <p:txBody>
          <a:bodyPr wrap="square" rtlCol="0">
            <a:prstTxWarp prst="textCurveUp">
              <a:avLst/>
            </a:prstTxWarp>
            <a:spAutoFit/>
          </a:bodyPr>
          <a:lstStyle/>
          <a:p>
            <a:pPr algn="ctr"/>
            <a:r>
              <a:rPr lang="en-US" sz="6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Thank you!</a:t>
            </a:r>
            <a:endParaRPr lang="vi-VN" sz="6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3045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825A85D1-042E-4B67-8DBB-0204ECBA77A8}"/>
              </a:ext>
            </a:extLst>
          </p:cNvPr>
          <p:cNvSpPr txBox="1"/>
          <p:nvPr/>
        </p:nvSpPr>
        <p:spPr>
          <a:xfrm>
            <a:off x="3140765" y="2581663"/>
            <a:ext cx="5910469" cy="1694674"/>
          </a:xfrm>
          <a:prstGeom prst="rect">
            <a:avLst/>
          </a:prstGeom>
          <a:noFill/>
        </p:spPr>
        <p:txBody>
          <a:bodyPr wrap="square" rtlCol="0">
            <a:prstTxWarp prst="textWave2">
              <a:avLst/>
            </a:prstTxWarp>
            <a:spAutoFit/>
          </a:bodyPr>
          <a:lstStyle/>
          <a:p>
            <a:pPr algn="ctr"/>
            <a:r>
              <a:rPr lang="en-US" sz="4400" dirty="0">
                <a:solidFill>
                  <a:srgbClr val="0070C0"/>
                </a:solidFill>
                <a:latin typeface="+mj-lt"/>
              </a:rPr>
              <a:t>Cùng thư giãn!</a:t>
            </a:r>
            <a:endParaRPr lang="vi-VN" sz="44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96427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380107" cy="980661"/>
            <a:chOff x="1523998" y="0"/>
            <a:chExt cx="2380107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xmlns="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xmlns="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46C80A5A-72BA-45B9-A254-2A8D09624ECF}"/>
                </a:ext>
              </a:extLst>
            </p:cNvPr>
            <p:cNvSpPr txBox="1"/>
            <p:nvPr/>
          </p:nvSpPr>
          <p:spPr>
            <a:xfrm>
              <a:off x="1523998" y="197804"/>
              <a:ext cx="2380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b="1" dirty="0">
                  <a:solidFill>
                    <a:srgbClr val="00B050"/>
                  </a:solidFill>
                  <a:latin typeface="+mj-lt"/>
                </a:rPr>
                <a:t>CHỦ ĐỀ 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  <a:latin typeface="+mj-lt"/>
              </a:rPr>
              <a:t>CÁC SỐ TỪ 0 ĐẾN 10</a:t>
            </a:r>
            <a:endParaRPr lang="vi-VN" sz="3600" b="1" dirty="0">
              <a:solidFill>
                <a:srgbClr val="00B050"/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05E2FA4-701D-4C92-898E-7EE4AF07FEBA}"/>
              </a:ext>
            </a:extLst>
          </p:cNvPr>
          <p:cNvSpPr txBox="1"/>
          <p:nvPr/>
        </p:nvSpPr>
        <p:spPr>
          <a:xfrm>
            <a:off x="3527744" y="1612771"/>
            <a:ext cx="5121916" cy="267002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b="1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0000"/>
                </a:solidFill>
                <a:latin typeface="+mj-lt"/>
              </a:rPr>
              <a:t>BÀI 1</a:t>
            </a:r>
          </a:p>
          <a:p>
            <a:pPr algn="ctr">
              <a:lnSpc>
                <a:spcPct val="120000"/>
              </a:lnSpc>
            </a:pPr>
            <a:r>
              <a:rPr lang="en-US" sz="4800" b="1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0000"/>
                </a:solidFill>
                <a:latin typeface="+mj-lt"/>
              </a:rPr>
              <a:t>Các số 6,7,8,9,10</a:t>
            </a:r>
          </a:p>
          <a:p>
            <a:pPr algn="ctr">
              <a:lnSpc>
                <a:spcPct val="120000"/>
              </a:lnSpc>
            </a:pPr>
            <a:r>
              <a:rPr lang="en-US" sz="4800" b="1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0000"/>
                </a:solidFill>
                <a:latin typeface="+mj-lt"/>
              </a:rPr>
              <a:t>( Tiết 3)</a:t>
            </a:r>
            <a:endParaRPr lang="vi-VN" sz="4800" b="1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rgbClr val="FF0000"/>
              </a:solidFill>
              <a:latin typeface="+mj-lt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4CD2F7FE-79AF-4F24-8E27-BE6BCCA6064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01" b="23551"/>
          <a:stretch/>
        </p:blipFill>
        <p:spPr>
          <a:xfrm>
            <a:off x="4943060" y="4242530"/>
            <a:ext cx="2514119" cy="1446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9E96B106-0E31-4144-8268-E8C7B954E6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7061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6"/>
          <p:cNvSpPr txBox="1">
            <a:spLocks/>
          </p:cNvSpPr>
          <p:nvPr/>
        </p:nvSpPr>
        <p:spPr>
          <a:xfrm>
            <a:off x="1501404" y="101255"/>
            <a:ext cx="5698034" cy="584775"/>
          </a:xfrm>
          <a:prstGeom prst="rect">
            <a:avLst/>
          </a:prstGeom>
          <a:noFill/>
        </p:spPr>
        <p:txBody>
          <a:bodyPr vert="horz" wrap="none" lIns="91440" tIns="45720" rIns="91440" bIns="4572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 err="1" smtClean="0">
                <a:solidFill>
                  <a:srgbClr val="0070C0"/>
                </a:solidFill>
              </a:rPr>
              <a:t>Chọn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số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thích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hợp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với</a:t>
            </a:r>
            <a:r>
              <a:rPr lang="en-US" sz="3200" dirty="0" smtClean="0">
                <a:solidFill>
                  <a:srgbClr val="0070C0"/>
                </a:solidFill>
              </a:rPr>
              <a:t> </a:t>
            </a:r>
            <a:r>
              <a:rPr lang="en-US" sz="3200" dirty="0" err="1" smtClean="0">
                <a:solidFill>
                  <a:srgbClr val="0070C0"/>
                </a:solidFill>
              </a:rPr>
              <a:t>số</a:t>
            </a:r>
            <a:r>
              <a:rPr lang="en-US" sz="3200" dirty="0" smtClean="0">
                <a:solidFill>
                  <a:srgbClr val="0070C0"/>
                </a:solidFill>
              </a:rPr>
              <a:t> con </a:t>
            </a:r>
            <a:r>
              <a:rPr lang="en-US" sz="3200" dirty="0" err="1" smtClean="0">
                <a:solidFill>
                  <a:srgbClr val="0070C0"/>
                </a:solidFill>
              </a:rPr>
              <a:t>vật</a:t>
            </a:r>
            <a:r>
              <a:rPr lang="en-US" sz="3200" dirty="0">
                <a:solidFill>
                  <a:srgbClr val="0070C0"/>
                </a:solidFill>
              </a:rPr>
              <a:t>.</a:t>
            </a:r>
            <a:endParaRPr lang="vi-VN" sz="3200" dirty="0">
              <a:solidFill>
                <a:srgbClr val="0070C0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599584" y="234656"/>
            <a:ext cx="662546" cy="55440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b="1" dirty="0" smtClean="0">
                <a:solidFill>
                  <a:prstClr val="white"/>
                </a:solidFill>
              </a:rPr>
              <a:t>1</a:t>
            </a:r>
            <a:endParaRPr lang="vi-VN" sz="7200" b="1" dirty="0">
              <a:solidFill>
                <a:prstClr val="white"/>
              </a:solidFill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5" t="36904" r="24256" b="41667"/>
          <a:stretch/>
        </p:blipFill>
        <p:spPr bwMode="auto">
          <a:xfrm>
            <a:off x="1185517" y="641251"/>
            <a:ext cx="9594573" cy="168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04" t="30110" r="25459" b="48065"/>
          <a:stretch/>
        </p:blipFill>
        <p:spPr bwMode="auto">
          <a:xfrm>
            <a:off x="1356352" y="2151428"/>
            <a:ext cx="9252902" cy="1631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0" t="29216" r="29722" b="38660"/>
          <a:stretch/>
        </p:blipFill>
        <p:spPr bwMode="auto">
          <a:xfrm>
            <a:off x="1440630" y="3782853"/>
            <a:ext cx="9703515" cy="3014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64265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  <a:extLst>
              <a:ext uri="{FF2B5EF4-FFF2-40B4-BE49-F238E27FC236}">
                <a16:creationId xmlns:a16="http://schemas.microsoft.com/office/drawing/2014/main" xmlns="" id="{F30699A3-CA59-4AD7-A9C6-DA47CACBAAB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8777" y="1748226"/>
            <a:ext cx="2650308" cy="1499788"/>
          </a:xfrm>
          <a:prstGeom prst="rect">
            <a:avLst/>
          </a:prstGeom>
        </p:spPr>
      </p:pic>
      <p:pic>
        <p:nvPicPr>
          <p:cNvPr id="3" name="Picture 2">
            <a:hlinkClick r:id="rId4" action="ppaction://hlinksldjump"/>
            <a:extLst>
              <a:ext uri="{FF2B5EF4-FFF2-40B4-BE49-F238E27FC236}">
                <a16:creationId xmlns:a16="http://schemas.microsoft.com/office/drawing/2014/main" xmlns="" id="{0000EC45-9FB5-4942-9861-C8BDCB4EB75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6070" y="3404365"/>
            <a:ext cx="2650310" cy="1499788"/>
          </a:xfrm>
          <a:prstGeom prst="rect">
            <a:avLst/>
          </a:prstGeom>
        </p:spPr>
      </p:pic>
      <p:pic>
        <p:nvPicPr>
          <p:cNvPr id="4" name="Picture 3">
            <a:hlinkClick r:id="rId6" action="ppaction://hlinksldjump"/>
            <a:extLst>
              <a:ext uri="{FF2B5EF4-FFF2-40B4-BE49-F238E27FC236}">
                <a16:creationId xmlns:a16="http://schemas.microsoft.com/office/drawing/2014/main" xmlns="" id="{9F68329A-9A6D-41B9-82BF-7B4E8139653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2130" y="3307141"/>
            <a:ext cx="2650310" cy="1499788"/>
          </a:xfrm>
          <a:prstGeom prst="rect">
            <a:avLst/>
          </a:prstGeom>
        </p:spPr>
      </p:pic>
      <p:pic>
        <p:nvPicPr>
          <p:cNvPr id="5" name="Picture 4">
            <a:hlinkClick r:id="rId8" action="ppaction://hlinksldjump"/>
            <a:extLst>
              <a:ext uri="{FF2B5EF4-FFF2-40B4-BE49-F238E27FC236}">
                <a16:creationId xmlns:a16="http://schemas.microsoft.com/office/drawing/2014/main" xmlns="" id="{9B875102-96B8-4B70-8E02-93813D5700D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2599" y="2301213"/>
            <a:ext cx="2649094" cy="1499098"/>
          </a:xfrm>
          <a:prstGeom prst="rect">
            <a:avLst/>
          </a:prstGeom>
        </p:spPr>
      </p:pic>
      <p:pic>
        <p:nvPicPr>
          <p:cNvPr id="6" name="Picture 5">
            <a:hlinkClick r:id="rId10" action="ppaction://hlinksldjump"/>
            <a:extLst>
              <a:ext uri="{FF2B5EF4-FFF2-40B4-BE49-F238E27FC236}">
                <a16:creationId xmlns:a16="http://schemas.microsoft.com/office/drawing/2014/main" xmlns="" id="{2F3ED244-1EA4-4D5B-A10C-8988B53E5E2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877" y="4866056"/>
            <a:ext cx="2651683" cy="1500565"/>
          </a:xfrm>
          <a:prstGeom prst="rect">
            <a:avLst/>
          </a:prstGeom>
        </p:spPr>
      </p:pic>
      <p:pic>
        <p:nvPicPr>
          <p:cNvPr id="7" name="Picture 6">
            <a:hlinkClick r:id="rId12" action="ppaction://hlinksldjump"/>
            <a:extLst>
              <a:ext uri="{FF2B5EF4-FFF2-40B4-BE49-F238E27FC236}">
                <a16:creationId xmlns:a16="http://schemas.microsoft.com/office/drawing/2014/main" xmlns="" id="{DABA6BFE-005E-4669-8B8A-9F84E3BA120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0010" y="4035353"/>
            <a:ext cx="2651683" cy="1500565"/>
          </a:xfrm>
          <a:prstGeom prst="rect">
            <a:avLst/>
          </a:prstGeom>
        </p:spPr>
      </p:pic>
      <p:pic>
        <p:nvPicPr>
          <p:cNvPr id="8" name="Picture 7">
            <a:hlinkClick r:id="rId14" action="ppaction://hlinksldjump"/>
            <a:extLst>
              <a:ext uri="{FF2B5EF4-FFF2-40B4-BE49-F238E27FC236}">
                <a16:creationId xmlns:a16="http://schemas.microsoft.com/office/drawing/2014/main" xmlns="" id="{773D62F1-275D-477E-B15B-A838A10C24F9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3539" y="1743998"/>
            <a:ext cx="2657781" cy="1504016"/>
          </a:xfrm>
          <a:prstGeom prst="rect">
            <a:avLst/>
          </a:prstGeom>
        </p:spPr>
      </p:pic>
      <p:pic>
        <p:nvPicPr>
          <p:cNvPr id="9" name="Picture 8">
            <a:hlinkClick r:id="rId16" action="ppaction://hlinksldjump"/>
            <a:extLst>
              <a:ext uri="{FF2B5EF4-FFF2-40B4-BE49-F238E27FC236}">
                <a16:creationId xmlns:a16="http://schemas.microsoft.com/office/drawing/2014/main" xmlns="" id="{625C69DA-2C92-466C-8356-FC7765D10713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6070" y="4862605"/>
            <a:ext cx="2657781" cy="150401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6DB2D690-9CDE-4BD2-A292-64BB0621C54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667" y="283088"/>
            <a:ext cx="3417646" cy="1708823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BD3E9C98-14DF-44D1-BDB7-566129007659}"/>
              </a:ext>
            </a:extLst>
          </p:cNvPr>
          <p:cNvGrpSpPr/>
          <p:nvPr/>
        </p:nvGrpSpPr>
        <p:grpSpPr>
          <a:xfrm>
            <a:off x="2285490" y="283087"/>
            <a:ext cx="6087160" cy="830997"/>
            <a:chOff x="5113689" y="693343"/>
            <a:chExt cx="6087160" cy="830997"/>
          </a:xfrm>
        </p:grpSpPr>
        <p:sp>
          <p:nvSpPr>
            <p:cNvPr id="13" name="Content Placeholder 2">
              <a:extLst>
                <a:ext uri="{FF2B5EF4-FFF2-40B4-BE49-F238E27FC236}">
                  <a16:creationId xmlns:a16="http://schemas.microsoft.com/office/drawing/2014/main" xmlns="" id="{4FDA82D4-BA6B-485F-BB68-404D289F95C4}"/>
                </a:ext>
              </a:extLst>
            </p:cNvPr>
            <p:cNvSpPr txBox="1">
              <a:spLocks/>
            </p:cNvSpPr>
            <p:nvPr/>
          </p:nvSpPr>
          <p:spPr>
            <a:xfrm>
              <a:off x="5961325" y="958180"/>
              <a:ext cx="5239524" cy="431569"/>
            </a:xfrm>
            <a:prstGeom prst="rect">
              <a:avLst/>
            </a:prstGeom>
          </p:spPr>
          <p:txBody>
            <a:bodyPr vert="horz" lIns="68604" tIns="34302" rIns="68604" bIns="34302" rtlCol="0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uFillTx/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2800" b="1" dirty="0" err="1">
                  <a:solidFill>
                    <a:srgbClr val="002060"/>
                  </a:solidFill>
                  <a:uFillTx/>
                  <a:latin typeface=".VnAvant" panose="020B7200000000000000" pitchFamily="34" charset="0"/>
                  <a:cs typeface="Lato" panose="020F0502020204030203" pitchFamily="34" charset="0"/>
                </a:rPr>
                <a:t>Chän</a:t>
              </a:r>
              <a:r>
                <a:rPr lang="en-US" sz="2800" b="1" dirty="0">
                  <a:solidFill>
                    <a:srgbClr val="002060"/>
                  </a:solidFill>
                  <a:uFillTx/>
                  <a:latin typeface=".VnAvant" panose="020B7200000000000000" pitchFamily="34" charset="0"/>
                  <a:cs typeface="Lato" panose="020F0502020204030203" pitchFamily="34" charset="0"/>
                </a:rPr>
                <a:t> ®¸p ¸n ®</a:t>
              </a:r>
              <a:r>
                <a:rPr lang="en-US" sz="2800" b="1" dirty="0" err="1">
                  <a:solidFill>
                    <a:srgbClr val="002060"/>
                  </a:solidFill>
                  <a:uFillTx/>
                  <a:latin typeface=".VnAvant" panose="020B7200000000000000" pitchFamily="34" charset="0"/>
                  <a:cs typeface="Lato" panose="020F0502020204030203" pitchFamily="34" charset="0"/>
                </a:rPr>
                <a:t>óng</a:t>
              </a:r>
              <a:r>
                <a:rPr lang="en-US" sz="2800" b="1" dirty="0">
                  <a:solidFill>
                    <a:srgbClr val="002060"/>
                  </a:solidFill>
                  <a:uFillTx/>
                  <a:latin typeface=".VnAvant" panose="020B7200000000000000" pitchFamily="34" charset="0"/>
                  <a:cs typeface="Lato" panose="020F0502020204030203" pitchFamily="34" charset="0"/>
                </a:rPr>
                <a:t>:</a:t>
              </a:r>
              <a:endParaRPr lang="en-GB" sz="2800" b="1" dirty="0">
                <a:solidFill>
                  <a:srgbClr val="002060"/>
                </a:solidFill>
                <a:uFillTx/>
                <a:latin typeface=".VnAvant" panose="020B7200000000000000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84B22770-FA8B-400F-A1B2-3C5691C8812A}"/>
                </a:ext>
              </a:extLst>
            </p:cNvPr>
            <p:cNvGrpSpPr/>
            <p:nvPr/>
          </p:nvGrpSpPr>
          <p:grpSpPr>
            <a:xfrm>
              <a:off x="5113689" y="693343"/>
              <a:ext cx="708441" cy="830997"/>
              <a:chOff x="3174278" y="237323"/>
              <a:chExt cx="605826" cy="830997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82D927A7-213F-4AF2-82DA-A08544DACE97}"/>
                  </a:ext>
                </a:extLst>
              </p:cNvPr>
              <p:cNvSpPr/>
              <p:nvPr/>
            </p:nvSpPr>
            <p:spPr>
              <a:xfrm>
                <a:off x="3174278" y="379826"/>
                <a:ext cx="605826" cy="605826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accent5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xmlns="" id="{37306D3E-7F41-4566-8506-FB05E8111810}"/>
                  </a:ext>
                </a:extLst>
              </p:cNvPr>
              <p:cNvSpPr txBox="1"/>
              <p:nvPr/>
            </p:nvSpPr>
            <p:spPr>
              <a:xfrm>
                <a:off x="3228647" y="237323"/>
                <a:ext cx="301686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x-none" sz="4800" b="1" i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1876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6">
            <a:extLst>
              <a:ext uri="{FF2B5EF4-FFF2-40B4-BE49-F238E27FC236}">
                <a16:creationId xmlns:a16="http://schemas.microsoft.com/office/drawing/2014/main" xmlns="" id="{525C1F9A-DF77-4501-8504-FF3A19DD3D00}"/>
              </a:ext>
            </a:extLst>
          </p:cNvPr>
          <p:cNvSpPr/>
          <p:nvPr/>
        </p:nvSpPr>
        <p:spPr>
          <a:xfrm>
            <a:off x="9410281" y="4276529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ounded Rectangle 15">
            <a:extLst>
              <a:ext uri="{FF2B5EF4-FFF2-40B4-BE49-F238E27FC236}">
                <a16:creationId xmlns:a16="http://schemas.microsoft.com/office/drawing/2014/main" xmlns="" id="{1164788B-11EC-4322-B36E-CE3C0376BA4D}"/>
              </a:ext>
            </a:extLst>
          </p:cNvPr>
          <p:cNvSpPr/>
          <p:nvPr/>
        </p:nvSpPr>
        <p:spPr>
          <a:xfrm>
            <a:off x="7352881" y="427652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xmlns="" id="{32A1E796-DB9F-4E97-9BD1-4749EF24622E}"/>
              </a:ext>
            </a:extLst>
          </p:cNvPr>
          <p:cNvSpPr/>
          <p:nvPr/>
        </p:nvSpPr>
        <p:spPr>
          <a:xfrm>
            <a:off x="5297789" y="427652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881003A-D48D-4B95-9760-E3513B89F6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7570" y="1183789"/>
            <a:ext cx="5465252" cy="3092740"/>
          </a:xfrm>
          <a:prstGeom prst="rect">
            <a:avLst/>
          </a:prstGeom>
        </p:spPr>
      </p:pic>
      <p:sp>
        <p:nvSpPr>
          <p:cNvPr id="6" name="Cloud Callout 9">
            <a:extLst>
              <a:ext uri="{FF2B5EF4-FFF2-40B4-BE49-F238E27FC236}">
                <a16:creationId xmlns:a16="http://schemas.microsoft.com/office/drawing/2014/main" xmlns="" id="{2F13743D-A0EA-4EBE-9306-89B0596CBE84}"/>
              </a:ext>
            </a:extLst>
          </p:cNvPr>
          <p:cNvSpPr/>
          <p:nvPr/>
        </p:nvSpPr>
        <p:spPr>
          <a:xfrm>
            <a:off x="1403546" y="2027583"/>
            <a:ext cx="3371255" cy="2448948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chim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0574905-A210-4A0B-9AC8-C9B034386E7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1244" y="4276529"/>
            <a:ext cx="1951283" cy="2157211"/>
          </a:xfrm>
          <a:prstGeom prst="rect">
            <a:avLst/>
          </a:prstGeom>
        </p:spPr>
      </p:pic>
      <p:sp>
        <p:nvSpPr>
          <p:cNvPr id="8" name="Rounded Rectangle 1">
            <a:extLst>
              <a:ext uri="{FF2B5EF4-FFF2-40B4-BE49-F238E27FC236}">
                <a16:creationId xmlns:a16="http://schemas.microsoft.com/office/drawing/2014/main" xmlns="" id="{889A3F95-2A75-4B2A-B6AF-828E85BE953E}"/>
              </a:ext>
            </a:extLst>
          </p:cNvPr>
          <p:cNvSpPr/>
          <p:nvPr/>
        </p:nvSpPr>
        <p:spPr>
          <a:xfrm>
            <a:off x="5357571" y="435804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6</a:t>
            </a: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xmlns="" id="{FF7DE53E-D96F-4C4B-95BB-BEE9AD6CD09E}"/>
              </a:ext>
            </a:extLst>
          </p:cNvPr>
          <p:cNvSpPr/>
          <p:nvPr/>
        </p:nvSpPr>
        <p:spPr>
          <a:xfrm>
            <a:off x="9472370" y="435804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5</a:t>
            </a:r>
          </a:p>
        </p:txBody>
      </p:sp>
      <p:sp>
        <p:nvSpPr>
          <p:cNvPr id="10" name="Rounded Rectangle 14">
            <a:extLst>
              <a:ext uri="{FF2B5EF4-FFF2-40B4-BE49-F238E27FC236}">
                <a16:creationId xmlns:a16="http://schemas.microsoft.com/office/drawing/2014/main" xmlns="" id="{008EDE19-7476-4C5B-8025-12CF50751B85}"/>
              </a:ext>
            </a:extLst>
          </p:cNvPr>
          <p:cNvSpPr/>
          <p:nvPr/>
        </p:nvSpPr>
        <p:spPr>
          <a:xfrm>
            <a:off x="7414970" y="435804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AB59DEBE-05D5-4DC3-BA82-922CEAB5BC7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560" y="424260"/>
            <a:ext cx="1764353" cy="882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343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5">
            <a:extLst>
              <a:ext uri="{FF2B5EF4-FFF2-40B4-BE49-F238E27FC236}">
                <a16:creationId xmlns:a16="http://schemas.microsoft.com/office/drawing/2014/main" xmlns="" id="{E9BB752D-EFA5-43AF-AA34-AE4B9F3BCA78}"/>
              </a:ext>
            </a:extLst>
          </p:cNvPr>
          <p:cNvSpPr/>
          <p:nvPr/>
        </p:nvSpPr>
        <p:spPr>
          <a:xfrm>
            <a:off x="9192740" y="442029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ounded Rectangle 14">
            <a:extLst>
              <a:ext uri="{FF2B5EF4-FFF2-40B4-BE49-F238E27FC236}">
                <a16:creationId xmlns:a16="http://schemas.microsoft.com/office/drawing/2014/main" xmlns="" id="{4FBE62B9-C50F-4A5F-98FE-7AC7C23353E6}"/>
              </a:ext>
            </a:extLst>
          </p:cNvPr>
          <p:cNvSpPr/>
          <p:nvPr/>
        </p:nvSpPr>
        <p:spPr>
          <a:xfrm>
            <a:off x="7135340" y="4420299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ounded Rectangle 12">
            <a:extLst>
              <a:ext uri="{FF2B5EF4-FFF2-40B4-BE49-F238E27FC236}">
                <a16:creationId xmlns:a16="http://schemas.microsoft.com/office/drawing/2014/main" xmlns="" id="{22E31D24-46A9-43BD-B426-BF353E5EF657}"/>
              </a:ext>
            </a:extLst>
          </p:cNvPr>
          <p:cNvSpPr/>
          <p:nvPr/>
        </p:nvSpPr>
        <p:spPr>
          <a:xfrm>
            <a:off x="5080248" y="4420299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8575C64-882A-46B4-A3B6-4632C9C193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0029" y="1368318"/>
            <a:ext cx="5465252" cy="3092739"/>
          </a:xfrm>
          <a:prstGeom prst="rect">
            <a:avLst/>
          </a:prstGeom>
        </p:spPr>
      </p:pic>
      <p:sp>
        <p:nvSpPr>
          <p:cNvPr id="6" name="Cloud Callout 9">
            <a:extLst>
              <a:ext uri="{FF2B5EF4-FFF2-40B4-BE49-F238E27FC236}">
                <a16:creationId xmlns:a16="http://schemas.microsoft.com/office/drawing/2014/main" xmlns="" id="{488D18F9-2F88-4FA0-90F8-A720015B2C21}"/>
              </a:ext>
            </a:extLst>
          </p:cNvPr>
          <p:cNvSpPr/>
          <p:nvPr/>
        </p:nvSpPr>
        <p:spPr>
          <a:xfrm>
            <a:off x="634290" y="2233283"/>
            <a:ext cx="3887013" cy="1770885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gà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CFC32664-A22D-42A5-8858-04E74FD1C29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5874" y="4277222"/>
            <a:ext cx="1951283" cy="2157211"/>
          </a:xfrm>
          <a:prstGeom prst="rect">
            <a:avLst/>
          </a:prstGeom>
        </p:spPr>
      </p:pic>
      <p:sp>
        <p:nvSpPr>
          <p:cNvPr id="8" name="Rounded Rectangle 6">
            <a:extLst>
              <a:ext uri="{FF2B5EF4-FFF2-40B4-BE49-F238E27FC236}">
                <a16:creationId xmlns:a16="http://schemas.microsoft.com/office/drawing/2014/main" xmlns="" id="{EFA131B2-A2BC-4289-98DB-DF8DDED801E0}"/>
              </a:ext>
            </a:extLst>
          </p:cNvPr>
          <p:cNvSpPr/>
          <p:nvPr/>
        </p:nvSpPr>
        <p:spPr>
          <a:xfrm>
            <a:off x="5140030" y="45018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6</a:t>
            </a:r>
          </a:p>
        </p:txBody>
      </p:sp>
      <p:sp>
        <p:nvSpPr>
          <p:cNvPr id="9" name="Rounded Rectangle 7">
            <a:extLst>
              <a:ext uri="{FF2B5EF4-FFF2-40B4-BE49-F238E27FC236}">
                <a16:creationId xmlns:a16="http://schemas.microsoft.com/office/drawing/2014/main" xmlns="" id="{7D6C9310-3CAC-4D12-9A4D-C983BA21CEE7}"/>
              </a:ext>
            </a:extLst>
          </p:cNvPr>
          <p:cNvSpPr/>
          <p:nvPr/>
        </p:nvSpPr>
        <p:spPr>
          <a:xfrm>
            <a:off x="9254829" y="45018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7</a:t>
            </a:r>
          </a:p>
        </p:txBody>
      </p:sp>
      <p:sp>
        <p:nvSpPr>
          <p:cNvPr id="10" name="Rounded Rectangle 10">
            <a:extLst>
              <a:ext uri="{FF2B5EF4-FFF2-40B4-BE49-F238E27FC236}">
                <a16:creationId xmlns:a16="http://schemas.microsoft.com/office/drawing/2014/main" xmlns="" id="{2F90968C-4CC9-4E99-8F77-876222F0FB7B}"/>
              </a:ext>
            </a:extLst>
          </p:cNvPr>
          <p:cNvSpPr/>
          <p:nvPr/>
        </p:nvSpPr>
        <p:spPr>
          <a:xfrm>
            <a:off x="7197429" y="4501816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B50A28DF-31D3-4FAC-BEAA-ADA0C193C9C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290" y="349187"/>
            <a:ext cx="1951283" cy="9756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8737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DEDBF40E-DA61-493A-BDD3-B12C5D0BDC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9546" y="1126581"/>
            <a:ext cx="5465252" cy="3092739"/>
          </a:xfrm>
          <a:prstGeom prst="rect">
            <a:avLst/>
          </a:prstGeom>
        </p:spPr>
      </p:pic>
      <p:sp>
        <p:nvSpPr>
          <p:cNvPr id="3" name="Cloud Callout 9">
            <a:extLst>
              <a:ext uri="{FF2B5EF4-FFF2-40B4-BE49-F238E27FC236}">
                <a16:creationId xmlns:a16="http://schemas.microsoft.com/office/drawing/2014/main" xmlns="" id="{17EB40A6-7DF2-42EC-AB6E-7455E719E48A}"/>
              </a:ext>
            </a:extLst>
          </p:cNvPr>
          <p:cNvSpPr/>
          <p:nvPr/>
        </p:nvSpPr>
        <p:spPr>
          <a:xfrm>
            <a:off x="753560" y="1767445"/>
            <a:ext cx="3887014" cy="2157211"/>
          </a:xfrm>
          <a:prstGeom prst="cloud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Đố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bạn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có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bao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nhiêu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thỏ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trong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GB" sz="2800" dirty="0" err="1">
                <a:solidFill>
                  <a:schemeClr val="accent1">
                    <a:lumMod val="75000"/>
                  </a:schemeClr>
                </a:solidFill>
              </a:rPr>
              <a:t>hình</a:t>
            </a:r>
            <a:r>
              <a:rPr lang="en-GB" sz="2800" dirty="0">
                <a:solidFill>
                  <a:schemeClr val="accent1">
                    <a:lumMod val="75000"/>
                  </a:schemeClr>
                </a:solidFill>
              </a:rPr>
              <a:t>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6D5EFA4-1E76-44D7-A59E-4363A7F380A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3560" y="4219320"/>
            <a:ext cx="1951283" cy="2157211"/>
          </a:xfrm>
          <a:prstGeom prst="rect">
            <a:avLst/>
          </a:prstGeom>
        </p:spPr>
      </p:pic>
      <p:sp>
        <p:nvSpPr>
          <p:cNvPr id="5" name="Rounded Rectangle 16">
            <a:extLst>
              <a:ext uri="{FF2B5EF4-FFF2-40B4-BE49-F238E27FC236}">
                <a16:creationId xmlns:a16="http://schemas.microsoft.com/office/drawing/2014/main" xmlns="" id="{484F387B-0A3F-4D20-8CDB-688186994674}"/>
              </a:ext>
            </a:extLst>
          </p:cNvPr>
          <p:cNvSpPr/>
          <p:nvPr/>
        </p:nvSpPr>
        <p:spPr>
          <a:xfrm>
            <a:off x="9272254" y="4221517"/>
            <a:ext cx="1474631" cy="782393"/>
          </a:xfrm>
          <a:prstGeom prst="round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ounded Rectangle 17">
            <a:extLst>
              <a:ext uri="{FF2B5EF4-FFF2-40B4-BE49-F238E27FC236}">
                <a16:creationId xmlns:a16="http://schemas.microsoft.com/office/drawing/2014/main" xmlns="" id="{2DB79ACE-2031-4596-B3A3-D4E93DB62D73}"/>
              </a:ext>
            </a:extLst>
          </p:cNvPr>
          <p:cNvSpPr/>
          <p:nvPr/>
        </p:nvSpPr>
        <p:spPr>
          <a:xfrm>
            <a:off x="7214854" y="422151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ounded Rectangle 18">
            <a:extLst>
              <a:ext uri="{FF2B5EF4-FFF2-40B4-BE49-F238E27FC236}">
                <a16:creationId xmlns:a16="http://schemas.microsoft.com/office/drawing/2014/main" xmlns="" id="{81F11A54-EE8A-4520-88DE-588C494798D1}"/>
              </a:ext>
            </a:extLst>
          </p:cNvPr>
          <p:cNvSpPr/>
          <p:nvPr/>
        </p:nvSpPr>
        <p:spPr>
          <a:xfrm>
            <a:off x="5159762" y="4221517"/>
            <a:ext cx="1474631" cy="782393"/>
          </a:xfrm>
          <a:prstGeom prst="round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19">
            <a:extLst>
              <a:ext uri="{FF2B5EF4-FFF2-40B4-BE49-F238E27FC236}">
                <a16:creationId xmlns:a16="http://schemas.microsoft.com/office/drawing/2014/main" xmlns="" id="{20351D85-D606-4E13-8E34-4430E1FE23F1}"/>
              </a:ext>
            </a:extLst>
          </p:cNvPr>
          <p:cNvSpPr/>
          <p:nvPr/>
        </p:nvSpPr>
        <p:spPr>
          <a:xfrm>
            <a:off x="5219544" y="430303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8</a:t>
            </a:r>
          </a:p>
        </p:txBody>
      </p:sp>
      <p:sp>
        <p:nvSpPr>
          <p:cNvPr id="9" name="Rounded Rectangle 20">
            <a:extLst>
              <a:ext uri="{FF2B5EF4-FFF2-40B4-BE49-F238E27FC236}">
                <a16:creationId xmlns:a16="http://schemas.microsoft.com/office/drawing/2014/main" xmlns="" id="{533088B0-0500-4D13-9BAD-323D9F5E7A78}"/>
              </a:ext>
            </a:extLst>
          </p:cNvPr>
          <p:cNvSpPr/>
          <p:nvPr/>
        </p:nvSpPr>
        <p:spPr>
          <a:xfrm>
            <a:off x="9334343" y="430303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10</a:t>
            </a:r>
          </a:p>
        </p:txBody>
      </p:sp>
      <p:sp>
        <p:nvSpPr>
          <p:cNvPr id="10" name="Rounded Rectangle 21">
            <a:extLst>
              <a:ext uri="{FF2B5EF4-FFF2-40B4-BE49-F238E27FC236}">
                <a16:creationId xmlns:a16="http://schemas.microsoft.com/office/drawing/2014/main" xmlns="" id="{0F71691D-381D-40A4-A363-37A93F3ABA1C}"/>
              </a:ext>
            </a:extLst>
          </p:cNvPr>
          <p:cNvSpPr/>
          <p:nvPr/>
        </p:nvSpPr>
        <p:spPr>
          <a:xfrm>
            <a:off x="7276943" y="4303034"/>
            <a:ext cx="1350455" cy="617163"/>
          </a:xfrm>
          <a:prstGeom prst="roundRect">
            <a:avLst/>
          </a:prstGeom>
          <a:solidFill>
            <a:srgbClr val="E1EFFF"/>
          </a:solidFill>
          <a:ln>
            <a:solidFill>
              <a:srgbClr val="E1E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rgbClr val="3B6BDD"/>
                </a:solidFill>
                <a:latin typeface="Lato"/>
              </a:rPr>
              <a:t>9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31355E7-A7AA-48C1-BCD5-C0702BB4DE8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560" y="349188"/>
            <a:ext cx="1725341" cy="862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811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1239</TotalTime>
  <Words>252</Words>
  <Application>Microsoft Office PowerPoint</Application>
  <PresentationFormat>Widescreen</PresentationFormat>
  <Paragraphs>81</Paragraphs>
  <Slides>22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22</vt:i4>
      </vt:variant>
    </vt:vector>
  </HeadingPairs>
  <TitlesOfParts>
    <vt:vector size="36" baseType="lpstr">
      <vt:lpstr>Arial-Rounded</vt:lpstr>
      <vt:lpstr>Lato</vt:lpstr>
      <vt:lpstr>Lato Heavy</vt:lpstr>
      <vt:lpstr>UTM Cookies</vt:lpstr>
      <vt:lpstr>UTM Pacific Standard</vt:lpstr>
      <vt:lpstr>.VnAvant</vt:lpstr>
      <vt:lpstr>Arial</vt:lpstr>
      <vt:lpstr>Calibri</vt:lpstr>
      <vt:lpstr>Times New Roman</vt:lpstr>
      <vt:lpstr>UTM Avo</vt:lpstr>
      <vt:lpstr>Office Theme</vt:lpstr>
      <vt:lpstr>1_Office Theme</vt:lpstr>
      <vt:lpstr>2_Office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156</cp:revision>
  <dcterms:created xsi:type="dcterms:W3CDTF">2021-06-02T01:34:28Z</dcterms:created>
  <dcterms:modified xsi:type="dcterms:W3CDTF">2023-09-20T16:35:12Z</dcterms:modified>
</cp:coreProperties>
</file>