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0"/>
  </p:notesMasterIdLst>
  <p:sldIdLst>
    <p:sldId id="335" r:id="rId3"/>
    <p:sldId id="324" r:id="rId4"/>
    <p:sldId id="325" r:id="rId5"/>
    <p:sldId id="327" r:id="rId6"/>
    <p:sldId id="277" r:id="rId7"/>
    <p:sldId id="278" r:id="rId8"/>
    <p:sldId id="279" r:id="rId9"/>
    <p:sldId id="281" r:id="rId10"/>
    <p:sldId id="287" r:id="rId11"/>
    <p:sldId id="340" r:id="rId12"/>
    <p:sldId id="288" r:id="rId13"/>
    <p:sldId id="328" r:id="rId14"/>
    <p:sldId id="286" r:id="rId15"/>
    <p:sldId id="290" r:id="rId16"/>
    <p:sldId id="291" r:id="rId17"/>
    <p:sldId id="338" r:id="rId18"/>
    <p:sldId id="33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6C6"/>
    <a:srgbClr val="D8F3FC"/>
    <a:srgbClr val="9CDCF8"/>
    <a:srgbClr val="FFF89A"/>
    <a:srgbClr val="EA85B9"/>
    <a:srgbClr val="D34CD6"/>
    <a:srgbClr val="FDE59B"/>
    <a:srgbClr val="E07235"/>
    <a:srgbClr val="EB54E9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>
        <p:scale>
          <a:sx n="60" d="100"/>
          <a:sy n="60" d="100"/>
        </p:scale>
        <p:origin x="-105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790B8-043E-4B74-95CA-277190328794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B58A7-33EB-4A1F-844C-375BBCE55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1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6DB816-66AB-49EB-9ACF-691350D9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3594-A7CA-4CFF-806C-AA87047733F5}" type="datetimeFigureOut">
              <a:rPr lang="en-US" smtClean="0">
                <a:solidFill>
                  <a:prstClr val="black"/>
                </a:solidFill>
              </a:rPr>
              <a:pPr/>
              <a:t>9/17/2023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053708-ED91-4513-8013-D68BFFDD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5BFBA1-1378-4713-9FCF-869791E5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7CD0-AD87-469E-A5CC-8A83FD7C8F2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3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59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5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9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7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4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84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1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43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00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8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4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B23CE3-D410-4BB6-A924-E9E5DFB82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0E4E418A-367D-439A-ACC8-83C02BDB8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32" y="941351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184628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74230" y="264863"/>
            <a:ext cx="2533015" cy="5449408"/>
          </a:xfrm>
          <a:prstGeom prst="rect">
            <a:avLst/>
          </a:prstGeom>
        </p:spPr>
      </p:pic>
      <p:grpSp>
        <p:nvGrpSpPr>
          <p:cNvPr id="99" name="组合 98"/>
          <p:cNvGrpSpPr/>
          <p:nvPr/>
        </p:nvGrpSpPr>
        <p:grpSpPr>
          <a:xfrm>
            <a:off x="4177027" y="710051"/>
            <a:ext cx="7386693" cy="1137223"/>
            <a:chOff x="7033" y="5147"/>
            <a:chExt cx="10886" cy="1206"/>
          </a:xfrm>
        </p:grpSpPr>
        <p:sp>
          <p:nvSpPr>
            <p:cNvPr id="37" name="圆角矩形 36"/>
            <p:cNvSpPr/>
            <p:nvPr/>
          </p:nvSpPr>
          <p:spPr>
            <a:xfrm flipV="1">
              <a:off x="7033" y="5147"/>
              <a:ext cx="10886" cy="1190"/>
            </a:xfrm>
            <a:prstGeom prst="roundRect">
              <a:avLst>
                <a:gd name="adj" fmla="val 50000"/>
              </a:avLst>
            </a:prstGeom>
            <a:solidFill>
              <a:srgbClr val="F4EC0D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2800">
                <a:solidFill>
                  <a:prstClr val="white"/>
                </a:solidFill>
              </a:endParaRPr>
            </a:p>
          </p:txBody>
        </p:sp>
        <p:sp>
          <p:nvSpPr>
            <p:cNvPr id="75" name="TextBox 25"/>
            <p:cNvSpPr txBox="1"/>
            <p:nvPr/>
          </p:nvSpPr>
          <p:spPr>
            <a:xfrm flipH="1">
              <a:off x="7033" y="5341"/>
              <a:ext cx="10886" cy="10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defTabSz="914400"/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001856" y="2367537"/>
            <a:ext cx="8410000" cy="1070095"/>
            <a:chOff x="6509" y="6864"/>
            <a:chExt cx="12093" cy="1216"/>
          </a:xfrm>
        </p:grpSpPr>
        <p:sp>
          <p:nvSpPr>
            <p:cNvPr id="51" name="圆角矩形 50"/>
            <p:cNvSpPr/>
            <p:nvPr/>
          </p:nvSpPr>
          <p:spPr>
            <a:xfrm flipV="1">
              <a:off x="7033" y="6864"/>
              <a:ext cx="10886" cy="1190"/>
            </a:xfrm>
            <a:prstGeom prst="roundRect">
              <a:avLst>
                <a:gd name="adj" fmla="val 50000"/>
              </a:avLst>
            </a:prstGeom>
            <a:solidFill>
              <a:srgbClr val="AB76C5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0" name="TextBox 25"/>
            <p:cNvSpPr txBox="1"/>
            <p:nvPr/>
          </p:nvSpPr>
          <p:spPr>
            <a:xfrm flipH="1">
              <a:off x="6509" y="6996"/>
              <a:ext cx="12093" cy="108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defTabSz="914400"/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400"/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" name="图片 101" descr="觅元素584a9bffa1f3a"/>
          <p:cNvPicPr>
            <a:picLocks noChangeAspect="1"/>
          </p:cNvPicPr>
          <p:nvPr/>
        </p:nvPicPr>
        <p:blipFill>
          <a:blip r:embed="rId4"/>
          <a:srcRect l="44626" b="11774"/>
          <a:stretch>
            <a:fillRect/>
          </a:stretch>
        </p:blipFill>
        <p:spPr>
          <a:xfrm>
            <a:off x="13648" y="4331326"/>
            <a:ext cx="3605530" cy="2564765"/>
          </a:xfrm>
          <a:prstGeom prst="rect">
            <a:avLst/>
          </a:prstGeom>
        </p:spPr>
      </p:pic>
      <p:pic>
        <p:nvPicPr>
          <p:cNvPr id="38" name="图片 101" descr="觅元素584a9bffa1f3a"/>
          <p:cNvPicPr>
            <a:picLocks noChangeAspect="1"/>
          </p:cNvPicPr>
          <p:nvPr/>
        </p:nvPicPr>
        <p:blipFill>
          <a:blip r:embed="rId5" cstate="print"/>
          <a:srcRect l="25200" r="47104" b="11774"/>
          <a:stretch>
            <a:fillRect/>
          </a:stretch>
        </p:blipFill>
        <p:spPr>
          <a:xfrm>
            <a:off x="3782282" y="4827653"/>
            <a:ext cx="1470982" cy="2092006"/>
          </a:xfrm>
          <a:prstGeom prst="rect">
            <a:avLst/>
          </a:prstGeom>
        </p:spPr>
      </p:pic>
      <p:pic>
        <p:nvPicPr>
          <p:cNvPr id="40" name="图片 101" descr="觅元素584a9bffa1f3a"/>
          <p:cNvPicPr>
            <a:picLocks noChangeAspect="1"/>
          </p:cNvPicPr>
          <p:nvPr/>
        </p:nvPicPr>
        <p:blipFill>
          <a:blip r:embed="rId6" cstate="print"/>
          <a:srcRect l="-1990" r="77336" b="11774"/>
          <a:stretch>
            <a:fillRect/>
          </a:stretch>
        </p:blipFill>
        <p:spPr>
          <a:xfrm>
            <a:off x="5416368" y="5384209"/>
            <a:ext cx="1021139" cy="1631480"/>
          </a:xfrm>
          <a:prstGeom prst="rect">
            <a:avLst/>
          </a:prstGeom>
        </p:spPr>
      </p:pic>
      <p:pic>
        <p:nvPicPr>
          <p:cNvPr id="43" name="图片 101" descr="觅元素584a9bffa1f3a"/>
          <p:cNvPicPr>
            <a:picLocks noChangeAspect="1"/>
          </p:cNvPicPr>
          <p:nvPr/>
        </p:nvPicPr>
        <p:blipFill>
          <a:blip r:embed="rId7" cstate="print"/>
          <a:srcRect l="25200" r="47104" b="11774"/>
          <a:stretch>
            <a:fillRect/>
          </a:stretch>
        </p:blipFill>
        <p:spPr>
          <a:xfrm>
            <a:off x="10376304" y="5230932"/>
            <a:ext cx="1187419" cy="1688727"/>
          </a:xfrm>
          <a:prstGeom prst="rect">
            <a:avLst/>
          </a:prstGeom>
        </p:spPr>
      </p:pic>
      <p:pic>
        <p:nvPicPr>
          <p:cNvPr id="44" name="图片 101" descr="觅元素584a9bffa1f3a"/>
          <p:cNvPicPr>
            <a:picLocks noChangeAspect="1"/>
          </p:cNvPicPr>
          <p:nvPr/>
        </p:nvPicPr>
        <p:blipFill>
          <a:blip r:embed="rId8" cstate="print"/>
          <a:srcRect l="-1990" r="77336" b="11774"/>
          <a:stretch>
            <a:fillRect/>
          </a:stretch>
        </p:blipFill>
        <p:spPr>
          <a:xfrm>
            <a:off x="11113347" y="5183571"/>
            <a:ext cx="1117075" cy="1784757"/>
          </a:xfrm>
          <a:prstGeom prst="rect">
            <a:avLst/>
          </a:prstGeom>
        </p:spPr>
      </p:pic>
      <p:pic>
        <p:nvPicPr>
          <p:cNvPr id="45" name="图片 101" descr="觅元素584a9bffa1f3a"/>
          <p:cNvPicPr>
            <a:picLocks noChangeAspect="1"/>
          </p:cNvPicPr>
          <p:nvPr/>
        </p:nvPicPr>
        <p:blipFill>
          <a:blip r:embed="rId4"/>
          <a:srcRect l="44626" b="11774"/>
          <a:stretch>
            <a:fillRect/>
          </a:stretch>
        </p:blipFill>
        <p:spPr>
          <a:xfrm>
            <a:off x="7500745" y="4721283"/>
            <a:ext cx="3056862" cy="2174474"/>
          </a:xfrm>
          <a:prstGeom prst="rect">
            <a:avLst/>
          </a:prstGeom>
        </p:spPr>
      </p:pic>
      <p:pic>
        <p:nvPicPr>
          <p:cNvPr id="46" name="图片 101" descr="觅元素584a9bffa1f3a"/>
          <p:cNvPicPr>
            <a:picLocks noChangeAspect="1"/>
          </p:cNvPicPr>
          <p:nvPr/>
        </p:nvPicPr>
        <p:blipFill>
          <a:blip r:embed="rId4"/>
          <a:srcRect l="80026" r="-233" b="11774"/>
          <a:stretch>
            <a:fillRect/>
          </a:stretch>
        </p:blipFill>
        <p:spPr>
          <a:xfrm>
            <a:off x="6783526" y="4531057"/>
            <a:ext cx="1248999" cy="24347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8051" y="2310270"/>
            <a:ext cx="2644216" cy="1323439"/>
            <a:chOff x="239075" y="986831"/>
            <a:chExt cx="2644216" cy="1323439"/>
          </a:xfrm>
        </p:grpSpPr>
        <p:sp>
          <p:nvSpPr>
            <p:cNvPr id="93" name="TextBox 25"/>
            <p:cNvSpPr txBox="1"/>
            <p:nvPr/>
          </p:nvSpPr>
          <p:spPr>
            <a:xfrm flipH="1">
              <a:off x="239075" y="986831"/>
              <a:ext cx="2644216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defTabSz="914400" fontAlgn="base"/>
              <a:r>
                <a:rPr lang="en-US" altLang="zh-CN" sz="4000" b="1" noProof="1" smtClean="0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微软雅黑" panose="020B0503020204020204" charset="-122"/>
                </a:rPr>
                <a:t>Yêu cầu cần đạt</a:t>
              </a:r>
              <a:endParaRPr lang="en-US" altLang="zh-CN" sz="4000" b="1" noProof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586776" y="1664849"/>
              <a:ext cx="1948815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94"/>
            <p:cNvCxnSpPr/>
            <p:nvPr/>
          </p:nvCxnSpPr>
          <p:spPr>
            <a:xfrm>
              <a:off x="586776" y="2285840"/>
              <a:ext cx="1948815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99"/>
          <p:cNvGrpSpPr/>
          <p:nvPr/>
        </p:nvGrpSpPr>
        <p:grpSpPr>
          <a:xfrm>
            <a:off x="4109916" y="4007450"/>
            <a:ext cx="8124110" cy="1048093"/>
            <a:chOff x="6443" y="6864"/>
            <a:chExt cx="12093" cy="1191"/>
          </a:xfrm>
        </p:grpSpPr>
        <p:sp>
          <p:nvSpPr>
            <p:cNvPr id="22" name="圆角矩形 50"/>
            <p:cNvSpPr/>
            <p:nvPr/>
          </p:nvSpPr>
          <p:spPr>
            <a:xfrm flipV="1">
              <a:off x="7033" y="6864"/>
              <a:ext cx="10886" cy="1190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TextBox 25"/>
            <p:cNvSpPr txBox="1"/>
            <p:nvPr/>
          </p:nvSpPr>
          <p:spPr>
            <a:xfrm flipH="1">
              <a:off x="6443" y="6971"/>
              <a:ext cx="12093" cy="108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defTabSz="914400"/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400"/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46FC3DF-99EB-5745-9454-C49FBA575023}"/>
              </a:ext>
            </a:extLst>
          </p:cNvPr>
          <p:cNvGrpSpPr/>
          <p:nvPr/>
        </p:nvGrpSpPr>
        <p:grpSpPr>
          <a:xfrm>
            <a:off x="1658031" y="1372049"/>
            <a:ext cx="9322991" cy="2210083"/>
            <a:chOff x="1658031" y="1659910"/>
            <a:chExt cx="9322991" cy="22100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E34D1E6-39A4-C540-BF3C-3EE98A3D4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3D2EDB9-4AF5-9C4A-8A3A-17A9C40CC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135E7170-403A-D84A-8782-0C06E29F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5A8B15EB-8170-7542-9D7F-591EDB3E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6233" y="-110104"/>
            <a:ext cx="2834086" cy="1093588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32E460F-779C-9E46-AC89-A186E614BA2C}"/>
              </a:ext>
            </a:extLst>
          </p:cNvPr>
          <p:cNvGrpSpPr/>
          <p:nvPr/>
        </p:nvGrpSpPr>
        <p:grpSpPr>
          <a:xfrm>
            <a:off x="1132804" y="725319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805BE7E-B7F5-7148-A8AA-9ACD80E05C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E0E5AFF-5EC4-F946-A703-67A99F187A6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6B3037E-AC3D-8441-A1CC-97DC8F82B4C6}"/>
              </a:ext>
            </a:extLst>
          </p:cNvPr>
          <p:cNvSpPr txBox="1"/>
          <p:nvPr/>
        </p:nvSpPr>
        <p:spPr>
          <a:xfrm>
            <a:off x="1738630" y="950428"/>
            <a:ext cx="853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a) Những phép tính nào dưới đây có cùng kết quả?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2F32AC-E09D-9646-94AA-DFAE835DBB8E}"/>
              </a:ext>
            </a:extLst>
          </p:cNvPr>
          <p:cNvSpPr txBox="1"/>
          <p:nvPr/>
        </p:nvSpPr>
        <p:spPr>
          <a:xfrm>
            <a:off x="3200905" y="3126710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6B03C8-4399-104C-9EE8-7707E2BC4388}"/>
              </a:ext>
            </a:extLst>
          </p:cNvPr>
          <p:cNvSpPr txBox="1"/>
          <p:nvPr/>
        </p:nvSpPr>
        <p:spPr>
          <a:xfrm>
            <a:off x="6293004" y="3135518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2B499E6-5421-2748-8EFF-A13AC4C1B981}"/>
              </a:ext>
            </a:extLst>
          </p:cNvPr>
          <p:cNvSpPr txBox="1"/>
          <p:nvPr/>
        </p:nvSpPr>
        <p:spPr>
          <a:xfrm>
            <a:off x="9491001" y="3124786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A1B7C31-46D3-554B-9A4E-F991C639CAE7}"/>
              </a:ext>
            </a:extLst>
          </p:cNvPr>
          <p:cNvSpPr txBox="1"/>
          <p:nvPr/>
        </p:nvSpPr>
        <p:spPr>
          <a:xfrm>
            <a:off x="2028696" y="3843538"/>
            <a:ext cx="853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b) </a:t>
            </a:r>
            <a:r>
              <a:rPr lang="vi-VN" sz="2800" dirty="0"/>
              <a:t>Phép tính nào dưới đây có kết quả bé nhất</a:t>
            </a:r>
            <a:r>
              <a:rPr lang="x-none" sz="2800" dirty="0"/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604A74-A72F-884E-A904-21EE55090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0" y="4290765"/>
            <a:ext cx="8261586" cy="213139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1A43BD6-2521-8B40-B18B-AEFCED10A136}"/>
              </a:ext>
            </a:extLst>
          </p:cNvPr>
          <p:cNvSpPr txBox="1"/>
          <p:nvPr/>
        </p:nvSpPr>
        <p:spPr>
          <a:xfrm>
            <a:off x="3484238" y="5969487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8371040-9B79-E24C-9763-3EB676CC7E9D}"/>
              </a:ext>
            </a:extLst>
          </p:cNvPr>
          <p:cNvSpPr txBox="1"/>
          <p:nvPr/>
        </p:nvSpPr>
        <p:spPr>
          <a:xfrm>
            <a:off x="6756245" y="5944788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8E9FADA-1A82-1A4F-BE30-C48A891373B1}"/>
              </a:ext>
            </a:extLst>
          </p:cNvPr>
          <p:cNvSpPr txBox="1"/>
          <p:nvPr/>
        </p:nvSpPr>
        <p:spPr>
          <a:xfrm>
            <a:off x="9810353" y="5944788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r>
              <a:rPr lang="x-none" sz="3600" smtClean="0">
                <a:solidFill>
                  <a:srgbClr val="FF0000"/>
                </a:solidFill>
              </a:rPr>
              <a:t>9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C1C339-C1CD-4764-94A2-9F1465F5356E}"/>
              </a:ext>
            </a:extLst>
          </p:cNvPr>
          <p:cNvSpPr txBox="1"/>
          <p:nvPr/>
        </p:nvSpPr>
        <p:spPr>
          <a:xfrm>
            <a:off x="2792235" y="3135519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32D5A4B-866D-4039-8A89-E52943E9F964}"/>
              </a:ext>
            </a:extLst>
          </p:cNvPr>
          <p:cNvSpPr txBox="1"/>
          <p:nvPr/>
        </p:nvSpPr>
        <p:spPr>
          <a:xfrm>
            <a:off x="5896581" y="3143849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73EF2C-3D2C-4AF3-87B4-49A01EC83662}"/>
              </a:ext>
            </a:extLst>
          </p:cNvPr>
          <p:cNvSpPr txBox="1"/>
          <p:nvPr/>
        </p:nvSpPr>
        <p:spPr>
          <a:xfrm>
            <a:off x="9000927" y="313612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FE807D-1FBA-4D7E-A8F0-352B332960C7}"/>
              </a:ext>
            </a:extLst>
          </p:cNvPr>
          <p:cNvSpPr/>
          <p:nvPr/>
        </p:nvSpPr>
        <p:spPr>
          <a:xfrm>
            <a:off x="5750291" y="3214346"/>
            <a:ext cx="693878" cy="646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3E1B6A18-20D5-4812-83F3-20EAF96C39CD}"/>
              </a:ext>
            </a:extLst>
          </p:cNvPr>
          <p:cNvSpPr/>
          <p:nvPr/>
        </p:nvSpPr>
        <p:spPr>
          <a:xfrm>
            <a:off x="8913033" y="3206622"/>
            <a:ext cx="693878" cy="646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25ABC3E-74CF-43DD-B9D9-E967F89E51D9}"/>
              </a:ext>
            </a:extLst>
          </p:cNvPr>
          <p:cNvSpPr/>
          <p:nvPr/>
        </p:nvSpPr>
        <p:spPr>
          <a:xfrm>
            <a:off x="5938103" y="6090317"/>
            <a:ext cx="693878" cy="646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4D8C0B9-300C-4E5E-8A3F-F6C5D9A43770}"/>
              </a:ext>
            </a:extLst>
          </p:cNvPr>
          <p:cNvSpPr txBox="1"/>
          <p:nvPr/>
        </p:nvSpPr>
        <p:spPr>
          <a:xfrm>
            <a:off x="2934475" y="5980319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B95BE4A-38EC-43E1-AEDA-C19AC3B896A1}"/>
              </a:ext>
            </a:extLst>
          </p:cNvPr>
          <p:cNvSpPr txBox="1"/>
          <p:nvPr/>
        </p:nvSpPr>
        <p:spPr>
          <a:xfrm>
            <a:off x="6038821" y="5988649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44209B7-04C8-4BD1-A08C-00EDB31E8F86}"/>
              </a:ext>
            </a:extLst>
          </p:cNvPr>
          <p:cNvSpPr txBox="1"/>
          <p:nvPr/>
        </p:nvSpPr>
        <p:spPr>
          <a:xfrm>
            <a:off x="9143167" y="598092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835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/>
      <p:bldP spid="38" grpId="0"/>
      <p:bldP spid="71" grpId="0"/>
      <p:bldP spid="72" grpId="0"/>
      <p:bldP spid="73" grpId="0"/>
      <p:bldP spid="74" grpId="0"/>
      <p:bldP spid="4" grpId="0" animBg="1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831" y="4825278"/>
            <a:ext cx="8543894" cy="9785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D83887A-62A1-3940-9340-D521B96E76C9}"/>
              </a:ext>
            </a:extLst>
          </p:cNvPr>
          <p:cNvGrpSpPr/>
          <p:nvPr/>
        </p:nvGrpSpPr>
        <p:grpSpPr>
          <a:xfrm>
            <a:off x="741033" y="152771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311AFE6-1326-1F4B-8CA7-EBD95A0FBD8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A657462-77FE-7344-A5ED-8906FD453BC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ACD5CFE-5383-944D-AB03-BFAEFD9A9A84}"/>
              </a:ext>
            </a:extLst>
          </p:cNvPr>
          <p:cNvSpPr/>
          <p:nvPr/>
        </p:nvSpPr>
        <p:spPr>
          <a:xfrm>
            <a:off x="1528831" y="362073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137CEF-92D6-E64C-8FA2-25EA15B9793E}"/>
              </a:ext>
            </a:extLst>
          </p:cNvPr>
          <p:cNvSpPr txBox="1"/>
          <p:nvPr/>
        </p:nvSpPr>
        <p:spPr>
          <a:xfrm>
            <a:off x="1662725" y="377880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Số?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0CFD836-EDF6-FC4A-B741-27356987A017}"/>
              </a:ext>
            </a:extLst>
          </p:cNvPr>
          <p:cNvGrpSpPr/>
          <p:nvPr/>
        </p:nvGrpSpPr>
        <p:grpSpPr>
          <a:xfrm>
            <a:off x="741033" y="1406844"/>
            <a:ext cx="10200228" cy="2590581"/>
            <a:chOff x="795402" y="838419"/>
            <a:chExt cx="10200228" cy="25905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219281-E568-FC4A-A90F-AAB96E778E17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+        = 20		b) 30 -         = 20</a:t>
              </a:r>
              <a:endParaRPr lang="x-none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+        = 70		d) 80 -         = 40</a:t>
              </a:r>
              <a:endParaRPr lang="x-none" sz="44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9868C756-D0C8-CA41-9193-18BEC31BCF8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0F710422-75C9-3D4A-8DB7-124EE1786135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52806577-6D34-C14F-B488-A3F9C9F48410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F1A1DBBD-27C1-794F-B917-C3BB789C4231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87826790-E834-0347-B5E7-0BE55A535C1D}"/>
              </a:ext>
            </a:extLst>
          </p:cNvPr>
          <p:cNvSpPr/>
          <p:nvPr/>
        </p:nvSpPr>
        <p:spPr>
          <a:xfrm>
            <a:off x="2780505" y="176189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BFA07F9C-21F0-F24F-9A50-B3607D62C646}"/>
              </a:ext>
            </a:extLst>
          </p:cNvPr>
          <p:cNvSpPr/>
          <p:nvPr/>
        </p:nvSpPr>
        <p:spPr>
          <a:xfrm>
            <a:off x="2780505" y="3141924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E73E0ED-DC12-E14E-8B45-697090B1414E}"/>
              </a:ext>
            </a:extLst>
          </p:cNvPr>
          <p:cNvSpPr/>
          <p:nvPr/>
        </p:nvSpPr>
        <p:spPr>
          <a:xfrm>
            <a:off x="8216107" y="1801854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4B9A0B11-D0DF-A043-B2D7-84E912394828}"/>
              </a:ext>
            </a:extLst>
          </p:cNvPr>
          <p:cNvSpPr/>
          <p:nvPr/>
        </p:nvSpPr>
        <p:spPr>
          <a:xfrm>
            <a:off x="8216107" y="3175810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9" name="TextBox 25"/>
          <p:cNvSpPr txBox="1"/>
          <p:nvPr/>
        </p:nvSpPr>
        <p:spPr>
          <a:xfrm flipH="1">
            <a:off x="1619573" y="4988784"/>
            <a:ext cx="8410000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914400"/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46859" y="4498927"/>
            <a:ext cx="8962706" cy="14513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5"/>
          <p:cNvSpPr txBox="1"/>
          <p:nvPr/>
        </p:nvSpPr>
        <p:spPr>
          <a:xfrm flipH="1">
            <a:off x="1437601" y="4641524"/>
            <a:ext cx="8871964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914400"/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4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8" grpId="0"/>
      <p:bldP spid="15" grpId="0" animBg="1"/>
      <p:bldP spid="16" grpId="0" animBg="1"/>
      <p:bldP spid="17" grpId="0" animBg="1"/>
      <p:bldP spid="18" grpId="0" animBg="1"/>
      <p:bldP spid="19" grpId="0"/>
      <p:bldP spid="19" grpId="1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CF10B13-80A0-354B-8990-9C676E831F2A}"/>
              </a:ext>
            </a:extLst>
          </p:cNvPr>
          <p:cNvSpPr txBox="1"/>
          <p:nvPr/>
        </p:nvSpPr>
        <p:spPr>
          <a:xfrm>
            <a:off x="1233875" y="1307618"/>
            <a:ext cx="10162755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800" dirty="0"/>
              <a:t>50  +  18  -  </a:t>
            </a:r>
            <a:r>
              <a:rPr lang="en-US" sz="4800"/>
              <a:t>45 </a:t>
            </a:r>
          </a:p>
          <a:p>
            <a:pPr>
              <a:lnSpc>
                <a:spcPct val="150000"/>
              </a:lnSpc>
            </a:pPr>
            <a:endParaRPr lang="en-US" sz="4800"/>
          </a:p>
          <a:p>
            <a:pPr>
              <a:lnSpc>
                <a:spcPct val="150000"/>
              </a:lnSpc>
            </a:pPr>
            <a:r>
              <a:rPr lang="en-US" sz="4800"/>
              <a:t>b)76  </a:t>
            </a:r>
            <a:r>
              <a:rPr lang="en-US" sz="4800" dirty="0"/>
              <a:t>-  56  +  </a:t>
            </a:r>
            <a:r>
              <a:rPr lang="en-US" sz="4800"/>
              <a:t>27 </a:t>
            </a:r>
            <a:r>
              <a:rPr lang="en-US" sz="4800" dirty="0"/>
              <a:t>		</a:t>
            </a:r>
            <a:endParaRPr lang="x-none" sz="4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4957A1C-5020-4448-B0C6-0FCE395F21FC}"/>
              </a:ext>
            </a:extLst>
          </p:cNvPr>
          <p:cNvGrpSpPr/>
          <p:nvPr/>
        </p:nvGrpSpPr>
        <p:grpSpPr>
          <a:xfrm>
            <a:off x="628049" y="273054"/>
            <a:ext cx="2396654" cy="830997"/>
            <a:chOff x="628049" y="273054"/>
            <a:chExt cx="2396654" cy="8309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22D49188-5F98-4747-8D78-7A45AF07CB95}"/>
                </a:ext>
              </a:extLst>
            </p:cNvPr>
            <p:cNvGrpSpPr/>
            <p:nvPr/>
          </p:nvGrpSpPr>
          <p:grpSpPr>
            <a:xfrm>
              <a:off x="628049" y="273054"/>
              <a:ext cx="2396654" cy="830997"/>
              <a:chOff x="741033" y="3493774"/>
              <a:chExt cx="2396654" cy="830997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xmlns="" id="{D55232DA-07D2-C640-8CF1-99F39FC06192}"/>
                  </a:ext>
                </a:extLst>
              </p:cNvPr>
              <p:cNvSpPr/>
              <p:nvPr/>
            </p:nvSpPr>
            <p:spPr>
              <a:xfrm>
                <a:off x="1631561" y="3718883"/>
                <a:ext cx="1506126" cy="523220"/>
              </a:xfrm>
              <a:prstGeom prst="roundRect">
                <a:avLst/>
              </a:prstGeom>
              <a:solidFill>
                <a:srgbClr val="FFE285"/>
              </a:solidFill>
              <a:ln>
                <a:solidFill>
                  <a:srgbClr val="FFE2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9804E6BE-0AFE-644C-9E5D-158E66B12541}"/>
                  </a:ext>
                </a:extLst>
              </p:cNvPr>
              <p:cNvGrpSpPr/>
              <p:nvPr/>
            </p:nvGrpSpPr>
            <p:grpSpPr>
              <a:xfrm>
                <a:off x="741033" y="3493774"/>
                <a:ext cx="605826" cy="830997"/>
                <a:chOff x="3174278" y="237323"/>
                <a:chExt cx="605826" cy="830997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xmlns="" id="{A83743EE-F836-374E-B258-E652F2A1C332}"/>
                    </a:ext>
                  </a:extLst>
                </p:cNvPr>
                <p:cNvSpPr/>
                <p:nvPr/>
              </p:nvSpPr>
              <p:spPr>
                <a:xfrm>
                  <a:off x="3174278" y="379826"/>
                  <a:ext cx="605826" cy="605826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609207D7-DB23-A748-A1C8-D648CBA106FD}"/>
                    </a:ext>
                  </a:extLst>
                </p:cNvPr>
                <p:cNvSpPr txBox="1"/>
                <p:nvPr/>
              </p:nvSpPr>
              <p:spPr>
                <a:xfrm>
                  <a:off x="3228647" y="237323"/>
                  <a:ext cx="30168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x-none" sz="4800" b="1" i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1D8846C-A4A7-A141-B3BE-38D253F18CBB}"/>
                </a:ext>
              </a:extLst>
            </p:cNvPr>
            <p:cNvSpPr txBox="1"/>
            <p:nvPr/>
          </p:nvSpPr>
          <p:spPr>
            <a:xfrm>
              <a:off x="1698090" y="498163"/>
              <a:ext cx="1147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Tính: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DDC487-BB17-4A10-AEBC-93782B1CFA04}"/>
              </a:ext>
            </a:extLst>
          </p:cNvPr>
          <p:cNvSpPr txBox="1"/>
          <p:nvPr/>
        </p:nvSpPr>
        <p:spPr>
          <a:xfrm>
            <a:off x="6098817" y="1639503"/>
            <a:ext cx="83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=</a:t>
            </a:r>
          </a:p>
          <a:p>
            <a:r>
              <a:rPr lang="en-US" sz="480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123DBC1E-3F4E-4ED5-8BAA-053AE6448C48}"/>
              </a:ext>
            </a:extLst>
          </p:cNvPr>
          <p:cNvSpPr/>
          <p:nvPr/>
        </p:nvSpPr>
        <p:spPr>
          <a:xfrm rot="5400000">
            <a:off x="2877158" y="1398285"/>
            <a:ext cx="584543" cy="2198791"/>
          </a:xfrm>
          <a:prstGeom prst="rightBrace">
            <a:avLst>
              <a:gd name="adj1" fmla="val 5004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C5064B6-EDC8-437B-B871-6AE501069BB7}"/>
              </a:ext>
            </a:extLst>
          </p:cNvPr>
          <p:cNvSpPr txBox="1"/>
          <p:nvPr/>
        </p:nvSpPr>
        <p:spPr>
          <a:xfrm>
            <a:off x="6749057" y="1639503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E4DCDB1-8A93-4732-83AA-5B135C8FE714}"/>
              </a:ext>
            </a:extLst>
          </p:cNvPr>
          <p:cNvSpPr txBox="1"/>
          <p:nvPr/>
        </p:nvSpPr>
        <p:spPr>
          <a:xfrm>
            <a:off x="7500897" y="1639503"/>
            <a:ext cx="187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- 45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F8725B3-9C55-4BFE-9914-27055F286429}"/>
              </a:ext>
            </a:extLst>
          </p:cNvPr>
          <p:cNvSpPr txBox="1"/>
          <p:nvPr/>
        </p:nvSpPr>
        <p:spPr>
          <a:xfrm>
            <a:off x="7251313" y="2295446"/>
            <a:ext cx="187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8527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D4A10F6-052A-2941-9046-992D6545CD9B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7D54613-D3B2-7640-B73F-A9405CDC34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3FA3E0A-85E9-264A-B719-69D619A5782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AA6B62-4791-7745-9AB4-FE69454E9DA7}"/>
              </a:ext>
            </a:extLst>
          </p:cNvPr>
          <p:cNvSpPr txBox="1"/>
          <p:nvPr/>
        </p:nvSpPr>
        <p:spPr>
          <a:xfrm>
            <a:off x="1681210" y="429590"/>
            <a:ext cx="9093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rạp</a:t>
            </a:r>
            <a:r>
              <a:rPr lang="en-US" sz="2400" dirty="0"/>
              <a:t> </a:t>
            </a:r>
            <a:r>
              <a:rPr lang="en-US" sz="2400" dirty="0" err="1" smtClean="0"/>
              <a:t>xiếc</a:t>
            </a:r>
            <a:r>
              <a:rPr lang="en-US" sz="2400" dirty="0" smtClean="0"/>
              <a:t> </a:t>
            </a:r>
            <a:r>
              <a:rPr lang="en-US" sz="2400" dirty="0" err="1"/>
              <a:t>có</a:t>
            </a:r>
            <a:r>
              <a:rPr lang="en-US" sz="2400" dirty="0"/>
              <a:t> 96 </a:t>
            </a:r>
            <a:r>
              <a:rPr lang="en-US" sz="2400" dirty="0" err="1"/>
              <a:t>ghế</a:t>
            </a:r>
            <a:r>
              <a:rPr lang="en-US" sz="2400" dirty="0"/>
              <a:t>,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smtClean="0"/>
              <a:t>62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khán</a:t>
            </a:r>
            <a:r>
              <a:rPr lang="en-US" sz="2400" dirty="0"/>
              <a:t> </a:t>
            </a:r>
            <a:r>
              <a:rPr lang="en-US" sz="2400" dirty="0" err="1"/>
              <a:t>giả</a:t>
            </a:r>
            <a:r>
              <a:rPr lang="en-US" sz="2400" dirty="0"/>
              <a:t> </a:t>
            </a:r>
            <a:r>
              <a:rPr lang="en-US" sz="2400" dirty="0" err="1"/>
              <a:t>ngồi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rạp</a:t>
            </a:r>
            <a:r>
              <a:rPr lang="en-US" sz="2400" dirty="0"/>
              <a:t> </a:t>
            </a:r>
            <a:r>
              <a:rPr lang="en-US" sz="2400" dirty="0" err="1"/>
              <a:t>xiếc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? </a:t>
            </a:r>
            <a:endParaRPr lang="x-none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8E1E050-A069-8944-B591-79DBA19C8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46" y="1685443"/>
            <a:ext cx="5259364" cy="45100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A2D3492-0616-4771-9C7F-495C0107A64F}"/>
              </a:ext>
            </a:extLst>
          </p:cNvPr>
          <p:cNvGrpSpPr/>
          <p:nvPr/>
        </p:nvGrpSpPr>
        <p:grpSpPr>
          <a:xfrm>
            <a:off x="1861457" y="1685443"/>
            <a:ext cx="7873093" cy="3201259"/>
            <a:chOff x="1861457" y="1685443"/>
            <a:chExt cx="7873093" cy="32012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7804876-5376-4854-9B15-24FDBA8CD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457" y="2176462"/>
              <a:ext cx="7873093" cy="27102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BEB5CD7-7A5E-49D3-AF9A-7D57CBDCD770}"/>
                </a:ext>
              </a:extLst>
            </p:cNvPr>
            <p:cNvSpPr txBox="1"/>
            <p:nvPr/>
          </p:nvSpPr>
          <p:spPr>
            <a:xfrm>
              <a:off x="5011570" y="1685443"/>
              <a:ext cx="1572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2060"/>
                  </a:solidFill>
                </a:rPr>
                <a:t>Tóm tắt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ACAB7F-16A5-6C42-AB95-D402960C1FA0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5586935-10AC-5C44-9399-9B310AE97C9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DDE9E9C-4ABA-E242-8C10-397B197E021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FC9B19EF-07B7-B04E-9565-B56DF844CC4C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F2F075-7D53-AF43-A5F2-F584F04E3270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Số?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F8CABC40-DC59-5D47-B11C-194AD0E9B397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11B3F9B-ECC3-D743-8B13-B44304723AA8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0BFA5F0-C954-EE45-A271-859345029C29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ABB12690-7DB0-3842-8E99-C6ACA272C823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E5C705FF-8323-AD44-AA34-F13412F6F7DB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C9938AAB-1F41-0148-980C-B7A245AE5C43}"/>
                  </a:ext>
                </a:extLst>
              </p:cNvPr>
              <p:cNvCxnSpPr>
                <a:stCxn id="8" idx="0"/>
                <a:endCxn id="7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F0A04E40-D98E-6C4A-972D-C542BB8DB3DA}"/>
                  </a:ext>
                </a:extLst>
              </p:cNvPr>
              <p:cNvCxnSpPr>
                <a:cxnSpLocks/>
                <a:stCxn id="9" idx="0"/>
                <a:endCxn id="7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47B9F9D-90BB-C14D-A086-DE0107708D28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6955EC3-2A92-754B-BA4B-2353E3D08CCC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19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0656D0B-AB04-144D-9BCB-81028605C3C7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DBA92021-13E8-7A44-838B-E664F3681C1C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AE22AB08-1729-AE4D-BB25-CC060151B55B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3619FCCA-CBCC-0B46-810A-CC574D25B0AB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0D04222E-8EEF-7149-B4FC-81EF5B435CA5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34C5B05C-80EB-9D4C-8EA0-C9EFDB68D158}"/>
                  </a:ext>
                </a:extLst>
              </p:cNvPr>
              <p:cNvCxnSpPr>
                <a:stCxn id="20" idx="0"/>
                <a:endCxn id="19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91428EBF-90A0-F94F-82EF-F7EDB5C4A49B}"/>
                  </a:ext>
                </a:extLst>
              </p:cNvPr>
              <p:cNvCxnSpPr>
                <a:cxnSpLocks/>
                <a:stCxn id="21" idx="0"/>
                <a:endCxn id="19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6150A67A-AF58-E844-88F1-71C1A7977D31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8ADA08B-97A8-B64A-8129-565861A6876A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BF5A0B5-8CA7-E24D-83AD-CF051628C3ED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6EDAF50-3E55-4944-B2CB-5A84725C8852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6CF92D3-2A3B-0448-81D8-637C42D14222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20DCB384-0F28-F343-B2CB-9BB3573E2292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11525CA-F86A-9142-82FA-F5C7A227F517}"/>
                </a:ext>
              </a:extLst>
            </p:cNvPr>
            <p:cNvCxnSpPr>
              <a:stCxn id="27" idx="0"/>
              <a:endCxn id="26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7BC3C403-15F6-6D4A-84AB-FA8F6213B470}"/>
                </a:ext>
              </a:extLst>
            </p:cNvPr>
            <p:cNvCxnSpPr>
              <a:cxnSpLocks/>
              <a:stCxn id="28" idx="0"/>
              <a:endCxn id="26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0D250A65-DD23-354E-AA7C-3B73905EF045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D4CF6DB-DF2A-EA4B-A8B8-D250868EB4B2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0B78604-5003-874E-8CA2-E538689905EA}"/>
              </a:ext>
            </a:extLst>
          </p:cNvPr>
          <p:cNvSpPr txBox="1"/>
          <p:nvPr/>
        </p:nvSpPr>
        <p:spPr>
          <a:xfrm>
            <a:off x="9184520" y="331470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39762DA-97E4-4283-AFB2-B155E8071213}"/>
              </a:ext>
            </a:extLst>
          </p:cNvPr>
          <p:cNvSpPr/>
          <p:nvPr/>
        </p:nvSpPr>
        <p:spPr>
          <a:xfrm>
            <a:off x="1021015" y="5170714"/>
            <a:ext cx="2701899" cy="772879"/>
          </a:xfrm>
          <a:prstGeom prst="roundRect">
            <a:avLst/>
          </a:prstGeom>
          <a:solidFill>
            <a:srgbClr val="F2D6C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12 + 4 + 3 = </a:t>
            </a:r>
            <a:r>
              <a:rPr lang="en-US" sz="28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68079F66-4F9A-4807-8306-CD27CDE0E798}"/>
              </a:ext>
            </a:extLst>
          </p:cNvPr>
          <p:cNvSpPr/>
          <p:nvPr/>
        </p:nvSpPr>
        <p:spPr>
          <a:xfrm>
            <a:off x="4577679" y="5120205"/>
            <a:ext cx="2922578" cy="772879"/>
          </a:xfrm>
          <a:prstGeom prst="roundRect">
            <a:avLst/>
          </a:prstGeom>
          <a:solidFill>
            <a:srgbClr val="F2D6C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10 + 13 + 5 = </a:t>
            </a:r>
            <a:r>
              <a:rPr lang="en-US" sz="28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201BC493-9958-4510-92E8-8D0D8AAA3887}"/>
              </a:ext>
            </a:extLst>
          </p:cNvPr>
          <p:cNvSpPr/>
          <p:nvPr/>
        </p:nvSpPr>
        <p:spPr>
          <a:xfrm>
            <a:off x="8212423" y="5056417"/>
            <a:ext cx="3001896" cy="772879"/>
          </a:xfrm>
          <a:prstGeom prst="roundRect">
            <a:avLst/>
          </a:prstGeom>
          <a:solidFill>
            <a:srgbClr val="F2D6C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33 + 6 + 29 = </a:t>
            </a:r>
            <a:r>
              <a:rPr lang="en-US" sz="2800" b="1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795030" y="257531"/>
            <a:ext cx="3062896" cy="13463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40" name="TextBox 25"/>
          <p:cNvSpPr txBox="1"/>
          <p:nvPr/>
        </p:nvSpPr>
        <p:spPr>
          <a:xfrm flipH="1">
            <a:off x="3939145" y="176345"/>
            <a:ext cx="2774665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457200" indent="-457200">
              <a:buFontTx/>
              <a:buChar char="-"/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6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6" grpId="0"/>
      <p:bldP spid="46" grpId="1"/>
      <p:bldP spid="45" grpId="0" animBg="1"/>
      <p:bldP spid="45" grpId="1" animBg="1"/>
      <p:bldP spid="14" grpId="0" animBg="1"/>
      <p:bldP spid="37" grpId="0" animBg="1"/>
      <p:bldP spid="38" grpId="0" animBg="1"/>
      <p:bldP spid="39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4E23657-D42B-4B7F-8619-76367C83FF53}"/>
              </a:ext>
            </a:extLst>
          </p:cNvPr>
          <p:cNvGrpSpPr/>
          <p:nvPr/>
        </p:nvGrpSpPr>
        <p:grpSpPr>
          <a:xfrm>
            <a:off x="2438400" y="957942"/>
            <a:ext cx="6487886" cy="5203372"/>
            <a:chOff x="712441" y="1669143"/>
            <a:chExt cx="3185792" cy="31133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37E4E13-13D6-478F-8B71-BFC42FC053F2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35</a:t>
              </a:r>
              <a:endParaRPr lang="x-none" sz="28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F528511-3591-40F1-8A1F-E931B57696FE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14</a:t>
              </a:r>
              <a:endParaRPr lang="x-none" sz="2800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656C1390-346D-4A51-8877-E840248EDEC1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8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387D151E-3EBC-4BCB-A763-5FE542D72EF7}"/>
                </a:ext>
              </a:extLst>
            </p:cNvPr>
            <p:cNvCxnSpPr>
              <a:stCxn id="4" idx="0"/>
              <a:endCxn id="3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3BB792A6-46C8-4A8F-9871-3F39DDEA77B4}"/>
                </a:ext>
              </a:extLst>
            </p:cNvPr>
            <p:cNvCxnSpPr>
              <a:cxnSpLocks/>
              <a:stCxn id="5" idx="0"/>
              <a:endCxn id="3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C6CB241-5F75-4E65-A839-1DA343F5667C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E37F1F-3FEA-4647-A0E0-E4B0F1BB00F7}"/>
              </a:ext>
            </a:extLst>
          </p:cNvPr>
          <p:cNvSpPr txBox="1"/>
          <p:nvPr/>
        </p:nvSpPr>
        <p:spPr>
          <a:xfrm>
            <a:off x="5272452" y="3429000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F43FBE-4AE7-48E9-8BC9-BA1B4E1A78EF}"/>
              </a:ext>
            </a:extLst>
          </p:cNvPr>
          <p:cNvSpPr txBox="1"/>
          <p:nvPr/>
        </p:nvSpPr>
        <p:spPr>
          <a:xfrm>
            <a:off x="7577168" y="5137452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BFE623-D248-4542-86D2-F3472CD14055}"/>
              </a:ext>
            </a:extLst>
          </p:cNvPr>
          <p:cNvSpPr txBox="1"/>
          <p:nvPr/>
        </p:nvSpPr>
        <p:spPr>
          <a:xfrm>
            <a:off x="7577168" y="5137451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</a:t>
            </a:r>
            <a:endParaRPr lang="x-none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A8E3C76-C220-44FE-A6D8-935175DB7994}"/>
              </a:ext>
            </a:extLst>
          </p:cNvPr>
          <p:cNvSpPr txBox="1"/>
          <p:nvPr/>
        </p:nvSpPr>
        <p:spPr>
          <a:xfrm>
            <a:off x="1646891" y="542443"/>
            <a:ext cx="2553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+mj-lt"/>
              </a:rPr>
              <a:t>Mở rộng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979C27-4D79-42E0-B677-D2F6B8DB8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687" flipH="1">
            <a:off x="572539" y="998629"/>
            <a:ext cx="1590113" cy="18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6E604D-1513-495A-860E-313FAAA67634}"/>
              </a:ext>
            </a:extLst>
          </p:cNvPr>
          <p:cNvSpPr txBox="1"/>
          <p:nvPr/>
        </p:nvSpPr>
        <p:spPr>
          <a:xfrm>
            <a:off x="4196080" y="1747520"/>
            <a:ext cx="379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FF00"/>
                </a:solidFill>
                <a:latin typeface="+mj-lt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132B14-3C64-4D1F-BFC4-0A1E0FFEA90F}"/>
              </a:ext>
            </a:extLst>
          </p:cNvPr>
          <p:cNvSpPr txBox="1"/>
          <p:nvPr/>
        </p:nvSpPr>
        <p:spPr>
          <a:xfrm>
            <a:off x="2738120" y="2516961"/>
            <a:ext cx="7167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- Cộng, trừ nhẩm các số trong phạm vi 100 ( có số tròn chục ).</a:t>
            </a:r>
          </a:p>
          <a:p>
            <a:r>
              <a:rPr lang="en-US" sz="2800"/>
              <a:t>- Thực hiện tính dãy tính.</a:t>
            </a:r>
          </a:p>
          <a:p>
            <a:r>
              <a:rPr lang="en-US" sz="2800"/>
              <a:t>- Giải bài toán lời văn dạng tìm phần còn lại.</a:t>
            </a:r>
          </a:p>
        </p:txBody>
      </p:sp>
    </p:spTree>
    <p:extLst>
      <p:ext uri="{BB962C8B-B14F-4D97-AF65-F5344CB8AC3E}">
        <p14:creationId xmlns:p14="http://schemas.microsoft.com/office/powerpoint/2010/main" val="16702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1804416" y="1911143"/>
            <a:ext cx="8302752" cy="35161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ÔN TẬP PHÉP CỘNG PHÉP TRỪ (KHÔNG NHỚ)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TRONG PHẠM VI100</a:t>
            </a:r>
          </a:p>
        </p:txBody>
      </p:sp>
    </p:spTree>
    <p:extLst>
      <p:ext uri="{BB962C8B-B14F-4D97-AF65-F5344CB8AC3E}">
        <p14:creationId xmlns:p14="http://schemas.microsoft.com/office/powerpoint/2010/main" val="171417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EBF27F-36B6-4B59-91D2-EA5A899B646D}"/>
              </a:ext>
            </a:extLst>
          </p:cNvPr>
          <p:cNvSpPr txBox="1"/>
          <p:nvPr/>
        </p:nvSpPr>
        <p:spPr>
          <a:xfrm>
            <a:off x="2854567" y="2290439"/>
            <a:ext cx="64828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+mj-lt"/>
              </a:rPr>
              <a:t>TIẾT 3</a:t>
            </a:r>
          </a:p>
          <a:p>
            <a:r>
              <a:rPr lang="en-US" sz="6600">
                <a:solidFill>
                  <a:srgbClr val="FF0000"/>
                </a:solidFill>
                <a:latin typeface="+mj-lt"/>
              </a:rPr>
              <a:t>(trang 21, 22)</a:t>
            </a:r>
          </a:p>
        </p:txBody>
      </p:sp>
    </p:spTree>
    <p:extLst>
      <p:ext uri="{BB962C8B-B14F-4D97-AF65-F5344CB8AC3E}">
        <p14:creationId xmlns:p14="http://schemas.microsoft.com/office/powerpoint/2010/main" val="3495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2CB3CD-4FE6-4BAB-9DEB-6F81BBA19C5C}"/>
              </a:ext>
            </a:extLst>
          </p:cNvPr>
          <p:cNvSpPr txBox="1"/>
          <p:nvPr/>
        </p:nvSpPr>
        <p:spPr>
          <a:xfrm>
            <a:off x="3248809" y="2767280"/>
            <a:ext cx="5884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0456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tính nào có kết quả bé hơn 60?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 + 15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16 + 50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94 - 14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86 - 13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 – 5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 2" panose="05020102010507070707" pitchFamily="18" charset="2"/>
              </a:rPr>
              <a:t>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44.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tính nào có kết quả đúng?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+ 14 = 20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 – 10 = 25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31 + 6 = 36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 – 14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416</Words>
  <Application>Microsoft Office PowerPoint</Application>
  <PresentationFormat>Custom</PresentationFormat>
  <Paragraphs>108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262</cp:revision>
  <dcterms:created xsi:type="dcterms:W3CDTF">2021-06-02T01:34:28Z</dcterms:created>
  <dcterms:modified xsi:type="dcterms:W3CDTF">2023-09-17T09:02:45Z</dcterms:modified>
</cp:coreProperties>
</file>