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33"/>
  </p:notesMasterIdLst>
  <p:sldIdLst>
    <p:sldId id="329" r:id="rId3"/>
    <p:sldId id="271" r:id="rId4"/>
    <p:sldId id="269" r:id="rId5"/>
    <p:sldId id="278" r:id="rId6"/>
    <p:sldId id="337" r:id="rId7"/>
    <p:sldId id="262" r:id="rId8"/>
    <p:sldId id="308" r:id="rId9"/>
    <p:sldId id="256" r:id="rId10"/>
    <p:sldId id="306" r:id="rId11"/>
    <p:sldId id="382" r:id="rId12"/>
    <p:sldId id="309" r:id="rId13"/>
    <p:sldId id="394" r:id="rId14"/>
    <p:sldId id="339" r:id="rId15"/>
    <p:sldId id="338" r:id="rId16"/>
    <p:sldId id="397" r:id="rId17"/>
    <p:sldId id="396" r:id="rId18"/>
    <p:sldId id="398" r:id="rId19"/>
    <p:sldId id="395" r:id="rId20"/>
    <p:sldId id="405" r:id="rId21"/>
    <p:sldId id="313" r:id="rId22"/>
    <p:sldId id="335" r:id="rId23"/>
    <p:sldId id="401" r:id="rId24"/>
    <p:sldId id="403" r:id="rId25"/>
    <p:sldId id="404" r:id="rId26"/>
    <p:sldId id="341" r:id="rId27"/>
    <p:sldId id="317" r:id="rId28"/>
    <p:sldId id="318" r:id="rId29"/>
    <p:sldId id="319" r:id="rId30"/>
    <p:sldId id="320" r:id="rId31"/>
    <p:sldId id="322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369" autoAdjust="0"/>
    <p:restoredTop sz="80024" autoAdjust="0"/>
  </p:normalViewPr>
  <p:slideViewPr>
    <p:cSldViewPr snapToGrid="0">
      <p:cViewPr varScale="1">
        <p:scale>
          <a:sx n="43" d="100"/>
          <a:sy n="43" d="100"/>
        </p:scale>
        <p:origin x="9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7544C-AED9-43EA-A04A-325A2D34FD99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05332-9D37-4383-BB60-061E9C73D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94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Bạn</a:t>
            </a:r>
            <a:r>
              <a:rPr lang="vi-VN" dirty="0"/>
              <a:t> thân: </a:t>
            </a:r>
            <a:r>
              <a:rPr lang="vi-VN" dirty="0" err="1"/>
              <a:t>người</a:t>
            </a:r>
            <a:r>
              <a:rPr lang="vi-VN" dirty="0"/>
              <a:t> luôn </a:t>
            </a:r>
            <a:r>
              <a:rPr lang="vi-VN" dirty="0" err="1"/>
              <a:t>gần</a:t>
            </a:r>
            <a:r>
              <a:rPr lang="vi-VN" dirty="0"/>
              <a:t> </a:t>
            </a:r>
            <a:r>
              <a:rPr lang="vi-VN" dirty="0" err="1"/>
              <a:t>gũi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mình</a:t>
            </a:r>
            <a:r>
              <a:rPr lang="vi-VN" dirty="0"/>
              <a:t>, mong </a:t>
            </a:r>
            <a:r>
              <a:rPr lang="vi-VN" dirty="0" err="1"/>
              <a:t>muốn</a:t>
            </a:r>
            <a:r>
              <a:rPr lang="vi-VN" dirty="0"/>
              <a:t> </a:t>
            </a:r>
            <a:r>
              <a:rPr lang="vi-VN" dirty="0" err="1"/>
              <a:t>điều</a:t>
            </a:r>
            <a:r>
              <a:rPr lang="vi-VN" dirty="0"/>
              <a:t> </a:t>
            </a:r>
            <a:r>
              <a:rPr lang="vi-VN" dirty="0" err="1"/>
              <a:t>tốt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mình</a:t>
            </a:r>
            <a:r>
              <a:rPr lang="vi-VN" dirty="0"/>
              <a:t>, </a:t>
            </a:r>
            <a:r>
              <a:rPr lang="vi-VN" dirty="0" err="1"/>
              <a:t>giúp</a:t>
            </a:r>
            <a:r>
              <a:rPr lang="vi-VN" dirty="0"/>
              <a:t> </a:t>
            </a:r>
            <a:r>
              <a:rPr lang="vi-VN" dirty="0" err="1"/>
              <a:t>đỡ</a:t>
            </a:r>
            <a:r>
              <a:rPr lang="vi-VN" dirty="0"/>
              <a:t> </a:t>
            </a:r>
            <a:r>
              <a:rPr lang="vi-VN" dirty="0" err="1"/>
              <a:t>mình</a:t>
            </a:r>
            <a:r>
              <a:rPr lang="vi-VN" dirty="0"/>
              <a:t> khi </a:t>
            </a:r>
            <a:r>
              <a:rPr lang="vi-VN" dirty="0" err="1"/>
              <a:t>khó</a:t>
            </a:r>
            <a:r>
              <a:rPr lang="vi-VN" dirty="0"/>
              <a:t> khăn. </a:t>
            </a:r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05332-9D37-4383-BB60-061E9C73D8D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61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khăn </a:t>
            </a:r>
            <a:r>
              <a:rPr lang="vi-VN" dirty="0" err="1"/>
              <a:t>rần</a:t>
            </a:r>
            <a:r>
              <a:rPr lang="vi-VN" dirty="0"/>
              <a:t>: </a:t>
            </a:r>
            <a:r>
              <a:rPr lang="vi-VN" dirty="0" err="1"/>
              <a:t>Loại</a:t>
            </a:r>
            <a:r>
              <a:rPr lang="vi-VN" dirty="0"/>
              <a:t> khăn quen </a:t>
            </a:r>
            <a:r>
              <a:rPr lang="vi-VN" dirty="0" err="1"/>
              <a:t>thuộc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người</a:t>
            </a:r>
            <a:r>
              <a:rPr lang="vi-VN" dirty="0"/>
              <a:t> dân Nam </a:t>
            </a:r>
            <a:r>
              <a:rPr lang="vi-VN" dirty="0" err="1"/>
              <a:t>Bộ</a:t>
            </a:r>
            <a:r>
              <a:rPr lang="vi-VN" dirty="0"/>
              <a:t>, </a:t>
            </a:r>
            <a:r>
              <a:rPr lang="vi-VN" dirty="0" err="1"/>
              <a:t>thường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hai </a:t>
            </a:r>
            <a:r>
              <a:rPr lang="vi-VN" dirty="0" err="1"/>
              <a:t>màu</a:t>
            </a:r>
            <a:r>
              <a:rPr lang="vi-VN" dirty="0"/>
              <a:t> đen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trắng</a:t>
            </a:r>
            <a:r>
              <a:rPr lang="vi-VN" dirty="0"/>
              <a:t> </a:t>
            </a:r>
            <a:r>
              <a:rPr lang="vi-VN" dirty="0" err="1"/>
              <a:t>hoặc</a:t>
            </a:r>
            <a:r>
              <a:rPr lang="vi-VN" dirty="0"/>
              <a:t> </a:t>
            </a:r>
            <a:r>
              <a:rPr lang="vi-VN" dirty="0" err="1"/>
              <a:t>nàu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trắng</a:t>
            </a:r>
            <a:r>
              <a:rPr lang="vi-VN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05332-9D37-4383-BB60-061E9C73D8D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Tha </a:t>
            </a:r>
            <a:r>
              <a:rPr lang="vi-VN" dirty="0" err="1"/>
              <a:t>thẩn</a:t>
            </a:r>
            <a:r>
              <a:rPr lang="vi-VN" dirty="0"/>
              <a:t>: thong </a:t>
            </a:r>
            <a:r>
              <a:rPr lang="vi-VN" dirty="0" err="1"/>
              <a:t>thả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lặng</a:t>
            </a:r>
            <a:r>
              <a:rPr lang="vi-VN" dirty="0"/>
              <a:t> </a:t>
            </a:r>
            <a:r>
              <a:rPr lang="vi-VN" dirty="0" err="1"/>
              <a:t>lẽ</a:t>
            </a:r>
            <a:r>
              <a:rPr lang="vi-VN" dirty="0"/>
              <a:t> đi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chỗ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 sang </a:t>
            </a:r>
            <a:r>
              <a:rPr lang="vi-VN" dirty="0" err="1"/>
              <a:t>chỗ</a:t>
            </a:r>
            <a:r>
              <a:rPr lang="vi-VN" dirty="0"/>
              <a:t> </a:t>
            </a:r>
            <a:r>
              <a:rPr lang="vi-VN" dirty="0" err="1"/>
              <a:t>khác</a:t>
            </a:r>
            <a:r>
              <a:rPr lang="vi-VN" dirty="0"/>
              <a:t>, không </a:t>
            </a:r>
            <a:r>
              <a:rPr lang="vi-VN" dirty="0" err="1"/>
              <a:t>chú</a:t>
            </a:r>
            <a:r>
              <a:rPr lang="vi-VN" dirty="0"/>
              <a:t> ý </a:t>
            </a:r>
            <a:r>
              <a:rPr lang="vi-VN" dirty="0" err="1"/>
              <a:t>điều</a:t>
            </a:r>
            <a:r>
              <a:rPr lang="vi-VN" dirty="0"/>
              <a:t> </a:t>
            </a:r>
            <a:r>
              <a:rPr lang="vi-VN" dirty="0" err="1"/>
              <a:t>gì</a:t>
            </a:r>
            <a:r>
              <a:rPr lang="vi-VN" dirty="0"/>
              <a:t>.- </a:t>
            </a:r>
            <a:r>
              <a:rPr lang="vi-VN" dirty="0" err="1"/>
              <a:t>Chú</a:t>
            </a:r>
            <a:r>
              <a:rPr lang="vi-VN" dirty="0"/>
              <a:t> ý </a:t>
            </a:r>
            <a:r>
              <a:rPr lang="vi-VN" dirty="0" err="1"/>
              <a:t>lỗi</a:t>
            </a:r>
            <a:r>
              <a:rPr lang="vi-VN" dirty="0"/>
              <a:t> </a:t>
            </a:r>
            <a:r>
              <a:rPr lang="vi-VN" dirty="0" err="1"/>
              <a:t>chính</a:t>
            </a:r>
            <a:r>
              <a:rPr lang="vi-VN" dirty="0"/>
              <a:t> </a:t>
            </a:r>
            <a:r>
              <a:rPr lang="vi-VN" dirty="0" err="1"/>
              <a:t>tả</a:t>
            </a:r>
            <a:r>
              <a:rPr lang="vi-VN" dirty="0"/>
              <a:t> (</a:t>
            </a:r>
            <a:r>
              <a:rPr lang="vi-VN" dirty="0" err="1"/>
              <a:t>lẫn</a:t>
            </a:r>
            <a:r>
              <a:rPr lang="vi-VN" dirty="0"/>
              <a:t> </a:t>
            </a:r>
            <a:r>
              <a:rPr lang="vi-VN" dirty="0" err="1"/>
              <a:t>lộn</a:t>
            </a:r>
            <a:r>
              <a:rPr lang="vi-VN" dirty="0"/>
              <a:t> an/ ang, ăn/ ăng, ân/ </a:t>
            </a:r>
            <a:r>
              <a:rPr lang="vi-VN" dirty="0" err="1"/>
              <a:t>âng</a:t>
            </a:r>
            <a:r>
              <a:rPr lang="vi-VN" dirty="0"/>
              <a:t>) do </a:t>
            </a:r>
            <a:r>
              <a:rPr lang="vi-VN" dirty="0" err="1"/>
              <a:t>phát</a:t>
            </a:r>
            <a:r>
              <a:rPr lang="vi-VN" dirty="0"/>
              <a:t> âm phương </a:t>
            </a:r>
            <a:r>
              <a:rPr lang="vi-VN" dirty="0" err="1"/>
              <a:t>ngữ</a:t>
            </a:r>
            <a:r>
              <a:rPr lang="vi-VN" dirty="0"/>
              <a:t>.</a:t>
            </a:r>
            <a:endParaRPr lang="en-GB"/>
          </a:p>
          <a:p>
            <a:r>
              <a:rPr lang="vi-VN"/>
              <a:t>- </a:t>
            </a:r>
            <a:r>
              <a:rPr lang="vi-VN" dirty="0" err="1"/>
              <a:t>Tập</a:t>
            </a:r>
            <a:r>
              <a:rPr lang="vi-VN" dirty="0"/>
              <a:t> </a:t>
            </a:r>
            <a:r>
              <a:rPr lang="vi-VN" dirty="0" err="1"/>
              <a:t>tính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gà</a:t>
            </a:r>
            <a:r>
              <a:rPr lang="vi-VN" dirty="0"/>
              <a:t> con: </a:t>
            </a:r>
            <a:r>
              <a:rPr lang="vi-VN" dirty="0" err="1"/>
              <a:t>Gà</a:t>
            </a:r>
            <a:r>
              <a:rPr lang="vi-VN" dirty="0"/>
              <a:t> con </a:t>
            </a:r>
            <a:r>
              <a:rPr lang="vi-VN" dirty="0" err="1"/>
              <a:t>mới</a:t>
            </a:r>
            <a:r>
              <a:rPr lang="vi-VN" dirty="0"/>
              <a:t> </a:t>
            </a:r>
            <a:r>
              <a:rPr lang="vi-VN" dirty="0" err="1"/>
              <a:t>nở</a:t>
            </a:r>
            <a:r>
              <a:rPr lang="vi-VN" dirty="0"/>
              <a:t> </a:t>
            </a:r>
            <a:r>
              <a:rPr lang="vi-VN" dirty="0" err="1"/>
              <a:t>được</a:t>
            </a:r>
            <a:r>
              <a:rPr lang="vi-VN" dirty="0"/>
              <a:t> </a:t>
            </a:r>
            <a:r>
              <a:rPr lang="vi-VN" dirty="0" err="1"/>
              <a:t>gà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đi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 ăn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nước</a:t>
            </a:r>
            <a:r>
              <a:rPr lang="vi-VN" dirty="0"/>
              <a:t> </a:t>
            </a:r>
            <a:r>
              <a:rPr lang="vi-VN" dirty="0" err="1"/>
              <a:t>uống.Chúng</a:t>
            </a:r>
            <a:r>
              <a:rPr lang="vi-VN" dirty="0"/>
              <a:t> luôn </a:t>
            </a:r>
            <a:r>
              <a:rPr lang="vi-VN" dirty="0" err="1"/>
              <a:t>líu</a:t>
            </a:r>
            <a:r>
              <a:rPr lang="vi-VN" dirty="0"/>
              <a:t> </a:t>
            </a:r>
            <a:r>
              <a:rPr lang="vi-VN" dirty="0" err="1"/>
              <a:t>ríu</a:t>
            </a:r>
            <a:r>
              <a:rPr lang="vi-VN" dirty="0"/>
              <a:t> bên </a:t>
            </a:r>
            <a:r>
              <a:rPr lang="vi-VN" dirty="0" err="1"/>
              <a:t>chản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. </a:t>
            </a:r>
            <a:r>
              <a:rPr lang="vi-VN" dirty="0" err="1"/>
              <a:t>Gà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ra </a:t>
            </a:r>
            <a:r>
              <a:rPr lang="vi-VN" dirty="0" err="1"/>
              <a:t>sức</a:t>
            </a:r>
            <a:r>
              <a:rPr lang="vi-VN" dirty="0"/>
              <a:t> </a:t>
            </a:r>
            <a:r>
              <a:rPr lang="vi-VN" dirty="0" err="1"/>
              <a:t>bảo</a:t>
            </a:r>
            <a:r>
              <a:rPr lang="vi-VN" dirty="0"/>
              <a:t> </a:t>
            </a:r>
            <a:r>
              <a:rPr lang="vi-VN" dirty="0" err="1"/>
              <a:t>vệ</a:t>
            </a:r>
            <a:r>
              <a:rPr lang="vi-VN" dirty="0"/>
              <a:t> con, </a:t>
            </a:r>
            <a:r>
              <a:rPr lang="vi-VN" dirty="0" err="1"/>
              <a:t>mỗi</a:t>
            </a:r>
            <a:r>
              <a:rPr lang="vi-VN" dirty="0"/>
              <a:t> khi </a:t>
            </a:r>
            <a:r>
              <a:rPr lang="vi-VN" dirty="0" err="1"/>
              <a:t>có</a:t>
            </a:r>
            <a:r>
              <a:rPr lang="vi-VN" dirty="0"/>
              <a:t> nguy </a:t>
            </a:r>
            <a:r>
              <a:rPr lang="vi-VN" dirty="0" err="1"/>
              <a:t>hiểm</a:t>
            </a:r>
            <a:r>
              <a:rPr lang="vi-VN" dirty="0"/>
              <a:t> (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</a:t>
            </a:r>
            <a:r>
              <a:rPr lang="vi-VN" dirty="0" err="1"/>
              <a:t>xuất</a:t>
            </a:r>
            <a:r>
              <a:rPr lang="vi-VN" dirty="0"/>
              <a:t> </a:t>
            </a:r>
            <a:r>
              <a:rPr lang="vi-VN" dirty="0" err="1"/>
              <a:t>hiện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loài</a:t>
            </a:r>
            <a:r>
              <a:rPr lang="vi-VN" dirty="0"/>
              <a:t> ăn </a:t>
            </a:r>
            <a:r>
              <a:rPr lang="vi-VN" dirty="0" err="1"/>
              <a:t>thịt</a:t>
            </a:r>
            <a:r>
              <a:rPr lang="vi-VN" dirty="0"/>
              <a:t>, như: </a:t>
            </a:r>
            <a:r>
              <a:rPr lang="vi-VN" dirty="0" err="1"/>
              <a:t>quạ</a:t>
            </a:r>
            <a:r>
              <a:rPr lang="vi-VN" dirty="0"/>
              <a:t>, chim </a:t>
            </a:r>
            <a:r>
              <a:rPr lang="vi-VN" dirty="0" err="1"/>
              <a:t>cắt</a:t>
            </a:r>
            <a:r>
              <a:rPr lang="vi-VN" dirty="0"/>
              <a:t>, </a:t>
            </a:r>
            <a:r>
              <a:rPr lang="vi-VN" dirty="0" err="1"/>
              <a:t>diều</a:t>
            </a:r>
            <a:r>
              <a:rPr lang="vi-VN" dirty="0"/>
              <a:t> hâu...), </a:t>
            </a:r>
            <a:r>
              <a:rPr lang="vi-VN" dirty="0" err="1"/>
              <a:t>gà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 </a:t>
            </a:r>
            <a:r>
              <a:rPr lang="vi-VN" dirty="0" err="1"/>
              <a:t>thường</a:t>
            </a:r>
            <a:r>
              <a:rPr lang="vi-VN" dirty="0"/>
              <a:t> </a:t>
            </a:r>
            <a:r>
              <a:rPr lang="vi-VN" dirty="0" err="1"/>
              <a:t>bảo</a:t>
            </a:r>
            <a:r>
              <a:rPr lang="vi-VN" dirty="0"/>
              <a:t> </a:t>
            </a:r>
            <a:r>
              <a:rPr lang="vi-VN" dirty="0" err="1"/>
              <a:t>hiệu</a:t>
            </a:r>
            <a:r>
              <a:rPr lang="vi-VN" dirty="0"/>
              <a:t> cho </a:t>
            </a:r>
            <a:r>
              <a:rPr lang="vi-VN" dirty="0" err="1"/>
              <a:t>đàn</a:t>
            </a:r>
            <a:r>
              <a:rPr lang="vi-VN" dirty="0"/>
              <a:t> con </a:t>
            </a:r>
            <a:r>
              <a:rPr lang="vi-VN" dirty="0" err="1"/>
              <a:t>biết</a:t>
            </a:r>
            <a:r>
              <a:rPr lang="vi-VN" dirty="0"/>
              <a:t>. </a:t>
            </a:r>
            <a:r>
              <a:rPr lang="vi-VN" dirty="0" err="1"/>
              <a:t>Gà</a:t>
            </a:r>
            <a:r>
              <a:rPr lang="vi-VN" dirty="0"/>
              <a:t> con </a:t>
            </a:r>
            <a:r>
              <a:rPr lang="vi-VN" dirty="0" err="1"/>
              <a:t>sẽ</a:t>
            </a:r>
            <a:r>
              <a:rPr lang="vi-VN" dirty="0"/>
              <a:t> </a:t>
            </a:r>
            <a:r>
              <a:rPr lang="vi-VN" dirty="0" err="1"/>
              <a:t>nấp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cánh</a:t>
            </a:r>
            <a:r>
              <a:rPr lang="vi-VN" dirty="0"/>
              <a:t> </a:t>
            </a:r>
            <a:r>
              <a:rPr lang="vi-VN" dirty="0" err="1"/>
              <a:t>mẹ</a:t>
            </a:r>
            <a:r>
              <a:rPr lang="vi-VN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05332-9D37-4383-BB60-061E9C73D8D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30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27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4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6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99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87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52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49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9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1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21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6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8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gif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gif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19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9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4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.gif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" y="291466"/>
            <a:ext cx="2921248" cy="720646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DE1EA2CF-77D3-4F2E-AC14-FBE51B317D74}"/>
              </a:ext>
            </a:extLst>
          </p:cNvPr>
          <p:cNvSpPr/>
          <p:nvPr/>
        </p:nvSpPr>
        <p:spPr>
          <a:xfrm>
            <a:off x="786501" y="1926202"/>
            <a:ext cx="2864784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A6490-B60D-484E-8AC7-B4C2989E1241}"/>
              </a:ext>
            </a:extLst>
          </p:cNvPr>
          <p:cNvSpPr txBox="1"/>
          <p:nvPr/>
        </p:nvSpPr>
        <p:spPr>
          <a:xfrm>
            <a:off x="1206571" y="2255990"/>
            <a:ext cx="24447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  <a:p>
            <a:endParaRPr lang="en-US" sz="11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97273FE-9379-4F85-8B46-F6DE58627F95}"/>
              </a:ext>
            </a:extLst>
          </p:cNvPr>
          <p:cNvSpPr/>
          <p:nvPr/>
        </p:nvSpPr>
        <p:spPr>
          <a:xfrm>
            <a:off x="4230573" y="1926202"/>
            <a:ext cx="304205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A1A7B-8612-4AAC-BD1E-DD31FE4DBD0D}"/>
              </a:ext>
            </a:extLst>
          </p:cNvPr>
          <p:cNvSpPr txBox="1"/>
          <p:nvPr/>
        </p:nvSpPr>
        <p:spPr>
          <a:xfrm>
            <a:off x="4732791" y="2273277"/>
            <a:ext cx="24447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GB" sz="110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11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AF670CBB-D875-4C60-A185-E91C0625712C}"/>
              </a:ext>
            </a:extLst>
          </p:cNvPr>
          <p:cNvSpPr/>
          <p:nvPr/>
        </p:nvSpPr>
        <p:spPr>
          <a:xfrm>
            <a:off x="7819697" y="1926202"/>
            <a:ext cx="304205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9015A2-FF7B-499B-8531-9EDB793B1B63}"/>
              </a:ext>
            </a:extLst>
          </p:cNvPr>
          <p:cNvSpPr txBox="1"/>
          <p:nvPr/>
        </p:nvSpPr>
        <p:spPr>
          <a:xfrm>
            <a:off x="8354134" y="2273277"/>
            <a:ext cx="24447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GB" sz="110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11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10814C-4E6D-41F6-A9AD-8E334357909D}"/>
              </a:ext>
            </a:extLst>
          </p:cNvPr>
          <p:cNvSpPr/>
          <p:nvPr/>
        </p:nvSpPr>
        <p:spPr>
          <a:xfrm>
            <a:off x="5412196" y="821393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38939E-50B1-4CA0-99F5-434A016C5A64}"/>
              </a:ext>
            </a:extLst>
          </p:cNvPr>
          <p:cNvSpPr/>
          <p:nvPr/>
        </p:nvSpPr>
        <p:spPr>
          <a:xfrm>
            <a:off x="8256630" y="852404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BFF574-B453-44E4-BDC9-FF6D6E61BB85}"/>
              </a:ext>
            </a:extLst>
          </p:cNvPr>
          <p:cNvSpPr/>
          <p:nvPr/>
        </p:nvSpPr>
        <p:spPr>
          <a:xfrm>
            <a:off x="2502568" y="790637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1C05E-156E-4A39-AF7C-861EC6F88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3" y="250011"/>
            <a:ext cx="1097280" cy="571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12D2D2-6123-4FE7-A843-CAACFA2D6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568" y="845591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an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B13ED-33ED-4D5E-B6FB-6056A2E7C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650" y="931300"/>
            <a:ext cx="1316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FFD02-10FD-46EC-A9BD-656570E2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913" y="183301"/>
            <a:ext cx="13167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 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0F6E05-7C2F-43F2-A110-D393E331D9CA}"/>
              </a:ext>
            </a:extLst>
          </p:cNvPr>
          <p:cNvGrpSpPr/>
          <p:nvPr/>
        </p:nvGrpSpPr>
        <p:grpSpPr>
          <a:xfrm>
            <a:off x="3981564" y="2581427"/>
            <a:ext cx="3995358" cy="2259645"/>
            <a:chOff x="4900210" y="1986138"/>
            <a:chExt cx="3103258" cy="155712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59F8DE9-0CF7-4A7E-8461-EC52AE517FDE}"/>
                </a:ext>
              </a:extLst>
            </p:cNvPr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608751-5075-4660-B132-EABDCEC1A010}"/>
                </a:ext>
              </a:extLst>
            </p:cNvPr>
            <p:cNvSpPr/>
            <p:nvPr/>
          </p:nvSpPr>
          <p:spPr>
            <a:xfrm>
              <a:off x="4900210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D76568A-2555-4BB2-AB24-1F2D78FA331A}"/>
                </a:ext>
              </a:extLst>
            </p:cNvPr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C30A7D3-B9B1-4915-ABCA-F401078491C3}"/>
              </a:ext>
            </a:extLst>
          </p:cNvPr>
          <p:cNvSpPr/>
          <p:nvPr/>
        </p:nvSpPr>
        <p:spPr>
          <a:xfrm>
            <a:off x="3945407" y="3584083"/>
            <a:ext cx="4229359" cy="125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bạn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5D6CA1-7011-4517-ABFD-17AC22F10799}"/>
              </a:ext>
            </a:extLst>
          </p:cNvPr>
          <p:cNvSpPr/>
          <p:nvPr/>
        </p:nvSpPr>
        <p:spPr>
          <a:xfrm>
            <a:off x="3805907" y="2581427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noProof="0" dirty="0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b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BC00DB-57AC-4C51-B2BA-331B2434BF33}"/>
              </a:ext>
            </a:extLst>
          </p:cNvPr>
          <p:cNvSpPr/>
          <p:nvPr/>
        </p:nvSpPr>
        <p:spPr>
          <a:xfrm>
            <a:off x="5917566" y="2562519"/>
            <a:ext cx="2001372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noProof="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an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DE45A0-BA46-49AB-8C3C-053DC82604D6}"/>
              </a:ext>
            </a:extLst>
          </p:cNvPr>
          <p:cNvSpPr/>
          <p:nvPr/>
        </p:nvSpPr>
        <p:spPr>
          <a:xfrm>
            <a:off x="5265850" y="3573661"/>
            <a:ext cx="2001372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noProof="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an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2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9" grpId="0" animBg="1"/>
      <p:bldP spid="8" grpId="0"/>
      <p:bldP spid="14" grpId="0"/>
      <p:bldP spid="15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76CAB-4533-4F60-B0CE-ACBDEBBB457B}"/>
              </a:ext>
            </a:extLst>
          </p:cNvPr>
          <p:cNvSpPr/>
          <p:nvPr/>
        </p:nvSpPr>
        <p:spPr>
          <a:xfrm>
            <a:off x="2110192" y="1196074"/>
            <a:ext cx="9611230" cy="838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bản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 	</a:t>
            </a:r>
            <a:r>
              <a:rPr lang="en-US" sz="8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nhãn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9E06AF-BC12-4411-A6DE-E4B752C95849}"/>
              </a:ext>
            </a:extLst>
          </p:cNvPr>
          <p:cNvSpPr/>
          <p:nvPr/>
        </p:nvSpPr>
        <p:spPr>
          <a:xfrm>
            <a:off x="632487" y="4351989"/>
            <a:ext cx="9972617" cy="838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8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ận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   </a:t>
            </a:r>
            <a:r>
              <a:rPr lang="en-US" sz="8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gần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6EAA4-5B21-47E5-896C-5F67AA8D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87" y="600852"/>
            <a:ext cx="2159304" cy="838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1C3C8A-7165-4798-8FBB-A6C958A81950}"/>
              </a:ext>
            </a:extLst>
          </p:cNvPr>
          <p:cNvSpPr txBox="1"/>
          <p:nvPr/>
        </p:nvSpPr>
        <p:spPr>
          <a:xfrm>
            <a:off x="4208233" y="912955"/>
            <a:ext cx="1940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05C7C5-E6C1-4B3D-83E7-A32CAF97E31F}"/>
              </a:ext>
            </a:extLst>
          </p:cNvPr>
          <p:cNvSpPr txBox="1"/>
          <p:nvPr/>
        </p:nvSpPr>
        <p:spPr>
          <a:xfrm>
            <a:off x="7522011" y="891899"/>
            <a:ext cx="2017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6DD3F6-89A8-4877-8661-8983929B864A}"/>
              </a:ext>
            </a:extLst>
          </p:cNvPr>
          <p:cNvCxnSpPr>
            <a:cxnSpLocks/>
          </p:cNvCxnSpPr>
          <p:nvPr/>
        </p:nvCxnSpPr>
        <p:spPr>
          <a:xfrm>
            <a:off x="6244218" y="2305593"/>
            <a:ext cx="28465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034184-8E79-4F25-8F58-119D48796B66}"/>
              </a:ext>
            </a:extLst>
          </p:cNvPr>
          <p:cNvCxnSpPr>
            <a:cxnSpLocks/>
          </p:cNvCxnSpPr>
          <p:nvPr/>
        </p:nvCxnSpPr>
        <p:spPr>
          <a:xfrm flipV="1">
            <a:off x="3370076" y="5483125"/>
            <a:ext cx="2255774" cy="11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7C78B0-90EE-4485-BAC5-6697945FCD3B}"/>
              </a:ext>
            </a:extLst>
          </p:cNvPr>
          <p:cNvCxnSpPr>
            <a:cxnSpLocks/>
          </p:cNvCxnSpPr>
          <p:nvPr/>
        </p:nvCxnSpPr>
        <p:spPr>
          <a:xfrm flipV="1">
            <a:off x="3025141" y="3876477"/>
            <a:ext cx="2255774" cy="11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01AEE53-7981-4073-8758-4FFAC05075C7}"/>
              </a:ext>
            </a:extLst>
          </p:cNvPr>
          <p:cNvSpPr/>
          <p:nvPr/>
        </p:nvSpPr>
        <p:spPr>
          <a:xfrm>
            <a:off x="1125078" y="2755785"/>
            <a:ext cx="9611230" cy="838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g</a:t>
            </a:r>
            <a:r>
              <a:rPr lang="en-US" sz="8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ắn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   </a:t>
            </a:r>
            <a:r>
              <a:rPr lang="en-US" sz="88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lặn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8FAF9A-FB59-4D29-99E8-51B401E8026D}"/>
              </a:ext>
            </a:extLst>
          </p:cNvPr>
          <p:cNvSpPr txBox="1"/>
          <p:nvPr/>
        </p:nvSpPr>
        <p:spPr>
          <a:xfrm>
            <a:off x="3989986" y="4057281"/>
            <a:ext cx="1940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ân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DC5B1A-E9E5-4C0A-8D1E-01D4169EB05D}"/>
              </a:ext>
            </a:extLst>
          </p:cNvPr>
          <p:cNvSpPr txBox="1"/>
          <p:nvPr/>
        </p:nvSpPr>
        <p:spPr>
          <a:xfrm>
            <a:off x="5930693" y="2465710"/>
            <a:ext cx="1940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ăn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201A2D-0E37-486B-84B7-64E16E9A9507}"/>
              </a:ext>
            </a:extLst>
          </p:cNvPr>
          <p:cNvSpPr txBox="1"/>
          <p:nvPr/>
        </p:nvSpPr>
        <p:spPr>
          <a:xfrm>
            <a:off x="3579184" y="2451610"/>
            <a:ext cx="1940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ăn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784F87-6A25-4028-8A0A-9003F6EDBD4A}"/>
              </a:ext>
            </a:extLst>
          </p:cNvPr>
          <p:cNvSpPr txBox="1"/>
          <p:nvPr/>
        </p:nvSpPr>
        <p:spPr>
          <a:xfrm>
            <a:off x="6524725" y="4063750"/>
            <a:ext cx="1940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ân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6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1" grpId="0"/>
      <p:bldP spid="17" grpId="0" animBg="1"/>
      <p:bldP spid="19" grpId="0"/>
      <p:bldP spid="20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B0E4B9-C3EF-44D2-B5D6-43D07310DAFE}"/>
              </a:ext>
            </a:extLst>
          </p:cNvPr>
          <p:cNvSpPr/>
          <p:nvPr/>
        </p:nvSpPr>
        <p:spPr>
          <a:xfrm>
            <a:off x="3213353" y="891595"/>
            <a:ext cx="1021061" cy="71935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3E226B-E0BF-4584-BB84-19F0305EBDFD}"/>
              </a:ext>
            </a:extLst>
          </p:cNvPr>
          <p:cNvSpPr/>
          <p:nvPr/>
        </p:nvSpPr>
        <p:spPr>
          <a:xfrm>
            <a:off x="5445193" y="884701"/>
            <a:ext cx="1013837" cy="78204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7C24A0-C79D-49BA-B80C-8796089ABC2B}"/>
              </a:ext>
            </a:extLst>
          </p:cNvPr>
          <p:cNvSpPr/>
          <p:nvPr/>
        </p:nvSpPr>
        <p:spPr>
          <a:xfrm>
            <a:off x="7647810" y="889391"/>
            <a:ext cx="959666" cy="76420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7ACBF0-C16D-42FD-BC06-BD9ECF77FA20}"/>
              </a:ext>
            </a:extLst>
          </p:cNvPr>
          <p:cNvSpPr/>
          <p:nvPr/>
        </p:nvSpPr>
        <p:spPr>
          <a:xfrm>
            <a:off x="4189820" y="2474478"/>
            <a:ext cx="3524584" cy="14877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196DD8-0A27-44A0-A582-18654E88F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2" y="250011"/>
            <a:ext cx="1621775" cy="8445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CCB5EEB-D2F3-4E4C-A3FF-8B1893A19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588501"/>
              </p:ext>
            </p:extLst>
          </p:nvPr>
        </p:nvGraphicFramePr>
        <p:xfrm>
          <a:off x="4328720" y="2546859"/>
          <a:ext cx="3246784" cy="140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3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7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UTM Avo" panose="02040603050506020204" pitchFamily="18" charset="0"/>
                        </a:rPr>
                        <a:t>b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an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7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bạn</a:t>
                      </a:r>
                      <a:endParaRPr lang="en-US" sz="400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0" marB="457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904BFB8-B41D-4158-93DC-11E0E23B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79" y="4620370"/>
            <a:ext cx="115904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UTM Avo" panose="02040603050506020204" pitchFamily="18" charset="0"/>
              </a:rPr>
              <a:t>bản</a:t>
            </a:r>
            <a:r>
              <a:rPr lang="en-US" altLang="en-US" sz="4000" dirty="0">
                <a:latin typeface="UTM Avo" panose="02040603050506020204" pitchFamily="18" charset="0"/>
              </a:rPr>
              <a:t>       </a:t>
            </a:r>
            <a:r>
              <a:rPr lang="en-US" altLang="en-US" sz="4000" dirty="0" err="1">
                <a:latin typeface="UTM Avo" panose="02040603050506020204" pitchFamily="18" charset="0"/>
              </a:rPr>
              <a:t>nhãn</a:t>
            </a:r>
            <a:r>
              <a:rPr lang="en-US" altLang="en-US" sz="4000" dirty="0">
                <a:latin typeface="UTM Avo" panose="02040603050506020204" pitchFamily="18" charset="0"/>
              </a:rPr>
              <a:t>      </a:t>
            </a:r>
            <a:r>
              <a:rPr lang="en-US" altLang="en-US" sz="4000" dirty="0" err="1">
                <a:latin typeface="UTM Avo" panose="02040603050506020204" pitchFamily="18" charset="0"/>
              </a:rPr>
              <a:t>gắn</a:t>
            </a:r>
            <a:r>
              <a:rPr lang="en-US" altLang="en-US" sz="4000" dirty="0">
                <a:latin typeface="UTM Avo" panose="02040603050506020204" pitchFamily="18" charset="0"/>
              </a:rPr>
              <a:t>       </a:t>
            </a:r>
            <a:r>
              <a:rPr lang="en-US" altLang="en-US" sz="4000" dirty="0" err="1">
                <a:latin typeface="UTM Avo" panose="02040603050506020204" pitchFamily="18" charset="0"/>
              </a:rPr>
              <a:t>lặn</a:t>
            </a:r>
            <a:r>
              <a:rPr lang="en-US" altLang="en-US" sz="4000" dirty="0">
                <a:latin typeface="UTM Avo" panose="02040603050506020204" pitchFamily="18" charset="0"/>
              </a:rPr>
              <a:t>     </a:t>
            </a:r>
            <a:r>
              <a:rPr lang="en-US" altLang="en-US" sz="4000" dirty="0" err="1">
                <a:latin typeface="UTM Avo" panose="02040603050506020204" pitchFamily="18" charset="0"/>
              </a:rPr>
              <a:t>bận</a:t>
            </a:r>
            <a:r>
              <a:rPr lang="en-US" altLang="en-US" sz="4000" dirty="0">
                <a:latin typeface="UTM Avo" panose="02040603050506020204" pitchFamily="18" charset="0"/>
              </a:rPr>
              <a:t>      </a:t>
            </a:r>
            <a:r>
              <a:rPr lang="en-US" altLang="en-US" sz="4000" dirty="0" err="1">
                <a:latin typeface="UTM Avo" panose="02040603050506020204" pitchFamily="18" charset="0"/>
              </a:rPr>
              <a:t>gần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D69869-4C18-4075-A568-B1FE2361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730" y="796216"/>
            <a:ext cx="1316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2596C-BAD8-479A-A3E3-31FDF4C98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810" y="80009"/>
            <a:ext cx="18910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 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B7C6F-7699-42B3-AC37-F71D2482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644" y="779948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an         </a:t>
            </a:r>
          </a:p>
        </p:txBody>
      </p:sp>
    </p:spTree>
    <p:extLst>
      <p:ext uri="{BB962C8B-B14F-4D97-AF65-F5344CB8AC3E}">
        <p14:creationId xmlns:p14="http://schemas.microsoft.com/office/powerpoint/2010/main" val="940342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0F97FB-BA5A-46A6-9935-E82FF66B3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959" y="4906301"/>
            <a:ext cx="46771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latin typeface="UTM Avo" panose="02040603050506020204" pitchFamily="18" charset="0"/>
              </a:rPr>
              <a:t>bạn</a:t>
            </a:r>
            <a:r>
              <a:rPr lang="en-US" altLang="en-US" sz="5400" dirty="0">
                <a:latin typeface="UTM Avo" panose="02040603050506020204" pitchFamily="18" charset="0"/>
              </a:rPr>
              <a:t> </a:t>
            </a:r>
            <a:r>
              <a:rPr lang="en-US" altLang="en-US" sz="5400" dirty="0" err="1">
                <a:latin typeface="UTM Avo" panose="02040603050506020204" pitchFamily="18" charset="0"/>
              </a:rPr>
              <a:t>thân</a:t>
            </a:r>
            <a:endParaRPr lang="en-US" altLang="en-US" sz="54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E7BC93-1A78-4A0C-A669-EE78C7AD4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2" y="250011"/>
            <a:ext cx="1621775" cy="844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789CAF-6344-42CE-8E7F-6E575882D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2890"/>
          <a:stretch/>
        </p:blipFill>
        <p:spPr>
          <a:xfrm>
            <a:off x="410022" y="1587450"/>
            <a:ext cx="3566766" cy="263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09F91-88B4-4D53-9709-A12CF33DB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7719"/>
          <a:stretch/>
        </p:blipFill>
        <p:spPr>
          <a:xfrm>
            <a:off x="4070748" y="1612412"/>
            <a:ext cx="3806765" cy="2585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34B15-82C4-4AD6-B904-CCF41BC9D7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r="17023" b="13683"/>
          <a:stretch/>
        </p:blipFill>
        <p:spPr>
          <a:xfrm>
            <a:off x="7971473" y="1612412"/>
            <a:ext cx="3391681" cy="2610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133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C2AABB-799F-4E79-8DA9-1C15A1434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398" y="4715574"/>
            <a:ext cx="35797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 err="1">
                <a:latin typeface="UTM Avo" panose="02040603050506020204" pitchFamily="18" charset="0"/>
              </a:rPr>
              <a:t>khăn</a:t>
            </a:r>
            <a:r>
              <a:rPr lang="en-US" altLang="en-US" sz="4800" dirty="0"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latin typeface="UTM Avo" panose="02040603050506020204" pitchFamily="18" charset="0"/>
              </a:rPr>
              <a:t>rằn</a:t>
            </a:r>
            <a:r>
              <a:rPr lang="en-US" altLang="en-US" sz="3600" dirty="0">
                <a:latin typeface="VNI-Avo" pitchFamily="2" charset="0"/>
              </a:rPr>
              <a:t>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E7BC93-1A78-4A0C-A669-EE78C7AD4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2" y="250011"/>
            <a:ext cx="1621775" cy="84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0ACD1C-9ECB-4BF3-BE9A-7B44D2E8F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834"/>
          <a:stretch/>
        </p:blipFill>
        <p:spPr>
          <a:xfrm>
            <a:off x="694642" y="1694188"/>
            <a:ext cx="3100303" cy="259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1E99EA-756A-441B-882F-FED7269985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"/>
          <a:stretch/>
        </p:blipFill>
        <p:spPr>
          <a:xfrm>
            <a:off x="3929884" y="578069"/>
            <a:ext cx="3452029" cy="38153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33B72E-4AB1-49EA-BFD6-D4A8ED7963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 r="1509" b="12981"/>
          <a:stretch/>
        </p:blipFill>
        <p:spPr>
          <a:xfrm>
            <a:off x="7516852" y="1566608"/>
            <a:ext cx="3712710" cy="2721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782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77979B-33B3-4610-B414-29E9B395E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544" y="4778636"/>
            <a:ext cx="57326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dirty="0">
                <a:latin typeface="UTM Avo" panose="02040603050506020204" pitchFamily="18" charset="0"/>
              </a:rPr>
              <a:t>  </a:t>
            </a:r>
            <a:r>
              <a:rPr lang="en-US" altLang="en-US" sz="6000" dirty="0" err="1">
                <a:latin typeface="UTM Avo" panose="02040603050506020204" pitchFamily="18" charset="0"/>
              </a:rPr>
              <a:t>quả</a:t>
            </a:r>
            <a:r>
              <a:rPr lang="en-US" altLang="en-US" sz="6000" dirty="0">
                <a:latin typeface="UTM Avo" panose="02040603050506020204" pitchFamily="18" charset="0"/>
              </a:rPr>
              <a:t> </a:t>
            </a:r>
            <a:r>
              <a:rPr lang="en-US" altLang="en-US" sz="6000" dirty="0" err="1">
                <a:latin typeface="UTM Avo" panose="02040603050506020204" pitchFamily="18" charset="0"/>
              </a:rPr>
              <a:t>mận</a:t>
            </a:r>
            <a:endParaRPr lang="en-US" altLang="en-US" sz="60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E7BC93-1A78-4A0C-A669-EE78C7AD4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2" y="250011"/>
            <a:ext cx="1621775" cy="844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60FBFB-D7C4-489F-A77F-E0251D10E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09"/>
          <a:stretch/>
        </p:blipFill>
        <p:spPr>
          <a:xfrm>
            <a:off x="644213" y="1406331"/>
            <a:ext cx="3464276" cy="2746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93B8E-D781-4002-A657-9433933C7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/>
          <a:stretch/>
        </p:blipFill>
        <p:spPr>
          <a:xfrm>
            <a:off x="4232679" y="1374801"/>
            <a:ext cx="3819304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F6DAD-0850-4D69-B10C-4AE92B2EA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53" y="1337375"/>
            <a:ext cx="3170636" cy="2894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731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0F97FB-BA5A-46A6-9935-E82FF66B3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647" y="4715574"/>
            <a:ext cx="2421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UTM Avo" panose="02040603050506020204" pitchFamily="18" charset="0"/>
              </a:rPr>
              <a:t>bạn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thân</a:t>
            </a:r>
            <a:endParaRPr lang="en-US" altLang="en-US" sz="36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2AABB-799F-4E79-8DA9-1C15A1434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82" y="4715574"/>
            <a:ext cx="3032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UTM Avo" panose="02040603050506020204" pitchFamily="18" charset="0"/>
              </a:rPr>
              <a:t>khăn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rằn</a:t>
            </a:r>
            <a:r>
              <a:rPr lang="en-US" altLang="en-US" sz="3600" dirty="0">
                <a:latin typeface="VNI-Avo" pitchFamily="2" charset="0"/>
              </a:rPr>
              <a:t>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7979B-33B3-4610-B414-29E9B395E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317" y="4715574"/>
            <a:ext cx="29132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UTM Avo" panose="02040603050506020204" pitchFamily="18" charset="0"/>
              </a:rPr>
              <a:t>  </a:t>
            </a:r>
            <a:r>
              <a:rPr lang="en-US" altLang="en-US" sz="3600" dirty="0" err="1">
                <a:latin typeface="UTM Avo" panose="02040603050506020204" pitchFamily="18" charset="0"/>
              </a:rPr>
              <a:t>quả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mận</a:t>
            </a:r>
            <a:endParaRPr lang="en-US" altLang="en-US" sz="36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E7BC93-1A78-4A0C-A669-EE78C7AD4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2" y="250011"/>
            <a:ext cx="1621775" cy="84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C4F290-51B6-4363-BA12-7315702BB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90" y="4578739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an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4BB72-1F95-4C2D-9DF4-B43F07069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098" y="4572418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C3C41-8473-454F-83EA-6158988F5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557" y="4582928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26F53-AD96-469B-8DE8-8C357F32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407" y="4557720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805FC-0EA5-4AFD-9E9B-7B0D73FC9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299" y="4582928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789CAF-6344-42CE-8E7F-6E575882D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2890"/>
          <a:stretch/>
        </p:blipFill>
        <p:spPr>
          <a:xfrm>
            <a:off x="677475" y="1736230"/>
            <a:ext cx="3566766" cy="2635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0ACD1C-9ECB-4BF3-BE9A-7B44D2E8F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834"/>
          <a:stretch/>
        </p:blipFill>
        <p:spPr>
          <a:xfrm>
            <a:off x="4564398" y="1736229"/>
            <a:ext cx="3335103" cy="2790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60FBFB-D7C4-489F-A77F-E0251D10E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709"/>
          <a:stretch/>
        </p:blipFill>
        <p:spPr>
          <a:xfrm>
            <a:off x="8029707" y="1736229"/>
            <a:ext cx="3324207" cy="263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3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B0E4B9-C3EF-44D2-B5D6-43D07310DAFE}"/>
              </a:ext>
            </a:extLst>
          </p:cNvPr>
          <p:cNvSpPr/>
          <p:nvPr/>
        </p:nvSpPr>
        <p:spPr>
          <a:xfrm>
            <a:off x="3168759" y="388074"/>
            <a:ext cx="1021061" cy="71935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3E226B-E0BF-4584-BB84-19F0305EBDFD}"/>
              </a:ext>
            </a:extLst>
          </p:cNvPr>
          <p:cNvSpPr/>
          <p:nvPr/>
        </p:nvSpPr>
        <p:spPr>
          <a:xfrm>
            <a:off x="5319899" y="325384"/>
            <a:ext cx="1013837" cy="78204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7C24A0-C79D-49BA-B80C-8796089ABC2B}"/>
              </a:ext>
            </a:extLst>
          </p:cNvPr>
          <p:cNvSpPr/>
          <p:nvPr/>
        </p:nvSpPr>
        <p:spPr>
          <a:xfrm>
            <a:off x="7347335" y="343224"/>
            <a:ext cx="959666" cy="76420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7ACBF0-C16D-42FD-BC06-BD9ECF77FA20}"/>
              </a:ext>
            </a:extLst>
          </p:cNvPr>
          <p:cNvSpPr/>
          <p:nvPr/>
        </p:nvSpPr>
        <p:spPr>
          <a:xfrm>
            <a:off x="4203425" y="1467073"/>
            <a:ext cx="3524584" cy="14877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E7E52-5FD4-4B82-8ADE-2CB8BA8D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36" y="4695390"/>
            <a:ext cx="2546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UTM Avo" panose="02040603050506020204" pitchFamily="18" charset="0"/>
              </a:rPr>
              <a:t>quả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mận</a:t>
            </a:r>
            <a:endParaRPr lang="en-US" altLang="en-US" sz="36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0A0AF-701C-4B7C-9B9C-DDCE40F82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608" y="4689922"/>
            <a:ext cx="22851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UTM Avo" panose="02040603050506020204" pitchFamily="18" charset="0"/>
              </a:rPr>
              <a:t>bạn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thân</a:t>
            </a:r>
            <a:r>
              <a:rPr lang="en-US" altLang="en-US" sz="3600" dirty="0">
                <a:latin typeface="UTM Avo" panose="02040603050506020204" pitchFamily="18" charset="0"/>
              </a:rPr>
              <a:t>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F98E-D838-4BC9-A00D-C0EA336F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883" y="4689922"/>
            <a:ext cx="29883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UTM Avo" panose="02040603050506020204" pitchFamily="18" charset="0"/>
              </a:rPr>
              <a:t>  </a:t>
            </a:r>
            <a:r>
              <a:rPr lang="en-US" altLang="en-US" sz="3600" dirty="0" err="1">
                <a:latin typeface="UTM Avo" panose="02040603050506020204" pitchFamily="18" charset="0"/>
              </a:rPr>
              <a:t>khăn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rằn</a:t>
            </a:r>
            <a:endParaRPr lang="en-US" altLang="en-US" sz="36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196DD8-0A27-44A0-A582-18654E88F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2" y="250011"/>
            <a:ext cx="1621775" cy="84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D4736-239E-4CB0-B21E-1AE9E874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759" y="302484"/>
            <a:ext cx="111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an        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CCB5EEB-D2F3-4E4C-A3FF-8B1893A19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905812"/>
              </p:ext>
            </p:extLst>
          </p:nvPr>
        </p:nvGraphicFramePr>
        <p:xfrm>
          <a:off x="4281627" y="1451498"/>
          <a:ext cx="3246784" cy="140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3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7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UTM Avo" panose="02040603050506020204" pitchFamily="18" charset="0"/>
                        </a:rPr>
                        <a:t>b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an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7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bạn</a:t>
                      </a:r>
                      <a:endParaRPr lang="en-US" sz="400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0" marB="457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904BFB8-B41D-4158-93DC-11E0E23B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25" y="3198233"/>
            <a:ext cx="115904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UTM Avo" panose="02040603050506020204" pitchFamily="18" charset="0"/>
              </a:rPr>
              <a:t>bản</a:t>
            </a:r>
            <a:r>
              <a:rPr lang="en-US" altLang="en-US" sz="4000" dirty="0">
                <a:latin typeface="UTM Avo" panose="02040603050506020204" pitchFamily="18" charset="0"/>
              </a:rPr>
              <a:t>       </a:t>
            </a:r>
            <a:r>
              <a:rPr lang="en-US" altLang="en-US" sz="4000" dirty="0" err="1">
                <a:latin typeface="UTM Avo" panose="02040603050506020204" pitchFamily="18" charset="0"/>
              </a:rPr>
              <a:t>nhãn</a:t>
            </a:r>
            <a:r>
              <a:rPr lang="en-US" altLang="en-US" sz="4000" dirty="0">
                <a:latin typeface="UTM Avo" panose="02040603050506020204" pitchFamily="18" charset="0"/>
              </a:rPr>
              <a:t>      </a:t>
            </a:r>
            <a:r>
              <a:rPr lang="en-US" altLang="en-US" sz="4000" dirty="0" err="1">
                <a:latin typeface="UTM Avo" panose="02040603050506020204" pitchFamily="18" charset="0"/>
              </a:rPr>
              <a:t>gắn</a:t>
            </a:r>
            <a:r>
              <a:rPr lang="en-US" altLang="en-US" sz="4000" dirty="0">
                <a:latin typeface="UTM Avo" panose="02040603050506020204" pitchFamily="18" charset="0"/>
              </a:rPr>
              <a:t>       </a:t>
            </a:r>
            <a:r>
              <a:rPr lang="en-US" altLang="en-US" sz="4000" dirty="0" err="1">
                <a:latin typeface="UTM Avo" panose="02040603050506020204" pitchFamily="18" charset="0"/>
              </a:rPr>
              <a:t>lặn</a:t>
            </a:r>
            <a:r>
              <a:rPr lang="en-US" altLang="en-US" sz="4000" dirty="0">
                <a:latin typeface="UTM Avo" panose="02040603050506020204" pitchFamily="18" charset="0"/>
              </a:rPr>
              <a:t>     </a:t>
            </a:r>
            <a:r>
              <a:rPr lang="en-US" altLang="en-US" sz="4000" dirty="0" err="1">
                <a:latin typeface="UTM Avo" panose="02040603050506020204" pitchFamily="18" charset="0"/>
              </a:rPr>
              <a:t>bận</a:t>
            </a:r>
            <a:r>
              <a:rPr lang="en-US" altLang="en-US" sz="4000" dirty="0">
                <a:latin typeface="UTM Avo" panose="02040603050506020204" pitchFamily="18" charset="0"/>
              </a:rPr>
              <a:t>      </a:t>
            </a:r>
            <a:r>
              <a:rPr lang="en-US" altLang="en-US" sz="4000" dirty="0" err="1">
                <a:latin typeface="UTM Avo" panose="02040603050506020204" pitchFamily="18" charset="0"/>
              </a:rPr>
              <a:t>gần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D69869-4C18-4075-A568-B1FE2361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521" y="263514"/>
            <a:ext cx="1316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2596C-BAD8-479A-A3E3-31FDF4C98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437" y="-470901"/>
            <a:ext cx="18910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       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47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056184" y="3039847"/>
            <a:ext cx="4300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F783B4-E299-47D5-97B5-0F070B7A729C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369BAE6-EB8C-4DA8-8110-F12C6BCD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994FA8-91B3-4548-9984-FBB9327B826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7374" y="355810"/>
            <a:ext cx="5515524" cy="1173547"/>
          </a:xfrm>
          <a:prstGeom prst="wedgeRectCallout">
            <a:avLst>
              <a:gd name="adj1" fmla="val -14137"/>
              <a:gd name="adj2" fmla="val 13119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abare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CHUYẾN XE TRI THỨC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48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1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B0EA-B922-4E55-805A-87789A84918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3EB97D-18CF-43A9-A14D-53335863D56C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310D74-28D4-41E1-9021-7627AC6D20B3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88839-4A56-4469-9CAF-224AA2709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8" y="2197608"/>
            <a:ext cx="735420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4F6733-878F-4A19-8DEF-7400756F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6" t="25747" r="31466" b="39770"/>
          <a:stretch/>
        </p:blipFill>
        <p:spPr>
          <a:xfrm>
            <a:off x="826116" y="1650124"/>
            <a:ext cx="9728815" cy="3090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7B63A-7E5B-42A9-AA48-52B8328CC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8" y="1650124"/>
            <a:ext cx="3492960" cy="101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70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191AF-0BF2-4C07-92CB-93A3E3507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21" y="346839"/>
            <a:ext cx="8941528" cy="6018068"/>
          </a:xfrm>
          <a:prstGeom prst="rect">
            <a:avLst/>
          </a:prstGeom>
        </p:spPr>
      </p:pic>
      <p:sp>
        <p:nvSpPr>
          <p:cNvPr id="4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>
            <a:off x="3474024" y="1582342"/>
            <a:ext cx="99492" cy="1308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ình Bầu dục 10">
            <a:extLst>
              <a:ext uri="{FF2B5EF4-FFF2-40B4-BE49-F238E27FC236}">
                <a16:creationId xmlns:a16="http://schemas.microsoft.com/office/drawing/2014/main" id="{D4D80C38-FBF4-4C4A-9278-63C7743E24C0}"/>
              </a:ext>
            </a:extLst>
          </p:cNvPr>
          <p:cNvSpPr/>
          <p:nvPr/>
        </p:nvSpPr>
        <p:spPr>
          <a:xfrm>
            <a:off x="3939115" y="1840231"/>
            <a:ext cx="105104" cy="146566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5244664" y="1887141"/>
            <a:ext cx="105104" cy="996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ình Bầu dục 5">
            <a:extLst>
              <a:ext uri="{FF2B5EF4-FFF2-40B4-BE49-F238E27FC236}">
                <a16:creationId xmlns:a16="http://schemas.microsoft.com/office/drawing/2014/main" id="{DF590B2E-3C7D-4211-81B4-ADA386DEEE5A}"/>
              </a:ext>
            </a:extLst>
          </p:cNvPr>
          <p:cNvSpPr/>
          <p:nvPr/>
        </p:nvSpPr>
        <p:spPr>
          <a:xfrm>
            <a:off x="3523770" y="3049982"/>
            <a:ext cx="99492" cy="1308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Hình Bầu dục 10">
            <a:extLst>
              <a:ext uri="{FF2B5EF4-FFF2-40B4-BE49-F238E27FC236}">
                <a16:creationId xmlns:a16="http://schemas.microsoft.com/office/drawing/2014/main" id="{104D96D6-596D-42D4-A560-A8E2D4FEBF5F}"/>
              </a:ext>
            </a:extLst>
          </p:cNvPr>
          <p:cNvSpPr/>
          <p:nvPr/>
        </p:nvSpPr>
        <p:spPr>
          <a:xfrm>
            <a:off x="3960135" y="3303454"/>
            <a:ext cx="105104" cy="146566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Hình Bầu dục 6">
            <a:extLst>
              <a:ext uri="{FF2B5EF4-FFF2-40B4-BE49-F238E27FC236}">
                <a16:creationId xmlns:a16="http://schemas.microsoft.com/office/drawing/2014/main" id="{E5B8B73F-2862-4F90-A5CA-BF8292797D6A}"/>
              </a:ext>
            </a:extLst>
          </p:cNvPr>
          <p:cNvSpPr/>
          <p:nvPr/>
        </p:nvSpPr>
        <p:spPr>
          <a:xfrm flipV="1">
            <a:off x="5239411" y="3355717"/>
            <a:ext cx="105104" cy="996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Hình Bầu dục 5">
            <a:extLst>
              <a:ext uri="{FF2B5EF4-FFF2-40B4-BE49-F238E27FC236}">
                <a16:creationId xmlns:a16="http://schemas.microsoft.com/office/drawing/2014/main" id="{13625629-300A-4F8F-90DE-7A3D3CF2C606}"/>
              </a:ext>
            </a:extLst>
          </p:cNvPr>
          <p:cNvSpPr/>
          <p:nvPr/>
        </p:nvSpPr>
        <p:spPr>
          <a:xfrm>
            <a:off x="3482086" y="4496602"/>
            <a:ext cx="99492" cy="1308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ình Bầu dục 10">
            <a:extLst>
              <a:ext uri="{FF2B5EF4-FFF2-40B4-BE49-F238E27FC236}">
                <a16:creationId xmlns:a16="http://schemas.microsoft.com/office/drawing/2014/main" id="{0FD177C3-A6A2-439A-ACD4-A30C5BD0E8B8}"/>
              </a:ext>
            </a:extLst>
          </p:cNvPr>
          <p:cNvSpPr/>
          <p:nvPr/>
        </p:nvSpPr>
        <p:spPr>
          <a:xfrm>
            <a:off x="3949625" y="4769594"/>
            <a:ext cx="105104" cy="146566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ình Bầu dục 6">
            <a:extLst>
              <a:ext uri="{FF2B5EF4-FFF2-40B4-BE49-F238E27FC236}">
                <a16:creationId xmlns:a16="http://schemas.microsoft.com/office/drawing/2014/main" id="{185960CE-1C12-4B06-AE7A-67104F746307}"/>
              </a:ext>
            </a:extLst>
          </p:cNvPr>
          <p:cNvSpPr/>
          <p:nvPr/>
        </p:nvSpPr>
        <p:spPr>
          <a:xfrm flipV="1">
            <a:off x="5239411" y="4784975"/>
            <a:ext cx="105104" cy="996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B6CFA-55BA-49DE-8A51-DD7D1A1FD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86" y="346841"/>
            <a:ext cx="8840624" cy="590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Hình Bầu dục 5">
            <a:extLst>
              <a:ext uri="{FF2B5EF4-FFF2-40B4-BE49-F238E27FC236}">
                <a16:creationId xmlns:a16="http://schemas.microsoft.com/office/drawing/2014/main" id="{5108BD44-E12A-4E14-BE98-88D6468A7E8D}"/>
              </a:ext>
            </a:extLst>
          </p:cNvPr>
          <p:cNvSpPr/>
          <p:nvPr/>
        </p:nvSpPr>
        <p:spPr>
          <a:xfrm>
            <a:off x="2123338" y="3278675"/>
            <a:ext cx="100938" cy="902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ình Bầu dục 6">
            <a:extLst>
              <a:ext uri="{FF2B5EF4-FFF2-40B4-BE49-F238E27FC236}">
                <a16:creationId xmlns:a16="http://schemas.microsoft.com/office/drawing/2014/main" id="{822A455F-6BEB-4426-83A8-90B8BC5CB404}"/>
              </a:ext>
            </a:extLst>
          </p:cNvPr>
          <p:cNvSpPr/>
          <p:nvPr/>
        </p:nvSpPr>
        <p:spPr>
          <a:xfrm flipV="1">
            <a:off x="5177040" y="3274635"/>
            <a:ext cx="95709" cy="1091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̃i tên: Trái-Phải 11">
            <a:extLst>
              <a:ext uri="{FF2B5EF4-FFF2-40B4-BE49-F238E27FC236}">
                <a16:creationId xmlns:a16="http://schemas.microsoft.com/office/drawing/2014/main" id="{8DED947E-596F-4F02-B210-D06C15D05E9E}"/>
              </a:ext>
            </a:extLst>
          </p:cNvPr>
          <p:cNvSpPr/>
          <p:nvPr/>
        </p:nvSpPr>
        <p:spPr>
          <a:xfrm>
            <a:off x="5224894" y="3392410"/>
            <a:ext cx="507747" cy="125353"/>
          </a:xfrm>
          <a:prstGeom prst="left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10">
            <a:extLst>
              <a:ext uri="{FF2B5EF4-FFF2-40B4-BE49-F238E27FC236}">
                <a16:creationId xmlns:a16="http://schemas.microsoft.com/office/drawing/2014/main" id="{045B448D-9B83-4127-AC68-690E63120E1E}"/>
              </a:ext>
            </a:extLst>
          </p:cNvPr>
          <p:cNvSpPr/>
          <p:nvPr/>
        </p:nvSpPr>
        <p:spPr>
          <a:xfrm>
            <a:off x="3030689" y="3093593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D2D29DA6-4F53-442B-B680-32A0258E2CB0}"/>
              </a:ext>
            </a:extLst>
          </p:cNvPr>
          <p:cNvSpPr/>
          <p:nvPr/>
        </p:nvSpPr>
        <p:spPr>
          <a:xfrm>
            <a:off x="3908302" y="3267610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Hình Bầu dục 5">
            <a:extLst>
              <a:ext uri="{FF2B5EF4-FFF2-40B4-BE49-F238E27FC236}">
                <a16:creationId xmlns:a16="http://schemas.microsoft.com/office/drawing/2014/main" id="{92F00F50-874D-471E-B418-AE34ADC9E632}"/>
              </a:ext>
            </a:extLst>
          </p:cNvPr>
          <p:cNvSpPr/>
          <p:nvPr/>
        </p:nvSpPr>
        <p:spPr>
          <a:xfrm>
            <a:off x="5703694" y="3264153"/>
            <a:ext cx="100938" cy="902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Hình Bầu dục 10">
            <a:extLst>
              <a:ext uri="{FF2B5EF4-FFF2-40B4-BE49-F238E27FC236}">
                <a16:creationId xmlns:a16="http://schemas.microsoft.com/office/drawing/2014/main" id="{FF898BC5-9032-4F9D-B340-1C5EF3BD9B9D}"/>
              </a:ext>
            </a:extLst>
          </p:cNvPr>
          <p:cNvSpPr/>
          <p:nvPr/>
        </p:nvSpPr>
        <p:spPr>
          <a:xfrm>
            <a:off x="7319398" y="3265564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Hình Bầu dục 10">
            <a:extLst>
              <a:ext uri="{FF2B5EF4-FFF2-40B4-BE49-F238E27FC236}">
                <a16:creationId xmlns:a16="http://schemas.microsoft.com/office/drawing/2014/main" id="{5F1BD331-0ADE-4D92-85C8-DE1664FC4D73}"/>
              </a:ext>
            </a:extLst>
          </p:cNvPr>
          <p:cNvSpPr/>
          <p:nvPr/>
        </p:nvSpPr>
        <p:spPr>
          <a:xfrm>
            <a:off x="6214850" y="3243488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ình Bầu dục 10">
            <a:extLst>
              <a:ext uri="{FF2B5EF4-FFF2-40B4-BE49-F238E27FC236}">
                <a16:creationId xmlns:a16="http://schemas.microsoft.com/office/drawing/2014/main" id="{F0FD83CF-06C0-4020-A37C-310B6E7E2ED4}"/>
              </a:ext>
            </a:extLst>
          </p:cNvPr>
          <p:cNvSpPr/>
          <p:nvPr/>
        </p:nvSpPr>
        <p:spPr>
          <a:xfrm>
            <a:off x="8223264" y="3258425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ình Bầu dục 6">
            <a:extLst>
              <a:ext uri="{FF2B5EF4-FFF2-40B4-BE49-F238E27FC236}">
                <a16:creationId xmlns:a16="http://schemas.microsoft.com/office/drawing/2014/main" id="{74BB8081-C01A-433E-A63D-CFF8ACD6A012}"/>
              </a:ext>
            </a:extLst>
          </p:cNvPr>
          <p:cNvSpPr/>
          <p:nvPr/>
        </p:nvSpPr>
        <p:spPr>
          <a:xfrm flipV="1">
            <a:off x="9530237" y="3247810"/>
            <a:ext cx="95709" cy="1091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60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D7B4E-532E-4420-A980-9DED65F41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65" y="273270"/>
            <a:ext cx="9079507" cy="609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Hình Bầu dục 5">
            <a:extLst>
              <a:ext uri="{FF2B5EF4-FFF2-40B4-BE49-F238E27FC236}">
                <a16:creationId xmlns:a16="http://schemas.microsoft.com/office/drawing/2014/main" id="{8F2E259B-2072-4DF6-8799-8C5E2F2E5E6D}"/>
              </a:ext>
            </a:extLst>
          </p:cNvPr>
          <p:cNvSpPr/>
          <p:nvPr/>
        </p:nvSpPr>
        <p:spPr>
          <a:xfrm>
            <a:off x="1920797" y="3237972"/>
            <a:ext cx="100938" cy="902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Hình Bầu dục 6">
            <a:extLst>
              <a:ext uri="{FF2B5EF4-FFF2-40B4-BE49-F238E27FC236}">
                <a16:creationId xmlns:a16="http://schemas.microsoft.com/office/drawing/2014/main" id="{6CB98CEF-AEB3-4CC9-BDE4-FD22D4373248}"/>
              </a:ext>
            </a:extLst>
          </p:cNvPr>
          <p:cNvSpPr/>
          <p:nvPr/>
        </p:nvSpPr>
        <p:spPr>
          <a:xfrm flipV="1">
            <a:off x="6382456" y="3284011"/>
            <a:ext cx="95709" cy="1091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ũi tên: Trái-Phải 11">
            <a:extLst>
              <a:ext uri="{FF2B5EF4-FFF2-40B4-BE49-F238E27FC236}">
                <a16:creationId xmlns:a16="http://schemas.microsoft.com/office/drawing/2014/main" id="{725F851A-0252-4F3E-A28F-2D8382E42268}"/>
              </a:ext>
            </a:extLst>
          </p:cNvPr>
          <p:cNvSpPr/>
          <p:nvPr/>
        </p:nvSpPr>
        <p:spPr>
          <a:xfrm>
            <a:off x="6516085" y="3258966"/>
            <a:ext cx="507747" cy="125353"/>
          </a:xfrm>
          <a:prstGeom prst="left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10">
            <a:extLst>
              <a:ext uri="{FF2B5EF4-FFF2-40B4-BE49-F238E27FC236}">
                <a16:creationId xmlns:a16="http://schemas.microsoft.com/office/drawing/2014/main" id="{4FC6E31F-B0CC-40AB-893C-31050DF8C7C8}"/>
              </a:ext>
            </a:extLst>
          </p:cNvPr>
          <p:cNvSpPr/>
          <p:nvPr/>
        </p:nvSpPr>
        <p:spPr>
          <a:xfrm>
            <a:off x="3029559" y="3219934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387F0078-A1E9-4079-A30A-FC1E5306C3F2}"/>
              </a:ext>
            </a:extLst>
          </p:cNvPr>
          <p:cNvSpPr/>
          <p:nvPr/>
        </p:nvSpPr>
        <p:spPr>
          <a:xfrm>
            <a:off x="4172833" y="3217335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5">
            <a:extLst>
              <a:ext uri="{FF2B5EF4-FFF2-40B4-BE49-F238E27FC236}">
                <a16:creationId xmlns:a16="http://schemas.microsoft.com/office/drawing/2014/main" id="{EFDF6E65-3020-46FD-BFBB-C89A9826DB2D}"/>
              </a:ext>
            </a:extLst>
          </p:cNvPr>
          <p:cNvSpPr/>
          <p:nvPr/>
        </p:nvSpPr>
        <p:spPr>
          <a:xfrm>
            <a:off x="6922894" y="3621505"/>
            <a:ext cx="100938" cy="902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10">
            <a:extLst>
              <a:ext uri="{FF2B5EF4-FFF2-40B4-BE49-F238E27FC236}">
                <a16:creationId xmlns:a16="http://schemas.microsoft.com/office/drawing/2014/main" id="{AC4EEFB4-E957-49E9-9042-31CE0C8B6A80}"/>
              </a:ext>
            </a:extLst>
          </p:cNvPr>
          <p:cNvSpPr/>
          <p:nvPr/>
        </p:nvSpPr>
        <p:spPr>
          <a:xfrm>
            <a:off x="7857836" y="3244271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D762C526-5805-4E7B-A82C-3C7C5FE81A1F}"/>
              </a:ext>
            </a:extLst>
          </p:cNvPr>
          <p:cNvSpPr/>
          <p:nvPr/>
        </p:nvSpPr>
        <p:spPr>
          <a:xfrm>
            <a:off x="8801334" y="3267840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Hình Bầu dục 6">
            <a:extLst>
              <a:ext uri="{FF2B5EF4-FFF2-40B4-BE49-F238E27FC236}">
                <a16:creationId xmlns:a16="http://schemas.microsoft.com/office/drawing/2014/main" id="{FB1650C2-C681-4CF9-9B2B-83CC4D248F9C}"/>
              </a:ext>
            </a:extLst>
          </p:cNvPr>
          <p:cNvSpPr/>
          <p:nvPr/>
        </p:nvSpPr>
        <p:spPr>
          <a:xfrm flipV="1">
            <a:off x="10150346" y="3303247"/>
            <a:ext cx="95709" cy="1091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Hình Bầu dục 10">
            <a:extLst>
              <a:ext uri="{FF2B5EF4-FFF2-40B4-BE49-F238E27FC236}">
                <a16:creationId xmlns:a16="http://schemas.microsoft.com/office/drawing/2014/main" id="{0770C202-643F-4851-8871-22D14EBA2690}"/>
              </a:ext>
            </a:extLst>
          </p:cNvPr>
          <p:cNvSpPr/>
          <p:nvPr/>
        </p:nvSpPr>
        <p:spPr>
          <a:xfrm>
            <a:off x="5067956" y="3222562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Hình Bầu dục 10">
            <a:extLst>
              <a:ext uri="{FF2B5EF4-FFF2-40B4-BE49-F238E27FC236}">
                <a16:creationId xmlns:a16="http://schemas.microsoft.com/office/drawing/2014/main" id="{55A2C761-FC0E-4046-8523-6475A1FF9BB7}"/>
              </a:ext>
            </a:extLst>
          </p:cNvPr>
          <p:cNvSpPr/>
          <p:nvPr/>
        </p:nvSpPr>
        <p:spPr>
          <a:xfrm>
            <a:off x="7498028" y="3245334"/>
            <a:ext cx="140313" cy="125353"/>
          </a:xfrm>
          <a:prstGeom prst="ellipse">
            <a:avLst/>
          </a:prstGeom>
          <a:solidFill>
            <a:srgbClr val="59C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228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33009C6B-A5FD-47A2-9B2D-88B1A28A9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447" y="442790"/>
            <a:ext cx="1421867" cy="155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85EABB-F655-4C9C-82C7-8ADEBD66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20" y="442790"/>
            <a:ext cx="7753388" cy="5672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10197-A07F-4A45-96EA-5EA490EA1292}"/>
              </a:ext>
            </a:extLst>
          </p:cNvPr>
          <p:cNvSpPr txBox="1"/>
          <p:nvPr/>
        </p:nvSpPr>
        <p:spPr>
          <a:xfrm>
            <a:off x="2734220" y="403034"/>
            <a:ext cx="7753388" cy="567269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52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8F765-302D-498C-9388-F3D316060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6" y="417281"/>
            <a:ext cx="1646566" cy="695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5B99B-C2BD-412E-AC83-E355D474A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380" y="630808"/>
            <a:ext cx="9237305" cy="4629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A8265-284C-4680-BB0F-5CAAC9F85939}"/>
              </a:ext>
            </a:extLst>
          </p:cNvPr>
          <p:cNvSpPr txBox="1"/>
          <p:nvPr/>
        </p:nvSpPr>
        <p:spPr>
          <a:xfrm>
            <a:off x="536823" y="5061431"/>
            <a:ext cx="11118354" cy="137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</a:rPr>
              <a:t>Đàn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gà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cứ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tha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thẩn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chân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</a:rPr>
              <a:t>Đã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có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che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chắn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cả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đàn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chả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sợ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gì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lũ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quạ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dữ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8D494-3B91-42E0-8200-49FFA42E4409}"/>
              </a:ext>
            </a:extLst>
          </p:cNvPr>
          <p:cNvSpPr txBox="1"/>
          <p:nvPr/>
        </p:nvSpPr>
        <p:spPr>
          <a:xfrm>
            <a:off x="4151210" y="5206459"/>
            <a:ext cx="709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51BD2-9581-4F91-AF58-3B205AF9F329}"/>
              </a:ext>
            </a:extLst>
          </p:cNvPr>
          <p:cNvSpPr txBox="1"/>
          <p:nvPr/>
        </p:nvSpPr>
        <p:spPr>
          <a:xfrm>
            <a:off x="4957760" y="5211528"/>
            <a:ext cx="709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5B850-4E39-4072-8D26-FFA72E02C0BB}"/>
              </a:ext>
            </a:extLst>
          </p:cNvPr>
          <p:cNvSpPr txBox="1"/>
          <p:nvPr/>
        </p:nvSpPr>
        <p:spPr>
          <a:xfrm>
            <a:off x="3505143" y="5222903"/>
            <a:ext cx="709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ân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1E57D-940F-444C-B758-86EBF658FE7E}"/>
              </a:ext>
            </a:extLst>
          </p:cNvPr>
          <p:cNvSpPr txBox="1"/>
          <p:nvPr/>
        </p:nvSpPr>
        <p:spPr>
          <a:xfrm>
            <a:off x="8644819" y="5226742"/>
            <a:ext cx="709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B644B-9A1F-4218-92C2-6FFC5CDD6094}"/>
              </a:ext>
            </a:extLst>
          </p:cNvPr>
          <p:cNvSpPr txBox="1"/>
          <p:nvPr/>
        </p:nvSpPr>
        <p:spPr>
          <a:xfrm>
            <a:off x="1188719" y="5224577"/>
            <a:ext cx="709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CDD3DB-3DA1-43A9-8330-51FF0901A9B4}"/>
              </a:ext>
            </a:extLst>
          </p:cNvPr>
          <p:cNvSpPr txBox="1"/>
          <p:nvPr/>
        </p:nvSpPr>
        <p:spPr>
          <a:xfrm>
            <a:off x="9826964" y="5218327"/>
            <a:ext cx="709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388457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3F183-77BA-4AB0-8B93-8478E6A9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04" y="406104"/>
            <a:ext cx="1313647" cy="580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1ACF9-4F4A-4CA9-B72D-A228E783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486" y="1050495"/>
            <a:ext cx="8237492" cy="525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F1CCA2-CB4D-4935-B875-C0506DCCA72F}"/>
              </a:ext>
            </a:extLst>
          </p:cNvPr>
          <p:cNvSpPr txBox="1"/>
          <p:nvPr/>
        </p:nvSpPr>
        <p:spPr>
          <a:xfrm>
            <a:off x="5281514" y="342609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Quicksand Medium" panose="00000600000000000000" pitchFamily="2" charset="0"/>
              </a:rPr>
              <a:t>Xin lỗi</a:t>
            </a:r>
            <a:endParaRPr lang="en-US" sz="4000" dirty="0"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5098A-DBEE-43ED-B006-529907662E8E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B0A69-2FA5-406A-A195-37423B1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B11D9-8FA8-4AD1-838C-6A30D1918E9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68989" y="3435879"/>
            <a:ext cx="52812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noProof="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b="1" noProof="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b="1" noProof="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3200" b="1" noProof="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3200" b="1" noProof="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33143" y="499058"/>
            <a:ext cx="6217051" cy="1173547"/>
          </a:xfrm>
          <a:prstGeom prst="wedgeRectCallout">
            <a:avLst>
              <a:gd name="adj1" fmla="val -19081"/>
              <a:gd name="adj2" fmla="val 1326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D70D5-6D66-4904-A9B9-E699D1CA8D4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3708D-A09A-4F94-AAB0-AFF91EB78DE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447128-B808-484B-B9A0-FE4857FCE648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443741" y="3429000"/>
            <a:ext cx="55594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Thọ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chè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1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AC07BBB-C362-41AF-8A6D-DC63E49ADBDE}"/>
              </a:ext>
            </a:extLst>
          </p:cNvPr>
          <p:cNvSpPr txBox="1"/>
          <p:nvPr/>
        </p:nvSpPr>
        <p:spPr>
          <a:xfrm>
            <a:off x="4835788" y="3398570"/>
            <a:ext cx="65266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à,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ê,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649"/>
                            </p:stCondLst>
                            <p:childTnLst>
                              <p:par>
                                <p:cTn id="9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038724-C9C8-4967-BF47-29D84C46D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8" y="515249"/>
            <a:ext cx="1804988" cy="526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B70F77-ABD4-452F-835A-8A4E96768ED0}"/>
              </a:ext>
            </a:extLst>
          </p:cNvPr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7D7BC-3397-492E-9527-73DE616E9E24}"/>
              </a:ext>
            </a:extLst>
          </p:cNvPr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8CC8077-5525-41BF-81E3-2E597384F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474" y="5593555"/>
            <a:ext cx="822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vằn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hươu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 descr="C:\Users\Administrator\Desktop\2020-2021\TAILIEU\TV1.1 bai 31-40 (FB Chip Fangora)-20200808T154132Z-001\TV1.1 bai 31-40 (FB Chip Fangora)\TV 31 - 1.png">
            <a:extLst>
              <a:ext uri="{FF2B5EF4-FFF2-40B4-BE49-F238E27FC236}">
                <a16:creationId xmlns:a16="http://schemas.microsoft.com/office/drawing/2014/main" id="{A4F982E0-EC41-45ED-B99C-7FCBAAEA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68750"/>
          <a:stretch>
            <a:fillRect/>
          </a:stretch>
        </p:blipFill>
        <p:spPr bwMode="auto">
          <a:xfrm>
            <a:off x="1943100" y="995362"/>
            <a:ext cx="83058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0051238C-E03F-4116-8D2A-364ED489E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435" y="5593555"/>
            <a:ext cx="72036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E6F2F2D7-8CEB-429B-9DB9-53B8D0F9A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444" y="5593555"/>
            <a:ext cx="72036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DF29619-57A1-43B1-9FCE-8B487004B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166" y="5593555"/>
            <a:ext cx="72036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ân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990C554-B299-4C9F-B07A-CD95AE1DF752}"/>
              </a:ext>
            </a:extLst>
          </p:cNvPr>
          <p:cNvSpPr txBox="1">
            <a:spLocks/>
          </p:cNvSpPr>
          <p:nvPr/>
        </p:nvSpPr>
        <p:spPr>
          <a:xfrm>
            <a:off x="3014165" y="2470501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31: </a:t>
            </a:r>
          </a:p>
          <a:p>
            <a:r>
              <a:rPr lang="en-GB" sz="6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    </a:t>
            </a:r>
            <a:r>
              <a:rPr lang="en-GB" sz="6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GB" sz="6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GB" sz="6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GB" sz="6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427</Words>
  <Application>Microsoft Office PowerPoint</Application>
  <PresentationFormat>Widescreen</PresentationFormat>
  <Paragraphs>90</Paragraphs>
  <Slides>30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Quicksand Medium</vt:lpstr>
      <vt:lpstr>Tahoma</vt:lpstr>
      <vt:lpstr>UTM Avo</vt:lpstr>
      <vt:lpstr>UTM Cabaret</vt:lpstr>
      <vt:lpstr>UTM Cookies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 Thi Tuyet</cp:lastModifiedBy>
  <cp:revision>296</cp:revision>
  <dcterms:created xsi:type="dcterms:W3CDTF">2021-06-02T01:34:28Z</dcterms:created>
  <dcterms:modified xsi:type="dcterms:W3CDTF">2023-09-20T17:14:08Z</dcterms:modified>
</cp:coreProperties>
</file>