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media/audio2.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90" r:id="rId3"/>
    <p:sldId id="257" r:id="rId4"/>
    <p:sldId id="258" r:id="rId5"/>
    <p:sldId id="259" r:id="rId6"/>
    <p:sldId id="260" r:id="rId7"/>
    <p:sldId id="270" r:id="rId8"/>
    <p:sldId id="271" r:id="rId9"/>
    <p:sldId id="261" r:id="rId10"/>
    <p:sldId id="272" r:id="rId11"/>
    <p:sldId id="262" r:id="rId12"/>
    <p:sldId id="263" r:id="rId13"/>
    <p:sldId id="264" r:id="rId14"/>
    <p:sldId id="273" r:id="rId15"/>
    <p:sldId id="274" r:id="rId16"/>
    <p:sldId id="275" r:id="rId17"/>
    <p:sldId id="276" r:id="rId18"/>
    <p:sldId id="277" r:id="rId19"/>
    <p:sldId id="278" r:id="rId20"/>
    <p:sldId id="279" r:id="rId21"/>
    <p:sldId id="281" r:id="rId22"/>
    <p:sldId id="283" r:id="rId23"/>
    <p:sldId id="284" r:id="rId24"/>
    <p:sldId id="285" r:id="rId25"/>
    <p:sldId id="286" r:id="rId26"/>
    <p:sldId id="287" r:id="rId27"/>
    <p:sldId id="292" r:id="rId28"/>
    <p:sldId id="265" r:id="rId29"/>
    <p:sldId id="288" r:id="rId30"/>
    <p:sldId id="289" r:id="rId31"/>
    <p:sldId id="293" r:id="rId32"/>
    <p:sldId id="294" r:id="rId33"/>
    <p:sldId id="291" r:id="rId34"/>
  </p:sldIdLst>
  <p:sldSz cx="18288000" cy="10287000"/>
  <p:notesSz cx="6858000" cy="9144000"/>
  <p:embeddedFontLst>
    <p:embeddedFont>
      <p:font typeface="Bungee" panose="020B0604020202020204" charset="0"/>
      <p:regular r:id="rId35"/>
    </p:embeddedFont>
    <p:embeddedFont>
      <p:font typeface="Calibri" panose="020F0502020204030204" pitchFamily="34" charset="0"/>
      <p:regular r:id="rId36"/>
      <p:bold r:id="rId37"/>
      <p:italic r:id="rId38"/>
      <p:boldItalic r:id="rId39"/>
    </p:embeddedFont>
    <p:embeddedFont>
      <p:font typeface="Lobster" panose="020B0604020202020204" charset="0"/>
      <p:regular r:id="rId40"/>
    </p:embeddedFont>
    <p:embeddedFont>
      <p:font typeface="Pattaya" panose="020B0604020202020204" charset="0"/>
      <p:regular r:id="rId41"/>
    </p:embeddedFont>
    <p:embeddedFont>
      <p:font typeface="Sigmar One" panose="020B0604020202020204" charset="0"/>
      <p:regular r:id="rId42"/>
    </p:embeddedFont>
  </p:embeddedFontLst>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FFF00"/>
    <a:srgbClr val="FFFFFF"/>
    <a:srgbClr val="EEE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264"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6" d="100"/>
        <a:sy n="4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3080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7629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6418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4691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6717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5768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4815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8334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02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438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0504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6037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8253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0244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8217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4097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5353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37922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3207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4575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5037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0035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2460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8423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842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12647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23564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56073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6840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172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65990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55829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40981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21745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3424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2612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30853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6" r:id="rId8"/>
    <p:sldLayoutId id="2147483695" r:id="rId9"/>
    <p:sldLayoutId id="2147483694" r:id="rId10"/>
    <p:sldLayoutId id="2147483693" r:id="rId11"/>
    <p:sldLayoutId id="2147483692" r:id="rId12"/>
    <p:sldLayoutId id="2147483691" r:id="rId13"/>
    <p:sldLayoutId id="2147483690" r:id="rId14"/>
    <p:sldLayoutId id="2147483689" r:id="rId15"/>
    <p:sldLayoutId id="2147483688" r:id="rId16"/>
    <p:sldLayoutId id="2147483687" r:id="rId17"/>
    <p:sldLayoutId id="2147483686" r:id="rId18"/>
    <p:sldLayoutId id="2147483685" r:id="rId19"/>
    <p:sldLayoutId id="2147483684" r:id="rId20"/>
    <p:sldLayoutId id="2147483683" r:id="rId21"/>
    <p:sldLayoutId id="2147483682" r:id="rId22"/>
    <p:sldLayoutId id="2147483681" r:id="rId23"/>
    <p:sldLayoutId id="2147483680" r:id="rId24"/>
    <p:sldLayoutId id="2147483679" r:id="rId25"/>
    <p:sldLayoutId id="2147483678" r:id="rId26"/>
    <p:sldLayoutId id="2147483677" r:id="rId27"/>
    <p:sldLayoutId id="2147483676" r:id="rId28"/>
    <p:sldLayoutId id="2147483675" r:id="rId29"/>
    <p:sldLayoutId id="2147483674" r:id="rId30"/>
    <p:sldLayoutId id="2147483673" r:id="rId31"/>
    <p:sldLayoutId id="2147483672" r:id="rId32"/>
    <p:sldLayoutId id="2147483671" r:id="rId33"/>
    <p:sldLayoutId id="2147483670" r:id="rId34"/>
    <p:sldLayoutId id="2147483669" r:id="rId35"/>
    <p:sldLayoutId id="2147483668" r:id="rId36"/>
    <p:sldLayoutId id="2147483667" r:id="rId37"/>
    <p:sldLayoutId id="2147483666" r:id="rId38"/>
    <p:sldLayoutId id="2147483665" r:id="rId39"/>
    <p:sldLayoutId id="2147483664" r:id="rId40"/>
    <p:sldLayoutId id="2147483663" r:id="rId41"/>
    <p:sldLayoutId id="2147483662" r:id="rId42"/>
    <p:sldLayoutId id="2147483661" r:id="rId43"/>
    <p:sldLayoutId id="2147483660" r:id="rId44"/>
    <p:sldLayoutId id="2147483656" r:id="rId45"/>
    <p:sldLayoutId id="2147483657" r:id="rId46"/>
    <p:sldLayoutId id="2147483658" r:id="rId47"/>
    <p:sldLayoutId id="2147483659" r:id="rId4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48.pn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3.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53.svg"/><Relationship Id="rId18" Type="http://schemas.openxmlformats.org/officeDocument/2006/relationships/image" Target="../media/image7.png"/><Relationship Id="rId3" Type="http://schemas.openxmlformats.org/officeDocument/2006/relationships/image" Target="../media/image30.png"/><Relationship Id="rId21" Type="http://schemas.openxmlformats.org/officeDocument/2006/relationships/image" Target="../media/image10.svg"/><Relationship Id="rId7" Type="http://schemas.openxmlformats.org/officeDocument/2006/relationships/image" Target="../media/image34.png"/><Relationship Id="rId12" Type="http://schemas.openxmlformats.org/officeDocument/2006/relationships/image" Target="../media/image52.png"/><Relationship Id="rId17" Type="http://schemas.openxmlformats.org/officeDocument/2006/relationships/image" Target="../media/image55.svg"/><Relationship Id="rId2" Type="http://schemas.openxmlformats.org/officeDocument/2006/relationships/image" Target="../media/image1.png"/><Relationship Id="rId16" Type="http://schemas.openxmlformats.org/officeDocument/2006/relationships/image" Target="../media/image54.png"/><Relationship Id="rId20"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51.png"/><Relationship Id="rId5" Type="http://schemas.openxmlformats.org/officeDocument/2006/relationships/image" Target="../media/image13.png"/><Relationship Id="rId15" Type="http://schemas.openxmlformats.org/officeDocument/2006/relationships/image" Target="../media/image33.svg"/><Relationship Id="rId23" Type="http://schemas.openxmlformats.org/officeDocument/2006/relationships/image" Target="../media/image12.svg"/><Relationship Id="rId10" Type="http://schemas.openxmlformats.org/officeDocument/2006/relationships/image" Target="../media/image43.svg"/><Relationship Id="rId19" Type="http://schemas.openxmlformats.org/officeDocument/2006/relationships/image" Target="../media/image8.svg"/><Relationship Id="rId4" Type="http://schemas.openxmlformats.org/officeDocument/2006/relationships/image" Target="../media/image31.svg"/><Relationship Id="rId9" Type="http://schemas.openxmlformats.org/officeDocument/2006/relationships/image" Target="../media/image42.png"/><Relationship Id="rId14" Type="http://schemas.openxmlformats.org/officeDocument/2006/relationships/image" Target="../media/image32.png"/><Relationship Id="rId22"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7.svg"/><Relationship Id="rId18" Type="http://schemas.openxmlformats.org/officeDocument/2006/relationships/image" Target="../media/image42.png"/><Relationship Id="rId3" Type="http://schemas.openxmlformats.org/officeDocument/2006/relationships/image" Target="../media/image30.png"/><Relationship Id="rId21" Type="http://schemas.openxmlformats.org/officeDocument/2006/relationships/image" Target="../media/image57.svg"/><Relationship Id="rId7" Type="http://schemas.openxmlformats.org/officeDocument/2006/relationships/image" Target="../media/image32.png"/><Relationship Id="rId12" Type="http://schemas.openxmlformats.org/officeDocument/2006/relationships/image" Target="../media/image36.png"/><Relationship Id="rId17" Type="http://schemas.openxmlformats.org/officeDocument/2006/relationships/image" Target="../media/image41.svg"/><Relationship Id="rId2" Type="http://schemas.openxmlformats.org/officeDocument/2006/relationships/image" Target="../media/image1.png"/><Relationship Id="rId16" Type="http://schemas.openxmlformats.org/officeDocument/2006/relationships/image" Target="../media/image40.png"/><Relationship Id="rId20"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png"/><Relationship Id="rId5" Type="http://schemas.openxmlformats.org/officeDocument/2006/relationships/image" Target="../media/image13.png"/><Relationship Id="rId15" Type="http://schemas.openxmlformats.org/officeDocument/2006/relationships/image" Target="../media/image39.svg"/><Relationship Id="rId10" Type="http://schemas.openxmlformats.org/officeDocument/2006/relationships/image" Target="../media/image35.svg"/><Relationship Id="rId19" Type="http://schemas.openxmlformats.org/officeDocument/2006/relationships/image" Target="../media/image43.svg"/><Relationship Id="rId4" Type="http://schemas.openxmlformats.org/officeDocument/2006/relationships/image" Target="../media/image31.svg"/><Relationship Id="rId9" Type="http://schemas.openxmlformats.org/officeDocument/2006/relationships/image" Target="../media/image34.png"/><Relationship Id="rId1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4.png"/><Relationship Id="rId18" Type="http://schemas.openxmlformats.org/officeDocument/2006/relationships/image" Target="../media/image38.png"/><Relationship Id="rId3" Type="http://schemas.openxmlformats.org/officeDocument/2006/relationships/image" Target="../media/image30.png"/><Relationship Id="rId21"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6.svg"/><Relationship Id="rId2" Type="http://schemas.openxmlformats.org/officeDocument/2006/relationships/image" Target="../media/image1.png"/><Relationship Id="rId16" Type="http://schemas.openxmlformats.org/officeDocument/2006/relationships/image" Target="../media/image45.png"/><Relationship Id="rId20"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6.png"/><Relationship Id="rId5" Type="http://schemas.openxmlformats.org/officeDocument/2006/relationships/image" Target="../media/image13.png"/><Relationship Id="rId15" Type="http://schemas.openxmlformats.org/officeDocument/2006/relationships/image" Target="../media/image43.svg"/><Relationship Id="rId23" Type="http://schemas.openxmlformats.org/officeDocument/2006/relationships/image" Target="../media/image12.svg"/><Relationship Id="rId10" Type="http://schemas.openxmlformats.org/officeDocument/2006/relationships/image" Target="../media/image35.svg"/><Relationship Id="rId19" Type="http://schemas.openxmlformats.org/officeDocument/2006/relationships/image" Target="../media/image39.svg"/><Relationship Id="rId4" Type="http://schemas.openxmlformats.org/officeDocument/2006/relationships/image" Target="../media/image31.svg"/><Relationship Id="rId9" Type="http://schemas.openxmlformats.org/officeDocument/2006/relationships/image" Target="../media/image34.png"/><Relationship Id="rId14" Type="http://schemas.openxmlformats.org/officeDocument/2006/relationships/image" Target="../media/image42.png"/><Relationship Id="rId22"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58.png"/><Relationship Id="rId7" Type="http://schemas.openxmlformats.org/officeDocument/2006/relationships/image" Target="../media/image34.png"/><Relationship Id="rId12" Type="http://schemas.openxmlformats.org/officeDocument/2006/relationships/image" Target="../media/image4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42.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png"/><Relationship Id="rId7" Type="http://schemas.openxmlformats.org/officeDocument/2006/relationships/image" Target="../media/image6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62.sv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png"/><Relationship Id="rId7" Type="http://schemas.openxmlformats.org/officeDocument/2006/relationships/image" Target="../media/image6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62.svg"/></Relationships>
</file>

<file path=ppt/slides/_rels/slide2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3.svg"/><Relationship Id="rId18" Type="http://schemas.openxmlformats.org/officeDocument/2006/relationships/image" Target="../media/image63.png"/><Relationship Id="rId3" Type="http://schemas.openxmlformats.org/officeDocument/2006/relationships/image" Target="../media/image30.png"/><Relationship Id="rId21" Type="http://schemas.openxmlformats.org/officeDocument/2006/relationships/image" Target="../media/image57.svg"/><Relationship Id="rId7" Type="http://schemas.openxmlformats.org/officeDocument/2006/relationships/image" Target="../media/image32.png"/><Relationship Id="rId12" Type="http://schemas.openxmlformats.org/officeDocument/2006/relationships/image" Target="../media/image42.png"/><Relationship Id="rId17" Type="http://schemas.openxmlformats.org/officeDocument/2006/relationships/image" Target="../media/image17.svg"/><Relationship Id="rId2" Type="http://schemas.openxmlformats.org/officeDocument/2006/relationships/image" Target="../media/image1.png"/><Relationship Id="rId16" Type="http://schemas.openxmlformats.org/officeDocument/2006/relationships/image" Target="../media/image16.png"/><Relationship Id="rId20"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png"/><Relationship Id="rId5" Type="http://schemas.openxmlformats.org/officeDocument/2006/relationships/image" Target="../media/image13.png"/><Relationship Id="rId15" Type="http://schemas.openxmlformats.org/officeDocument/2006/relationships/image" Target="../media/image46.svg"/><Relationship Id="rId10" Type="http://schemas.openxmlformats.org/officeDocument/2006/relationships/image" Target="../media/image35.svg"/><Relationship Id="rId19" Type="http://schemas.openxmlformats.org/officeDocument/2006/relationships/image" Target="../media/image26.svg"/><Relationship Id="rId4" Type="http://schemas.openxmlformats.org/officeDocument/2006/relationships/image" Target="../media/image31.svg"/><Relationship Id="rId9" Type="http://schemas.openxmlformats.org/officeDocument/2006/relationships/image" Target="../media/image34.png"/><Relationship Id="rId14"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7.svg"/><Relationship Id="rId18" Type="http://schemas.openxmlformats.org/officeDocument/2006/relationships/image" Target="../media/image42.png"/><Relationship Id="rId3" Type="http://schemas.openxmlformats.org/officeDocument/2006/relationships/image" Target="../media/image30.png"/><Relationship Id="rId21" Type="http://schemas.openxmlformats.org/officeDocument/2006/relationships/image" Target="../media/image65.svg"/><Relationship Id="rId7" Type="http://schemas.openxmlformats.org/officeDocument/2006/relationships/image" Target="../media/image32.png"/><Relationship Id="rId12" Type="http://schemas.openxmlformats.org/officeDocument/2006/relationships/image" Target="../media/image36.png"/><Relationship Id="rId17" Type="http://schemas.openxmlformats.org/officeDocument/2006/relationships/image" Target="../media/image41.svg"/><Relationship Id="rId2" Type="http://schemas.openxmlformats.org/officeDocument/2006/relationships/image" Target="../media/image1.png"/><Relationship Id="rId16" Type="http://schemas.openxmlformats.org/officeDocument/2006/relationships/image" Target="../media/image40.png"/><Relationship Id="rId20"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png"/><Relationship Id="rId5" Type="http://schemas.openxmlformats.org/officeDocument/2006/relationships/image" Target="../media/image13.png"/><Relationship Id="rId15" Type="http://schemas.openxmlformats.org/officeDocument/2006/relationships/image" Target="../media/image39.svg"/><Relationship Id="rId10" Type="http://schemas.openxmlformats.org/officeDocument/2006/relationships/image" Target="../media/image35.svg"/><Relationship Id="rId19" Type="http://schemas.openxmlformats.org/officeDocument/2006/relationships/image" Target="../media/image43.svg"/><Relationship Id="rId4" Type="http://schemas.openxmlformats.org/officeDocument/2006/relationships/image" Target="../media/image31.svg"/><Relationship Id="rId9" Type="http://schemas.openxmlformats.org/officeDocument/2006/relationships/image" Target="../media/image34.png"/><Relationship Id="rId14"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4.png"/><Relationship Id="rId18" Type="http://schemas.openxmlformats.org/officeDocument/2006/relationships/image" Target="../media/image38.png"/><Relationship Id="rId3" Type="http://schemas.openxmlformats.org/officeDocument/2006/relationships/image" Target="../media/image30.png"/><Relationship Id="rId21" Type="http://schemas.openxmlformats.org/officeDocument/2006/relationships/image" Target="../media/image11.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6.svg"/><Relationship Id="rId2" Type="http://schemas.openxmlformats.org/officeDocument/2006/relationships/image" Target="../media/image1.png"/><Relationship Id="rId16" Type="http://schemas.openxmlformats.org/officeDocument/2006/relationships/image" Target="../media/image45.png"/><Relationship Id="rId20"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6.png"/><Relationship Id="rId24" Type="http://schemas.openxmlformats.org/officeDocument/2006/relationships/image" Target="../media/image65.svg"/><Relationship Id="rId5" Type="http://schemas.openxmlformats.org/officeDocument/2006/relationships/image" Target="../media/image13.png"/><Relationship Id="rId15" Type="http://schemas.openxmlformats.org/officeDocument/2006/relationships/image" Target="../media/image43.svg"/><Relationship Id="rId23" Type="http://schemas.openxmlformats.org/officeDocument/2006/relationships/image" Target="../media/image64.png"/><Relationship Id="rId10" Type="http://schemas.openxmlformats.org/officeDocument/2006/relationships/image" Target="../media/image35.svg"/><Relationship Id="rId19" Type="http://schemas.openxmlformats.org/officeDocument/2006/relationships/image" Target="../media/image39.svg"/><Relationship Id="rId4" Type="http://schemas.openxmlformats.org/officeDocument/2006/relationships/image" Target="../media/image31.svg"/><Relationship Id="rId9" Type="http://schemas.openxmlformats.org/officeDocument/2006/relationships/image" Target="../media/image34.png"/><Relationship Id="rId14" Type="http://schemas.openxmlformats.org/officeDocument/2006/relationships/image" Target="../media/image42.png"/><Relationship Id="rId22"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19.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3.svg"/><Relationship Id="rId18" Type="http://schemas.openxmlformats.org/officeDocument/2006/relationships/image" Target="../media/image64.png"/><Relationship Id="rId3" Type="http://schemas.openxmlformats.org/officeDocument/2006/relationships/image" Target="../media/image30.png"/><Relationship Id="rId21" Type="http://schemas.openxmlformats.org/officeDocument/2006/relationships/image" Target="../media/image68.svg"/><Relationship Id="rId7" Type="http://schemas.openxmlformats.org/officeDocument/2006/relationships/image" Target="../media/image32.png"/><Relationship Id="rId12" Type="http://schemas.openxmlformats.org/officeDocument/2006/relationships/image" Target="../media/image42.png"/><Relationship Id="rId17" Type="http://schemas.openxmlformats.org/officeDocument/2006/relationships/image" Target="../media/image17.svg"/><Relationship Id="rId2" Type="http://schemas.openxmlformats.org/officeDocument/2006/relationships/image" Target="../media/image1.png"/><Relationship Id="rId16" Type="http://schemas.openxmlformats.org/officeDocument/2006/relationships/image" Target="../media/image16.png"/><Relationship Id="rId20"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png"/><Relationship Id="rId5" Type="http://schemas.openxmlformats.org/officeDocument/2006/relationships/image" Target="../media/image13.png"/><Relationship Id="rId15" Type="http://schemas.openxmlformats.org/officeDocument/2006/relationships/image" Target="../media/image46.svg"/><Relationship Id="rId10" Type="http://schemas.openxmlformats.org/officeDocument/2006/relationships/image" Target="../media/image35.svg"/><Relationship Id="rId19" Type="http://schemas.openxmlformats.org/officeDocument/2006/relationships/image" Target="../media/image65.svg"/><Relationship Id="rId4" Type="http://schemas.openxmlformats.org/officeDocument/2006/relationships/image" Target="../media/image31.svg"/><Relationship Id="rId9" Type="http://schemas.openxmlformats.org/officeDocument/2006/relationships/image" Target="../media/image34.png"/><Relationship Id="rId14"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1.pn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png"/><Relationship Id="rId15" Type="http://schemas.openxmlformats.org/officeDocument/2006/relationships/image" Target="../media/image66.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3.svg"/><Relationship Id="rId18" Type="http://schemas.openxmlformats.org/officeDocument/2006/relationships/image" Target="../media/image9.png"/><Relationship Id="rId3" Type="http://schemas.openxmlformats.org/officeDocument/2006/relationships/image" Target="../media/image30.png"/><Relationship Id="rId21" Type="http://schemas.openxmlformats.org/officeDocument/2006/relationships/image" Target="../media/image12.svg"/><Relationship Id="rId7" Type="http://schemas.openxmlformats.org/officeDocument/2006/relationships/image" Target="../media/image34.png"/><Relationship Id="rId12" Type="http://schemas.openxmlformats.org/officeDocument/2006/relationships/image" Target="../media/image32.png"/><Relationship Id="rId17" Type="http://schemas.openxmlformats.org/officeDocument/2006/relationships/image" Target="../media/image8.svg"/><Relationship Id="rId2" Type="http://schemas.openxmlformats.org/officeDocument/2006/relationships/image" Target="../media/image1.png"/><Relationship Id="rId16" Type="http://schemas.openxmlformats.org/officeDocument/2006/relationships/image" Target="../media/image7.png"/><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51.png"/><Relationship Id="rId5" Type="http://schemas.openxmlformats.org/officeDocument/2006/relationships/image" Target="../media/image13.png"/><Relationship Id="rId15" Type="http://schemas.openxmlformats.org/officeDocument/2006/relationships/image" Target="../media/image55.svg"/><Relationship Id="rId10" Type="http://schemas.openxmlformats.org/officeDocument/2006/relationships/image" Target="../media/image43.svg"/><Relationship Id="rId19" Type="http://schemas.openxmlformats.org/officeDocument/2006/relationships/image" Target="../media/image10.svg"/><Relationship Id="rId4" Type="http://schemas.openxmlformats.org/officeDocument/2006/relationships/image" Target="../media/image31.svg"/><Relationship Id="rId9" Type="http://schemas.openxmlformats.org/officeDocument/2006/relationships/image" Target="../media/image42.png"/><Relationship Id="rId14" Type="http://schemas.openxmlformats.org/officeDocument/2006/relationships/image" Target="../media/image54.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21.svg"/><Relationship Id="rId12" Type="http://schemas.openxmlformats.org/officeDocument/2006/relationships/image" Target="../media/image2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svg"/><Relationship Id="rId15" Type="http://schemas.openxmlformats.org/officeDocument/2006/relationships/image" Target="../media/image29.png"/><Relationship Id="rId10" Type="http://schemas.openxmlformats.org/officeDocument/2006/relationships/image" Target="../media/image24.sv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sv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18" Type="http://schemas.openxmlformats.org/officeDocument/2006/relationships/image" Target="../media/image41.svg"/><Relationship Id="rId3" Type="http://schemas.openxmlformats.org/officeDocument/2006/relationships/image" Target="../media/image30.png"/><Relationship Id="rId7" Type="http://schemas.openxmlformats.org/officeDocument/2006/relationships/image" Target="../media/image14.svg"/><Relationship Id="rId12" Type="http://schemas.openxmlformats.org/officeDocument/2006/relationships/image" Target="../media/image3.png"/><Relationship Id="rId17" Type="http://schemas.openxmlformats.org/officeDocument/2006/relationships/image" Target="../media/image40.png"/><Relationship Id="rId2" Type="http://schemas.openxmlformats.org/officeDocument/2006/relationships/image" Target="../media/image1.png"/><Relationship Id="rId16" Type="http://schemas.openxmlformats.org/officeDocument/2006/relationships/image" Target="../media/image39.svg"/><Relationship Id="rId20" Type="http://schemas.openxmlformats.org/officeDocument/2006/relationships/image" Target="../media/image43.sv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5.svg"/><Relationship Id="rId5" Type="http://schemas.openxmlformats.org/officeDocument/2006/relationships/image" Target="../media/image29.png"/><Relationship Id="rId15" Type="http://schemas.openxmlformats.org/officeDocument/2006/relationships/image" Target="../media/image38.png"/><Relationship Id="rId10" Type="http://schemas.openxmlformats.org/officeDocument/2006/relationships/image" Target="../media/image34.png"/><Relationship Id="rId19" Type="http://schemas.openxmlformats.org/officeDocument/2006/relationships/image" Target="../media/image42.png"/><Relationship Id="rId4" Type="http://schemas.openxmlformats.org/officeDocument/2006/relationships/image" Target="../media/image31.svg"/><Relationship Id="rId9" Type="http://schemas.openxmlformats.org/officeDocument/2006/relationships/image" Target="../media/image33.svg"/><Relationship Id="rId14" Type="http://schemas.openxmlformats.org/officeDocument/2006/relationships/image" Target="../media/image37.svg"/></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4.png"/><Relationship Id="rId18" Type="http://schemas.openxmlformats.org/officeDocument/2006/relationships/image" Target="../media/image3.png"/><Relationship Id="rId3" Type="http://schemas.openxmlformats.org/officeDocument/2006/relationships/image" Target="../media/image30.png"/><Relationship Id="rId21"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6.svg"/><Relationship Id="rId2" Type="http://schemas.openxmlformats.org/officeDocument/2006/relationships/image" Target="../media/image1.png"/><Relationship Id="rId16" Type="http://schemas.openxmlformats.org/officeDocument/2006/relationships/image" Target="../media/image45.png"/><Relationship Id="rId20"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6.png"/><Relationship Id="rId5" Type="http://schemas.openxmlformats.org/officeDocument/2006/relationships/image" Target="../media/image13.png"/><Relationship Id="rId15" Type="http://schemas.openxmlformats.org/officeDocument/2006/relationships/image" Target="../media/image43.svg"/><Relationship Id="rId10" Type="http://schemas.openxmlformats.org/officeDocument/2006/relationships/image" Target="../media/image35.svg"/><Relationship Id="rId19" Type="http://schemas.openxmlformats.org/officeDocument/2006/relationships/image" Target="../media/image38.png"/><Relationship Id="rId4" Type="http://schemas.openxmlformats.org/officeDocument/2006/relationships/image" Target="../media/image31.svg"/><Relationship Id="rId9" Type="http://schemas.openxmlformats.org/officeDocument/2006/relationships/image" Target="../media/image34.png"/><Relationship Id="rId1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3.svg"/><Relationship Id="rId18" Type="http://schemas.openxmlformats.org/officeDocument/2006/relationships/image" Target="../media/image17.svg"/><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image" Target="../media/image42.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png"/><Relationship Id="rId5" Type="http://schemas.openxmlformats.org/officeDocument/2006/relationships/image" Target="../media/image13.png"/><Relationship Id="rId15" Type="http://schemas.openxmlformats.org/officeDocument/2006/relationships/image" Target="../media/image46.svg"/><Relationship Id="rId10" Type="http://schemas.openxmlformats.org/officeDocument/2006/relationships/image" Target="../media/image35.svg"/><Relationship Id="rId4" Type="http://schemas.openxmlformats.org/officeDocument/2006/relationships/image" Target="../media/image31.svg"/><Relationship Id="rId9" Type="http://schemas.openxmlformats.org/officeDocument/2006/relationships/image" Target="../media/image34.png"/><Relationship Id="rId1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0" y="0"/>
            <a:ext cx="18288000" cy="10915592"/>
          </a:xfrm>
          <a:prstGeom prst="rect">
            <a:avLst/>
          </a:prstGeom>
        </p:spPr>
      </p:pic>
      <p:grpSp>
        <p:nvGrpSpPr>
          <p:cNvPr id="10" name="Group 9"/>
          <p:cNvGrpSpPr/>
          <p:nvPr/>
        </p:nvGrpSpPr>
        <p:grpSpPr>
          <a:xfrm>
            <a:off x="-13106400" y="-883176"/>
            <a:ext cx="18798817" cy="9498393"/>
            <a:chOff x="-13106400" y="-883176"/>
            <a:chExt cx="18798817" cy="9498393"/>
          </a:xfrm>
        </p:grpSpPr>
        <p:pic>
          <p:nvPicPr>
            <p:cNvPr id="4" name="Picture 4"/>
            <p:cNvPicPr>
              <a:picLocks noChangeAspect="1"/>
            </p:cNvPicPr>
            <p:nvPr/>
          </p:nvPicPr>
          <p:blipFill>
            <a:blip r:embed="rId4"/>
            <a:srcRect/>
            <a:stretch>
              <a:fillRect/>
            </a:stretch>
          </p:blipFill>
          <p:spPr>
            <a:xfrm>
              <a:off x="-1219200" y="1333500"/>
              <a:ext cx="6911617" cy="7281717"/>
            </a:xfrm>
            <a:prstGeom prst="rect">
              <a:avLst/>
            </a:prstGeom>
          </p:spPr>
        </p:pic>
        <p:grpSp>
          <p:nvGrpSpPr>
            <p:cNvPr id="9" name="Group 8"/>
            <p:cNvGrpSpPr/>
            <p:nvPr/>
          </p:nvGrpSpPr>
          <p:grpSpPr>
            <a:xfrm>
              <a:off x="-13106400" y="-883176"/>
              <a:ext cx="13662312" cy="4935510"/>
              <a:chOff x="721797" y="1028700"/>
              <a:chExt cx="13662312" cy="4935510"/>
            </a:xfrm>
          </p:grpSpPr>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1797" y="1028700"/>
                <a:ext cx="13662312" cy="4935510"/>
              </a:xfrm>
              <a:prstGeom prst="rect">
                <a:avLst/>
              </a:prstGeom>
            </p:spPr>
          </p:pic>
          <p:sp>
            <p:nvSpPr>
              <p:cNvPr id="6" name="TextBox 6"/>
              <p:cNvSpPr txBox="1"/>
              <p:nvPr/>
            </p:nvSpPr>
            <p:spPr>
              <a:xfrm>
                <a:off x="2580806" y="1681885"/>
                <a:ext cx="9261431" cy="837407"/>
              </a:xfrm>
              <a:prstGeom prst="rect">
                <a:avLst/>
              </a:prstGeom>
            </p:spPr>
            <p:txBody>
              <a:bodyPr lIns="0" tIns="0" rIns="0" bIns="0" rtlCol="0" anchor="t">
                <a:spAutoFit/>
              </a:bodyPr>
              <a:lstStyle/>
              <a:p>
                <a:pPr algn="ctr">
                  <a:lnSpc>
                    <a:spcPts val="6868"/>
                  </a:lnSpc>
                </a:pPr>
                <a:r>
                  <a:rPr lang="en-US" sz="4906">
                    <a:solidFill>
                      <a:srgbClr val="FFFFFF"/>
                    </a:solidFill>
                    <a:latin typeface="Sigmar One"/>
                  </a:rPr>
                  <a:t>LUYỆN TỪ VÀ CÂU</a:t>
                </a:r>
              </a:p>
            </p:txBody>
          </p:sp>
          <p:sp>
            <p:nvSpPr>
              <p:cNvPr id="7" name="TextBox 7"/>
              <p:cNvSpPr txBox="1"/>
              <p:nvPr/>
            </p:nvSpPr>
            <p:spPr>
              <a:xfrm>
                <a:off x="1552616" y="2764577"/>
                <a:ext cx="11520816" cy="2106903"/>
              </a:xfrm>
              <a:prstGeom prst="rect">
                <a:avLst/>
              </a:prstGeom>
            </p:spPr>
            <p:txBody>
              <a:bodyPr lIns="0" tIns="0" rIns="0" bIns="0" rtlCol="0" anchor="t">
                <a:spAutoFit/>
              </a:bodyPr>
              <a:lstStyle/>
              <a:p>
                <a:pPr algn="ctr">
                  <a:lnSpc>
                    <a:spcPts val="8500"/>
                  </a:lnSpc>
                </a:pPr>
                <a:r>
                  <a:rPr lang="en-US" sz="6071">
                    <a:solidFill>
                      <a:srgbClr val="FFF45C"/>
                    </a:solidFill>
                    <a:latin typeface="Sigmar One"/>
                  </a:rPr>
                  <a:t>lIÊN KẾT CÁC CÂU TRONG BÀI BẰNG TỪ  NGỮ NỐI</a:t>
                </a:r>
              </a:p>
            </p:txBody>
          </p:sp>
          <p:sp>
            <p:nvSpPr>
              <p:cNvPr id="8" name="TextBox 8"/>
              <p:cNvSpPr txBox="1"/>
              <p:nvPr/>
            </p:nvSpPr>
            <p:spPr>
              <a:xfrm>
                <a:off x="1552616" y="2950872"/>
                <a:ext cx="11520816" cy="2112735"/>
              </a:xfrm>
              <a:prstGeom prst="rect">
                <a:avLst/>
              </a:prstGeom>
            </p:spPr>
            <p:txBody>
              <a:bodyPr lIns="0" tIns="0" rIns="0" bIns="0" rtlCol="0" anchor="t">
                <a:spAutoFit/>
              </a:bodyPr>
              <a:lstStyle/>
              <a:p>
                <a:pPr algn="ctr">
                  <a:lnSpc>
                    <a:spcPts val="8500"/>
                  </a:lnSpc>
                </a:pPr>
                <a:r>
                  <a:rPr lang="en-US" sz="6071" dirty="0" err="1">
                    <a:solidFill>
                      <a:srgbClr val="072F4F"/>
                    </a:solidFill>
                    <a:latin typeface="Sigmar One"/>
                  </a:rPr>
                  <a:t>lIÊN</a:t>
                </a:r>
                <a:r>
                  <a:rPr lang="en-US" sz="6071" dirty="0">
                    <a:solidFill>
                      <a:srgbClr val="072F4F"/>
                    </a:solidFill>
                    <a:latin typeface="Sigmar One"/>
                  </a:rPr>
                  <a:t> KẾT CÁC CÂU TRONG BÀI BẰNG TỪ  NGỮ NỐI</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9.72222E-7 2.28289E-6 L 0.71936 0.35369 " pathEditMode="relative" rAng="0" ptsTypes="AA">
                                      <p:cBhvr>
                                        <p:cTn id="6" dur="2000" fill="hold"/>
                                        <p:tgtEl>
                                          <p:spTgt spid="10"/>
                                        </p:tgtEl>
                                        <p:attrNameLst>
                                          <p:attrName>ppt_x</p:attrName>
                                          <p:attrName>ppt_y</p:attrName>
                                        </p:attrNameLst>
                                      </p:cBhvr>
                                      <p:rCtr x="35964" y="176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8" name="Picture 3"/>
          <p:cNvPicPr>
            <a:picLocks noChangeAspect="1"/>
          </p:cNvPicPr>
          <p:nvPr/>
        </p:nvPicPr>
        <p:blipFill rotWithShape="1">
          <a:blip r:embed="rId3"/>
          <a:srcRect l="56163"/>
          <a:stretch/>
        </p:blipFill>
        <p:spPr>
          <a:xfrm>
            <a:off x="13055269" y="20379"/>
            <a:ext cx="5232731" cy="7124700"/>
          </a:xfrm>
          <a:prstGeom prst="rect">
            <a:avLst/>
          </a:prstGeom>
        </p:spPr>
      </p:pic>
      <p:pic>
        <p:nvPicPr>
          <p:cNvPr id="4" name="Picture 4"/>
          <p:cNvPicPr>
            <a:picLocks noChangeAspect="1"/>
          </p:cNvPicPr>
          <p:nvPr/>
        </p:nvPicPr>
        <p:blipFill>
          <a:blip r:embed="rId4"/>
          <a:srcRect/>
          <a:stretch>
            <a:fillRect/>
          </a:stretch>
        </p:blipFill>
        <p:spPr>
          <a:xfrm>
            <a:off x="11734800" y="1404881"/>
            <a:ext cx="7162800" cy="7546350"/>
          </a:xfrm>
          <a:prstGeom prst="rect">
            <a:avLst/>
          </a:prstGeom>
        </p:spPr>
      </p:pic>
      <p:sp>
        <p:nvSpPr>
          <p:cNvPr id="9" name="Rounded Rectangular Callout 8"/>
          <p:cNvSpPr/>
          <p:nvPr/>
        </p:nvSpPr>
        <p:spPr>
          <a:xfrm>
            <a:off x="4292009" y="419100"/>
            <a:ext cx="9213111" cy="2405119"/>
          </a:xfrm>
          <a:prstGeom prst="wedgeRoundRectCallout">
            <a:avLst>
              <a:gd name="adj1" fmla="val 48766"/>
              <a:gd name="adj2" fmla="val 73663"/>
              <a:gd name="adj3" fmla="val 16667"/>
            </a:avLst>
          </a:prstGeom>
          <a:solidFill>
            <a:schemeClr val="bg1">
              <a:lumMod val="95000"/>
            </a:schemeClr>
          </a:solidFill>
          <a:ln w="57150">
            <a:solidFill>
              <a:schemeClr val="accent5">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p:cNvSpPr txBox="1">
            <a:spLocks noChangeArrowheads="1"/>
          </p:cNvSpPr>
          <p:nvPr/>
        </p:nvSpPr>
        <p:spPr>
          <a:xfrm>
            <a:off x="4568455" y="604781"/>
            <a:ext cx="8610600" cy="1600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000"/>
              </a:lnSpc>
              <a:spcBef>
                <a:spcPts val="0"/>
              </a:spcBef>
            </a:pPr>
            <a:r>
              <a:rPr lang="en-US" altLang="en-US" sz="3600" b="1" dirty="0">
                <a:solidFill>
                  <a:srgbClr val="800000"/>
                </a:solidFill>
                <a:latin typeface="Lobster" charset="0"/>
              </a:rPr>
              <a:t>Qua </a:t>
            </a:r>
            <a:r>
              <a:rPr lang="en-US" altLang="en-US" sz="3600" b="1" dirty="0" err="1">
                <a:solidFill>
                  <a:srgbClr val="800000"/>
                </a:solidFill>
                <a:latin typeface="Lobster" charset="0"/>
              </a:rPr>
              <a:t>nhận</a:t>
            </a:r>
            <a:r>
              <a:rPr lang="en-US" altLang="en-US" sz="3600" b="1" dirty="0">
                <a:solidFill>
                  <a:srgbClr val="800000"/>
                </a:solidFill>
                <a:latin typeface="Lobster" charset="0"/>
              </a:rPr>
              <a:t> </a:t>
            </a:r>
            <a:r>
              <a:rPr lang="en-US" altLang="en-US" sz="3600" b="1" dirty="0" err="1">
                <a:solidFill>
                  <a:srgbClr val="800000"/>
                </a:solidFill>
                <a:latin typeface="Lobster" charset="0"/>
              </a:rPr>
              <a:t>xét</a:t>
            </a:r>
            <a:r>
              <a:rPr lang="en-US" altLang="en-US" sz="3600" b="1" dirty="0">
                <a:solidFill>
                  <a:srgbClr val="800000"/>
                </a:solidFill>
                <a:latin typeface="Lobster" charset="0"/>
              </a:rPr>
              <a:t> 1 </a:t>
            </a:r>
            <a:r>
              <a:rPr lang="en-US" altLang="en-US" sz="3600" b="1" dirty="0" err="1">
                <a:solidFill>
                  <a:srgbClr val="800000"/>
                </a:solidFill>
                <a:latin typeface="Lobster" charset="0"/>
              </a:rPr>
              <a:t>và</a:t>
            </a:r>
            <a:r>
              <a:rPr lang="en-US" altLang="en-US" sz="3600" b="1" dirty="0">
                <a:solidFill>
                  <a:srgbClr val="800000"/>
                </a:solidFill>
                <a:latin typeface="Lobster" charset="0"/>
              </a:rPr>
              <a:t> 2, </a:t>
            </a:r>
            <a:r>
              <a:rPr lang="en-US" altLang="en-US" sz="3600" b="1" dirty="0" err="1">
                <a:solidFill>
                  <a:srgbClr val="800000"/>
                </a:solidFill>
                <a:latin typeface="Lobster" charset="0"/>
              </a:rPr>
              <a:t>em</a:t>
            </a:r>
            <a:r>
              <a:rPr lang="en-US" altLang="en-US" sz="3600" b="1" dirty="0">
                <a:solidFill>
                  <a:srgbClr val="800000"/>
                </a:solidFill>
                <a:latin typeface="Lobster" charset="0"/>
              </a:rPr>
              <a:t> </a:t>
            </a:r>
            <a:r>
              <a:rPr lang="en-US" altLang="en-US" sz="3600" b="1" dirty="0" err="1">
                <a:solidFill>
                  <a:srgbClr val="800000"/>
                </a:solidFill>
                <a:latin typeface="Lobster" charset="0"/>
              </a:rPr>
              <a:t>nào</a:t>
            </a:r>
            <a:r>
              <a:rPr lang="en-US" altLang="en-US" sz="3600" b="1" dirty="0">
                <a:solidFill>
                  <a:srgbClr val="800000"/>
                </a:solidFill>
                <a:latin typeface="Lobster" charset="0"/>
              </a:rPr>
              <a:t> </a:t>
            </a:r>
            <a:r>
              <a:rPr lang="en-US" altLang="en-US" sz="3600" b="1" dirty="0" err="1">
                <a:solidFill>
                  <a:srgbClr val="800000"/>
                </a:solidFill>
                <a:latin typeface="Lobster" charset="0"/>
              </a:rPr>
              <a:t>cho</a:t>
            </a:r>
            <a:r>
              <a:rPr lang="en-US" altLang="en-US" sz="3600" b="1" dirty="0">
                <a:solidFill>
                  <a:srgbClr val="800000"/>
                </a:solidFill>
                <a:latin typeface="Lobster" charset="0"/>
              </a:rPr>
              <a:t> </a:t>
            </a:r>
            <a:r>
              <a:rPr lang="en-US" altLang="en-US" sz="3600" b="1" dirty="0" err="1">
                <a:solidFill>
                  <a:srgbClr val="800000"/>
                </a:solidFill>
                <a:latin typeface="Lobster" charset="0"/>
              </a:rPr>
              <a:t>cô</a:t>
            </a:r>
            <a:r>
              <a:rPr lang="en-US" altLang="en-US" sz="3600" b="1" dirty="0">
                <a:solidFill>
                  <a:srgbClr val="800000"/>
                </a:solidFill>
                <a:latin typeface="Lobster" charset="0"/>
              </a:rPr>
              <a:t> </a:t>
            </a:r>
            <a:r>
              <a:rPr lang="en-US" altLang="en-US" sz="3600" b="1" dirty="0" err="1">
                <a:solidFill>
                  <a:srgbClr val="800000"/>
                </a:solidFill>
                <a:latin typeface="Lobster" charset="0"/>
              </a:rPr>
              <a:t>biết</a:t>
            </a:r>
            <a:r>
              <a:rPr lang="en-US" altLang="en-US" sz="3600" b="1" dirty="0">
                <a:solidFill>
                  <a:srgbClr val="800000"/>
                </a:solidFill>
                <a:latin typeface="Lobster" charset="0"/>
              </a:rPr>
              <a:t> , </a:t>
            </a:r>
            <a:r>
              <a:rPr lang="en-US" altLang="en-US" sz="3600" b="1" dirty="0" err="1">
                <a:solidFill>
                  <a:srgbClr val="800000"/>
                </a:solidFill>
                <a:latin typeface="Lobster" charset="0"/>
              </a:rPr>
              <a:t>để</a:t>
            </a:r>
            <a:r>
              <a:rPr lang="en-US" altLang="en-US" sz="3600" b="1" dirty="0">
                <a:solidFill>
                  <a:srgbClr val="800000"/>
                </a:solidFill>
                <a:latin typeface="Lobster" charset="0"/>
              </a:rPr>
              <a:t> </a:t>
            </a:r>
            <a:r>
              <a:rPr lang="en-US" altLang="en-US" sz="3600" b="1" dirty="0" err="1">
                <a:solidFill>
                  <a:srgbClr val="800000"/>
                </a:solidFill>
                <a:latin typeface="Lobster" charset="0"/>
              </a:rPr>
              <a:t>thể</a:t>
            </a:r>
            <a:r>
              <a:rPr lang="en-US" altLang="en-US" sz="3600" b="1" dirty="0">
                <a:solidFill>
                  <a:srgbClr val="800000"/>
                </a:solidFill>
                <a:latin typeface="Lobster" charset="0"/>
              </a:rPr>
              <a:t> </a:t>
            </a:r>
            <a:r>
              <a:rPr lang="en-US" altLang="en-US" sz="3600" b="1" dirty="0" err="1">
                <a:solidFill>
                  <a:srgbClr val="800000"/>
                </a:solidFill>
                <a:latin typeface="Lobster" charset="0"/>
              </a:rPr>
              <a:t>hiện</a:t>
            </a:r>
            <a:r>
              <a:rPr lang="en-US" altLang="en-US" sz="3600" b="1" dirty="0">
                <a:solidFill>
                  <a:srgbClr val="800000"/>
                </a:solidFill>
                <a:latin typeface="Lobster" charset="0"/>
              </a:rPr>
              <a:t> </a:t>
            </a:r>
            <a:r>
              <a:rPr lang="en-US" altLang="en-US" sz="3600" b="1" dirty="0" err="1">
                <a:solidFill>
                  <a:srgbClr val="800000"/>
                </a:solidFill>
                <a:latin typeface="Lobster" charset="0"/>
              </a:rPr>
              <a:t>mối</a:t>
            </a:r>
            <a:r>
              <a:rPr lang="en-US" altLang="en-US" sz="3600" b="1" dirty="0">
                <a:solidFill>
                  <a:srgbClr val="800000"/>
                </a:solidFill>
                <a:latin typeface="Lobster" charset="0"/>
              </a:rPr>
              <a:t> </a:t>
            </a:r>
            <a:r>
              <a:rPr lang="en-US" altLang="en-US" sz="3600" b="1" dirty="0" err="1">
                <a:solidFill>
                  <a:srgbClr val="800000"/>
                </a:solidFill>
                <a:latin typeface="Lobster" charset="0"/>
              </a:rPr>
              <a:t>quan</a:t>
            </a:r>
            <a:r>
              <a:rPr lang="en-US" altLang="en-US" sz="3600" b="1" dirty="0">
                <a:solidFill>
                  <a:srgbClr val="800000"/>
                </a:solidFill>
                <a:latin typeface="Lobster" charset="0"/>
              </a:rPr>
              <a:t> </a:t>
            </a:r>
            <a:r>
              <a:rPr lang="en-US" altLang="en-US" sz="3600" b="1" dirty="0" err="1">
                <a:solidFill>
                  <a:srgbClr val="800000"/>
                </a:solidFill>
                <a:latin typeface="Lobster" charset="0"/>
              </a:rPr>
              <a:t>hệ</a:t>
            </a:r>
            <a:r>
              <a:rPr lang="en-US" altLang="en-US" sz="3600" b="1" dirty="0">
                <a:solidFill>
                  <a:srgbClr val="800000"/>
                </a:solidFill>
                <a:latin typeface="Lobster" charset="0"/>
              </a:rPr>
              <a:t> </a:t>
            </a:r>
            <a:r>
              <a:rPr lang="en-US" altLang="en-US" sz="3600" b="1" dirty="0" err="1">
                <a:solidFill>
                  <a:srgbClr val="800000"/>
                </a:solidFill>
                <a:latin typeface="Lobster" charset="0"/>
              </a:rPr>
              <a:t>về</a:t>
            </a:r>
            <a:r>
              <a:rPr lang="en-US" altLang="en-US" sz="3600" b="1" dirty="0">
                <a:solidFill>
                  <a:srgbClr val="800000"/>
                </a:solidFill>
                <a:latin typeface="Lobster" charset="0"/>
              </a:rPr>
              <a:t> </a:t>
            </a:r>
            <a:r>
              <a:rPr lang="en-US" altLang="en-US" sz="3600" b="1" dirty="0" err="1">
                <a:solidFill>
                  <a:srgbClr val="800000"/>
                </a:solidFill>
                <a:latin typeface="Lobster" charset="0"/>
              </a:rPr>
              <a:t>nội</a:t>
            </a:r>
            <a:r>
              <a:rPr lang="en-US" altLang="en-US" sz="3600" b="1" dirty="0">
                <a:solidFill>
                  <a:srgbClr val="800000"/>
                </a:solidFill>
                <a:latin typeface="Lobster" charset="0"/>
              </a:rPr>
              <a:t> dung </a:t>
            </a:r>
            <a:r>
              <a:rPr lang="en-US" altLang="en-US" sz="3600" b="1" dirty="0" err="1">
                <a:solidFill>
                  <a:srgbClr val="800000"/>
                </a:solidFill>
                <a:latin typeface="Lobster" charset="0"/>
              </a:rPr>
              <a:t>giữa</a:t>
            </a:r>
            <a:r>
              <a:rPr lang="en-US" altLang="en-US" sz="3600" b="1" dirty="0">
                <a:solidFill>
                  <a:srgbClr val="800000"/>
                </a:solidFill>
                <a:latin typeface="Lobster" charset="0"/>
              </a:rPr>
              <a:t> </a:t>
            </a:r>
            <a:r>
              <a:rPr lang="en-US" altLang="en-US" sz="3600" b="1" dirty="0" err="1">
                <a:solidFill>
                  <a:srgbClr val="800000"/>
                </a:solidFill>
                <a:latin typeface="Lobster" charset="0"/>
              </a:rPr>
              <a:t>các</a:t>
            </a:r>
            <a:r>
              <a:rPr lang="en-US" altLang="en-US" sz="3600" b="1" dirty="0">
                <a:solidFill>
                  <a:srgbClr val="800000"/>
                </a:solidFill>
                <a:latin typeface="Lobster" charset="0"/>
              </a:rPr>
              <a:t> </a:t>
            </a:r>
            <a:r>
              <a:rPr lang="en-US" altLang="en-US" sz="3600" b="1" dirty="0" err="1">
                <a:solidFill>
                  <a:srgbClr val="800000"/>
                </a:solidFill>
                <a:latin typeface="Lobster" charset="0"/>
              </a:rPr>
              <a:t>câu</a:t>
            </a:r>
            <a:r>
              <a:rPr lang="en-US" altLang="en-US" sz="3600" b="1" dirty="0">
                <a:solidFill>
                  <a:srgbClr val="800000"/>
                </a:solidFill>
                <a:latin typeface="Lobster" charset="0"/>
              </a:rPr>
              <a:t> </a:t>
            </a:r>
            <a:r>
              <a:rPr lang="en-US" altLang="en-US" sz="3600" b="1" dirty="0" err="1">
                <a:solidFill>
                  <a:srgbClr val="800000"/>
                </a:solidFill>
                <a:latin typeface="Lobster" charset="0"/>
              </a:rPr>
              <a:t>trong</a:t>
            </a:r>
            <a:r>
              <a:rPr lang="en-US" altLang="en-US" sz="3600" b="1" dirty="0">
                <a:solidFill>
                  <a:srgbClr val="800000"/>
                </a:solidFill>
                <a:latin typeface="Lobster" charset="0"/>
              </a:rPr>
              <a:t> </a:t>
            </a:r>
            <a:r>
              <a:rPr lang="en-US" altLang="en-US" sz="3600" b="1" dirty="0" err="1">
                <a:solidFill>
                  <a:srgbClr val="800000"/>
                </a:solidFill>
                <a:latin typeface="Lobster" charset="0"/>
              </a:rPr>
              <a:t>bài</a:t>
            </a:r>
            <a:r>
              <a:rPr lang="en-US" altLang="en-US" sz="3600" b="1" dirty="0">
                <a:solidFill>
                  <a:srgbClr val="800000"/>
                </a:solidFill>
                <a:latin typeface="Lobster" charset="0"/>
              </a:rPr>
              <a:t>, ta </a:t>
            </a:r>
            <a:r>
              <a:rPr lang="en-US" altLang="en-US" sz="3600" b="1" dirty="0" err="1">
                <a:solidFill>
                  <a:srgbClr val="800000"/>
                </a:solidFill>
                <a:latin typeface="Lobster" charset="0"/>
              </a:rPr>
              <a:t>có</a:t>
            </a:r>
            <a:r>
              <a:rPr lang="en-US" altLang="en-US" sz="3600" b="1" dirty="0">
                <a:solidFill>
                  <a:srgbClr val="800000"/>
                </a:solidFill>
                <a:latin typeface="Lobster" charset="0"/>
              </a:rPr>
              <a:t> </a:t>
            </a:r>
            <a:r>
              <a:rPr lang="en-US" altLang="en-US" sz="3600" b="1" dirty="0" err="1">
                <a:solidFill>
                  <a:srgbClr val="800000"/>
                </a:solidFill>
                <a:latin typeface="Lobster" charset="0"/>
              </a:rPr>
              <a:t>thể</a:t>
            </a:r>
            <a:r>
              <a:rPr lang="en-US" altLang="en-US" sz="3600" b="1" dirty="0">
                <a:solidFill>
                  <a:srgbClr val="800000"/>
                </a:solidFill>
                <a:latin typeface="Lobster" charset="0"/>
              </a:rPr>
              <a:t> </a:t>
            </a:r>
            <a:r>
              <a:rPr lang="en-US" altLang="en-US" sz="3600" b="1" dirty="0" err="1">
                <a:solidFill>
                  <a:srgbClr val="800000"/>
                </a:solidFill>
                <a:latin typeface="Lobster" charset="0"/>
              </a:rPr>
              <a:t>làm</a:t>
            </a:r>
            <a:r>
              <a:rPr lang="en-US" altLang="en-US" sz="3600" b="1" dirty="0">
                <a:solidFill>
                  <a:srgbClr val="800000"/>
                </a:solidFill>
                <a:latin typeface="Lobster" charset="0"/>
              </a:rPr>
              <a:t> </a:t>
            </a:r>
            <a:r>
              <a:rPr lang="en-US" altLang="en-US" sz="3600" b="1" dirty="0" err="1">
                <a:solidFill>
                  <a:srgbClr val="800000"/>
                </a:solidFill>
                <a:latin typeface="Lobster" charset="0"/>
              </a:rPr>
              <a:t>gì</a:t>
            </a:r>
            <a:r>
              <a:rPr lang="en-US" altLang="en-US" sz="3600" b="1" dirty="0">
                <a:solidFill>
                  <a:srgbClr val="800000"/>
                </a:solidFill>
                <a:latin typeface="Lobster" charset="0"/>
              </a:rPr>
              <a:t>? </a:t>
            </a:r>
          </a:p>
        </p:txBody>
      </p:sp>
      <p:sp>
        <p:nvSpPr>
          <p:cNvPr id="11" name="圆角矩形 7"/>
          <p:cNvSpPr/>
          <p:nvPr/>
        </p:nvSpPr>
        <p:spPr>
          <a:xfrm>
            <a:off x="304800" y="3582729"/>
            <a:ext cx="11430000" cy="2783306"/>
          </a:xfrm>
          <a:prstGeom prst="roundRect">
            <a:avLst>
              <a:gd name="adj" fmla="val 22936"/>
            </a:avLst>
          </a:prstGeom>
          <a:solidFill>
            <a:schemeClr val="accent3">
              <a:lumMod val="40000"/>
              <a:lumOff val="60000"/>
              <a:alpha val="72157"/>
            </a:schemeClr>
          </a:solidFill>
          <a:ln w="571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vi-VN" altLang="zh-CN" sz="3600" dirty="0">
                <a:solidFill>
                  <a:schemeClr val="bg1"/>
                </a:solidFill>
                <a:latin typeface="Lobster" charset="0"/>
                <a:ea typeface="黑体" panose="02010609060101010101" pitchFamily="49" charset="-122"/>
                <a:cs typeface="Pattaya" panose="00000500000000000000" pitchFamily="2" charset="-34"/>
              </a:rPr>
              <a:t> </a:t>
            </a:r>
            <a:r>
              <a:rPr lang="vi-VN" altLang="zh-CN" sz="3800" dirty="0">
                <a:solidFill>
                  <a:schemeClr val="tx1">
                    <a:lumMod val="95000"/>
                    <a:lumOff val="5000"/>
                  </a:schemeClr>
                </a:solidFill>
                <a:latin typeface="Lobster" charset="0"/>
                <a:ea typeface="黑体" panose="02010609060101010101" pitchFamily="49" charset="-122"/>
                <a:cs typeface="Pattaya" panose="00000500000000000000" pitchFamily="2" charset="-34"/>
              </a:rPr>
              <a:t>Để thể hiện mối quan hệ về nội dung giữa các câu trong bài, ta có thể liên kết các câu ấy bằng quan hệ từ hoặc một số từ ngữ có tác dụng kết nối.</a:t>
            </a:r>
          </a:p>
        </p:txBody>
      </p:sp>
      <p:sp>
        <p:nvSpPr>
          <p:cNvPr id="12" name="圆角矩形 7"/>
          <p:cNvSpPr/>
          <p:nvPr/>
        </p:nvSpPr>
        <p:spPr>
          <a:xfrm>
            <a:off x="304800" y="7142421"/>
            <a:ext cx="11430000" cy="2783306"/>
          </a:xfrm>
          <a:prstGeom prst="roundRect">
            <a:avLst>
              <a:gd name="adj" fmla="val 22936"/>
            </a:avLst>
          </a:prstGeom>
          <a:solidFill>
            <a:schemeClr val="accent3">
              <a:lumMod val="40000"/>
              <a:lumOff val="60000"/>
              <a:alpha val="72157"/>
            </a:schemeClr>
          </a:solidFill>
          <a:ln w="571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vi-VN" altLang="zh-CN" sz="3600" dirty="0">
                <a:solidFill>
                  <a:schemeClr val="tx1">
                    <a:lumMod val="95000"/>
                    <a:lumOff val="5000"/>
                  </a:schemeClr>
                </a:solidFill>
                <a:latin typeface="Pattaya" panose="00000500000000000000" pitchFamily="2" charset="-34"/>
                <a:ea typeface="黑体" panose="02010609060101010101" pitchFamily="49" charset="-122"/>
                <a:cs typeface="Pattaya" panose="00000500000000000000" pitchFamily="2" charset="-34"/>
              </a:rPr>
              <a:t>	</a:t>
            </a:r>
            <a:r>
              <a:rPr lang="vi-VN" altLang="zh-CN" sz="3800" dirty="0">
                <a:solidFill>
                  <a:schemeClr val="tx1">
                    <a:lumMod val="95000"/>
                    <a:lumOff val="5000"/>
                  </a:schemeClr>
                </a:solidFill>
                <a:latin typeface="Lobster" charset="0"/>
                <a:ea typeface="黑体" panose="02010609060101010101" pitchFamily="49" charset="-122"/>
                <a:cs typeface="Pattaya" panose="00000500000000000000" pitchFamily="2" charset="-34"/>
              </a:rPr>
              <a:t>Các từ ngữ có tác dụng kết nối như: nhưng, tuy nhiên, thậm chí, cuối cùng, ngoài ra, mặt khác, trái lại, đồng thời, mặc dù,…</a:t>
            </a:r>
          </a:p>
        </p:txBody>
      </p:sp>
      <p:sp>
        <p:nvSpPr>
          <p:cNvPr id="13" name="Rectangle 2"/>
          <p:cNvSpPr txBox="1">
            <a:spLocks noChangeArrowheads="1"/>
          </p:cNvSpPr>
          <p:nvPr/>
        </p:nvSpPr>
        <p:spPr>
          <a:xfrm>
            <a:off x="4593264" y="886047"/>
            <a:ext cx="8610600" cy="1600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000"/>
              </a:lnSpc>
              <a:spcBef>
                <a:spcPts val="0"/>
              </a:spcBef>
            </a:pPr>
            <a:r>
              <a:rPr lang="vi-VN" altLang="en-US" sz="3600" b="1" dirty="0">
                <a:solidFill>
                  <a:srgbClr val="800000"/>
                </a:solidFill>
                <a:latin typeface="Lobster" charset="0"/>
              </a:rPr>
              <a:t>Hãy nêu một số từ ngữ có tác dụng kết nối các câu, các đoạn  trong bài?</a:t>
            </a:r>
          </a:p>
        </p:txBody>
      </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75541">
            <a:off x="11592645" y="5820300"/>
            <a:ext cx="2925249" cy="4114800"/>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34926" y="1404881"/>
            <a:ext cx="2137536" cy="2533717"/>
          </a:xfrm>
          <a:prstGeom prst="rect">
            <a:avLst/>
          </a:prstGeom>
        </p:spPr>
      </p:pic>
      <p:pic>
        <p:nvPicPr>
          <p:cNvPr id="16"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1755" y="492930"/>
            <a:ext cx="1081413" cy="1053026"/>
          </a:xfrm>
          <a:prstGeom prst="rect">
            <a:avLst/>
          </a:prstGeom>
        </p:spPr>
      </p:pic>
      <p:pic>
        <p:nvPicPr>
          <p:cNvPr id="17" name="Picture 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386886" y="8641783"/>
            <a:ext cx="540706" cy="526513"/>
          </a:xfrm>
          <a:prstGeom prst="rect">
            <a:avLst/>
          </a:prstGeom>
        </p:spPr>
      </p:pic>
      <p:pic>
        <p:nvPicPr>
          <p:cNvPr id="18"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722792">
            <a:off x="14755698" y="7426403"/>
            <a:ext cx="1121002" cy="1091577"/>
          </a:xfrm>
          <a:prstGeom prst="rect">
            <a:avLst/>
          </a:prstGeom>
        </p:spPr>
      </p:pic>
      <p:pic>
        <p:nvPicPr>
          <p:cNvPr id="19"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06644">
            <a:off x="16849547" y="9048474"/>
            <a:ext cx="801737" cy="780692"/>
          </a:xfrm>
          <a:prstGeom prst="rect">
            <a:avLst/>
          </a:prstGeom>
        </p:spPr>
      </p:pic>
      <p:pic>
        <p:nvPicPr>
          <p:cNvPr id="20" name="Picture 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06644">
            <a:off x="15361373" y="9408131"/>
            <a:ext cx="508418" cy="495072"/>
          </a:xfrm>
          <a:prstGeom prst="rect">
            <a:avLst/>
          </a:prstGeom>
        </p:spPr>
      </p:pic>
    </p:spTree>
    <p:extLst>
      <p:ext uri="{BB962C8B-B14F-4D97-AF65-F5344CB8AC3E}">
        <p14:creationId xmlns:p14="http://schemas.microsoft.com/office/powerpoint/2010/main" val="210245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P spid="11" grpId="0" animBg="1"/>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844048" y="507611"/>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92178" y="6907897"/>
            <a:ext cx="3165553" cy="330370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21314">
            <a:off x="2588864" y="7860870"/>
            <a:ext cx="1930215" cy="2057400"/>
          </a:xfrm>
          <a:prstGeom prst="rect">
            <a:avLst/>
          </a:prstGeom>
        </p:spPr>
      </p:pic>
      <p:grpSp>
        <p:nvGrpSpPr>
          <p:cNvPr id="8" name="Group 8"/>
          <p:cNvGrpSpPr/>
          <p:nvPr/>
        </p:nvGrpSpPr>
        <p:grpSpPr>
          <a:xfrm>
            <a:off x="-465462" y="253014"/>
            <a:ext cx="18753462" cy="9912519"/>
            <a:chOff x="0" y="0"/>
            <a:chExt cx="25004616" cy="13216692"/>
          </a:xfrm>
        </p:grpSpPr>
        <p:pic>
          <p:nvPicPr>
            <p:cNvPr id="9" name="Picture 9"/>
            <p:cNvPicPr>
              <a:picLocks noChangeAspect="1"/>
            </p:cNvPicPr>
            <p:nvPr/>
          </p:nvPicPr>
          <p:blipFill>
            <a:blip r:embed="rId11"/>
            <a:srcRect l="477" t="5963" b="5963"/>
            <a:stretch>
              <a:fillRect/>
            </a:stretch>
          </p:blipFill>
          <p:spPr>
            <a:xfrm>
              <a:off x="0" y="612549"/>
              <a:ext cx="25004616" cy="12604142"/>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465277" y="5342378"/>
              <a:ext cx="3144485" cy="3144485"/>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517023" y="0"/>
              <a:ext cx="5175671" cy="3472405"/>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625508" y="2191522"/>
              <a:ext cx="9753600" cy="2206752"/>
            </a:xfrm>
            <a:prstGeom prst="rect">
              <a:avLst/>
            </a:prstGeom>
          </p:spPr>
        </p:pic>
      </p:grpSp>
      <p:sp>
        <p:nvSpPr>
          <p:cNvPr id="13" name="TextBox 13"/>
          <p:cNvSpPr txBox="1"/>
          <p:nvPr/>
        </p:nvSpPr>
        <p:spPr>
          <a:xfrm>
            <a:off x="2300597" y="3803968"/>
            <a:ext cx="10543451" cy="4924425"/>
          </a:xfrm>
          <a:prstGeom prst="rect">
            <a:avLst/>
          </a:prstGeom>
        </p:spPr>
        <p:txBody>
          <a:bodyPr lIns="0" tIns="0" rIns="0" bIns="0" rtlCol="0" anchor="t">
            <a:spAutoFit/>
          </a:bodyPr>
          <a:lstStyle/>
          <a:p>
            <a:pPr algn="ctr">
              <a:lnSpc>
                <a:spcPts val="6444"/>
              </a:lnSpc>
            </a:pPr>
            <a:r>
              <a:rPr lang="en-US" sz="4603" dirty="0" err="1">
                <a:solidFill>
                  <a:srgbClr val="925A05"/>
                </a:solidFill>
                <a:latin typeface="Lobster"/>
              </a:rPr>
              <a:t>Để</a:t>
            </a:r>
            <a:r>
              <a:rPr lang="en-US" sz="4603" dirty="0">
                <a:solidFill>
                  <a:srgbClr val="925A05"/>
                </a:solidFill>
                <a:latin typeface="Lobster"/>
              </a:rPr>
              <a:t> </a:t>
            </a:r>
            <a:r>
              <a:rPr lang="en-US" sz="4603" dirty="0" err="1">
                <a:solidFill>
                  <a:srgbClr val="925A05"/>
                </a:solidFill>
                <a:latin typeface="Lobster"/>
              </a:rPr>
              <a:t>thể</a:t>
            </a:r>
            <a:r>
              <a:rPr lang="en-US" sz="4603" dirty="0">
                <a:solidFill>
                  <a:srgbClr val="925A05"/>
                </a:solidFill>
                <a:latin typeface="Lobster"/>
              </a:rPr>
              <a:t> </a:t>
            </a:r>
            <a:r>
              <a:rPr lang="en-US" sz="4603" dirty="0" err="1">
                <a:solidFill>
                  <a:srgbClr val="925A05"/>
                </a:solidFill>
                <a:latin typeface="Lobster"/>
              </a:rPr>
              <a:t>hiện</a:t>
            </a:r>
            <a:r>
              <a:rPr lang="en-US" sz="4603" dirty="0">
                <a:solidFill>
                  <a:srgbClr val="925A05"/>
                </a:solidFill>
                <a:latin typeface="Lobster"/>
              </a:rPr>
              <a:t> </a:t>
            </a:r>
            <a:r>
              <a:rPr lang="en-US" sz="4603" dirty="0" err="1">
                <a:solidFill>
                  <a:srgbClr val="925A05"/>
                </a:solidFill>
                <a:latin typeface="Lobster"/>
              </a:rPr>
              <a:t>rõ</a:t>
            </a:r>
            <a:r>
              <a:rPr lang="en-US" sz="4603" dirty="0">
                <a:solidFill>
                  <a:srgbClr val="925A05"/>
                </a:solidFill>
                <a:latin typeface="Lobster"/>
              </a:rPr>
              <a:t> </a:t>
            </a:r>
            <a:r>
              <a:rPr lang="en-US" sz="4603" dirty="0" err="1">
                <a:solidFill>
                  <a:srgbClr val="925A05"/>
                </a:solidFill>
                <a:latin typeface="Lobster"/>
              </a:rPr>
              <a:t>mối</a:t>
            </a:r>
            <a:r>
              <a:rPr lang="en-US" sz="4603" dirty="0">
                <a:solidFill>
                  <a:srgbClr val="925A05"/>
                </a:solidFill>
                <a:latin typeface="Lobster"/>
              </a:rPr>
              <a:t> </a:t>
            </a:r>
            <a:r>
              <a:rPr lang="en-US" sz="4603" dirty="0" err="1">
                <a:solidFill>
                  <a:srgbClr val="925A05"/>
                </a:solidFill>
                <a:latin typeface="Lobster"/>
              </a:rPr>
              <a:t>quan</a:t>
            </a:r>
            <a:r>
              <a:rPr lang="en-US" sz="4603" dirty="0">
                <a:solidFill>
                  <a:srgbClr val="925A05"/>
                </a:solidFill>
                <a:latin typeface="Lobster"/>
              </a:rPr>
              <a:t> </a:t>
            </a:r>
            <a:r>
              <a:rPr lang="en-US" sz="4603" dirty="0" err="1">
                <a:solidFill>
                  <a:srgbClr val="925A05"/>
                </a:solidFill>
                <a:latin typeface="Lobster"/>
              </a:rPr>
              <a:t>hệ</a:t>
            </a:r>
            <a:r>
              <a:rPr lang="en-US" sz="4603" dirty="0">
                <a:solidFill>
                  <a:srgbClr val="925A05"/>
                </a:solidFill>
                <a:latin typeface="Lobster"/>
              </a:rPr>
              <a:t> </a:t>
            </a:r>
            <a:r>
              <a:rPr lang="en-US" sz="4603" dirty="0" err="1">
                <a:solidFill>
                  <a:srgbClr val="925A05"/>
                </a:solidFill>
                <a:latin typeface="Lobster"/>
              </a:rPr>
              <a:t>về</a:t>
            </a:r>
            <a:r>
              <a:rPr lang="en-US" sz="4603" dirty="0">
                <a:solidFill>
                  <a:srgbClr val="925A05"/>
                </a:solidFill>
                <a:latin typeface="Lobster"/>
              </a:rPr>
              <a:t> </a:t>
            </a:r>
            <a:r>
              <a:rPr lang="en-US" sz="4603" dirty="0" err="1">
                <a:solidFill>
                  <a:srgbClr val="925A05"/>
                </a:solidFill>
                <a:latin typeface="Lobster"/>
              </a:rPr>
              <a:t>nội</a:t>
            </a:r>
            <a:r>
              <a:rPr lang="en-US" sz="4603" dirty="0">
                <a:solidFill>
                  <a:srgbClr val="925A05"/>
                </a:solidFill>
                <a:latin typeface="Lobster"/>
              </a:rPr>
              <a:t> dung </a:t>
            </a:r>
            <a:r>
              <a:rPr lang="en-US" sz="4603" dirty="0" err="1">
                <a:solidFill>
                  <a:srgbClr val="925A05"/>
                </a:solidFill>
                <a:latin typeface="Lobster"/>
              </a:rPr>
              <a:t>giữa</a:t>
            </a:r>
            <a:r>
              <a:rPr lang="en-US" sz="4603" dirty="0">
                <a:solidFill>
                  <a:srgbClr val="925A05"/>
                </a:solidFill>
                <a:latin typeface="Lobster"/>
              </a:rPr>
              <a:t> </a:t>
            </a:r>
            <a:r>
              <a:rPr lang="en-US" sz="4603" dirty="0" err="1">
                <a:solidFill>
                  <a:srgbClr val="925A05"/>
                </a:solidFill>
                <a:latin typeface="Lobster"/>
              </a:rPr>
              <a:t>các</a:t>
            </a:r>
            <a:r>
              <a:rPr lang="en-US" sz="4603" dirty="0">
                <a:solidFill>
                  <a:srgbClr val="925A05"/>
                </a:solidFill>
                <a:latin typeface="Lobster"/>
              </a:rPr>
              <a:t> </a:t>
            </a:r>
            <a:r>
              <a:rPr lang="en-US" sz="4603" dirty="0" err="1">
                <a:solidFill>
                  <a:srgbClr val="925A05"/>
                </a:solidFill>
                <a:latin typeface="Lobster"/>
              </a:rPr>
              <a:t>câu</a:t>
            </a:r>
            <a:r>
              <a:rPr lang="en-US" sz="4603" dirty="0">
                <a:solidFill>
                  <a:srgbClr val="925A05"/>
                </a:solidFill>
                <a:latin typeface="Lobster"/>
              </a:rPr>
              <a:t> </a:t>
            </a:r>
            <a:r>
              <a:rPr lang="en-US" sz="4603" dirty="0" err="1">
                <a:solidFill>
                  <a:srgbClr val="925A05"/>
                </a:solidFill>
                <a:latin typeface="Lobster"/>
              </a:rPr>
              <a:t>trong</a:t>
            </a:r>
            <a:r>
              <a:rPr lang="en-US" sz="4603" dirty="0">
                <a:solidFill>
                  <a:srgbClr val="925A05"/>
                </a:solidFill>
                <a:latin typeface="Lobster"/>
              </a:rPr>
              <a:t> </a:t>
            </a:r>
            <a:r>
              <a:rPr lang="en-US" sz="4603" dirty="0" err="1">
                <a:solidFill>
                  <a:srgbClr val="925A05"/>
                </a:solidFill>
                <a:latin typeface="Lobster"/>
              </a:rPr>
              <a:t>bài</a:t>
            </a:r>
            <a:r>
              <a:rPr lang="en-US" sz="4603" dirty="0">
                <a:solidFill>
                  <a:srgbClr val="925A05"/>
                </a:solidFill>
                <a:latin typeface="Lobster"/>
              </a:rPr>
              <a:t>, ta </a:t>
            </a:r>
            <a:r>
              <a:rPr lang="en-US" sz="4603" dirty="0" err="1">
                <a:solidFill>
                  <a:srgbClr val="925A05"/>
                </a:solidFill>
                <a:latin typeface="Lobster"/>
              </a:rPr>
              <a:t>có</a:t>
            </a:r>
            <a:r>
              <a:rPr lang="en-US" sz="4603" dirty="0">
                <a:solidFill>
                  <a:srgbClr val="925A05"/>
                </a:solidFill>
                <a:latin typeface="Lobster"/>
              </a:rPr>
              <a:t> </a:t>
            </a:r>
            <a:r>
              <a:rPr lang="en-US" sz="4603" dirty="0" err="1">
                <a:solidFill>
                  <a:srgbClr val="925A05"/>
                </a:solidFill>
                <a:latin typeface="Lobster"/>
              </a:rPr>
              <a:t>thể</a:t>
            </a:r>
            <a:r>
              <a:rPr lang="en-US" sz="4603" dirty="0">
                <a:solidFill>
                  <a:srgbClr val="925A05"/>
                </a:solidFill>
                <a:latin typeface="Lobster"/>
              </a:rPr>
              <a:t> </a:t>
            </a:r>
            <a:r>
              <a:rPr lang="en-US" sz="4603" dirty="0" err="1">
                <a:solidFill>
                  <a:srgbClr val="925A05"/>
                </a:solidFill>
                <a:latin typeface="Lobster"/>
              </a:rPr>
              <a:t>liên</a:t>
            </a:r>
            <a:r>
              <a:rPr lang="en-US" sz="4603" dirty="0">
                <a:solidFill>
                  <a:srgbClr val="925A05"/>
                </a:solidFill>
                <a:latin typeface="Lobster"/>
              </a:rPr>
              <a:t> kết </a:t>
            </a:r>
            <a:r>
              <a:rPr lang="en-US" sz="4603" dirty="0" err="1">
                <a:solidFill>
                  <a:srgbClr val="925A05"/>
                </a:solidFill>
                <a:latin typeface="Lobster"/>
              </a:rPr>
              <a:t>các</a:t>
            </a:r>
            <a:r>
              <a:rPr lang="en-US" sz="4603" dirty="0">
                <a:solidFill>
                  <a:srgbClr val="925A05"/>
                </a:solidFill>
                <a:latin typeface="Lobster"/>
              </a:rPr>
              <a:t> </a:t>
            </a:r>
            <a:r>
              <a:rPr lang="en-US" sz="4603" dirty="0" err="1">
                <a:solidFill>
                  <a:srgbClr val="925A05"/>
                </a:solidFill>
                <a:latin typeface="Lobster"/>
              </a:rPr>
              <a:t>câu</a:t>
            </a:r>
            <a:r>
              <a:rPr lang="en-US" sz="4603" dirty="0">
                <a:solidFill>
                  <a:srgbClr val="925A05"/>
                </a:solidFill>
                <a:latin typeface="Lobster"/>
              </a:rPr>
              <a:t> </a:t>
            </a:r>
            <a:r>
              <a:rPr lang="en-US" sz="4603" dirty="0" err="1">
                <a:solidFill>
                  <a:srgbClr val="925A05"/>
                </a:solidFill>
                <a:latin typeface="Lobster"/>
              </a:rPr>
              <a:t>ấy</a:t>
            </a:r>
            <a:r>
              <a:rPr lang="en-US" sz="4603" dirty="0">
                <a:solidFill>
                  <a:srgbClr val="925A05"/>
                </a:solidFill>
                <a:latin typeface="Lobster"/>
              </a:rPr>
              <a:t> </a:t>
            </a:r>
            <a:r>
              <a:rPr lang="en-US" sz="4603" dirty="0" err="1">
                <a:solidFill>
                  <a:srgbClr val="925A05"/>
                </a:solidFill>
                <a:latin typeface="Lobster"/>
              </a:rPr>
              <a:t>bằng</a:t>
            </a:r>
            <a:r>
              <a:rPr lang="en-US" sz="4603" dirty="0">
                <a:solidFill>
                  <a:srgbClr val="925A05"/>
                </a:solidFill>
                <a:latin typeface="Lobster"/>
              </a:rPr>
              <a:t> </a:t>
            </a:r>
            <a:r>
              <a:rPr lang="en-US" sz="4603" dirty="0" err="1">
                <a:solidFill>
                  <a:srgbClr val="925A05"/>
                </a:solidFill>
                <a:latin typeface="Lobster"/>
              </a:rPr>
              <a:t>quan</a:t>
            </a:r>
            <a:r>
              <a:rPr lang="en-US" sz="4603" dirty="0">
                <a:solidFill>
                  <a:srgbClr val="925A05"/>
                </a:solidFill>
                <a:latin typeface="Lobster"/>
              </a:rPr>
              <a:t> </a:t>
            </a:r>
            <a:r>
              <a:rPr lang="en-US" sz="4603" dirty="0" err="1">
                <a:solidFill>
                  <a:srgbClr val="925A05"/>
                </a:solidFill>
                <a:latin typeface="Lobster"/>
              </a:rPr>
              <a:t>hệ</a:t>
            </a:r>
            <a:r>
              <a:rPr lang="en-US" sz="4603" dirty="0">
                <a:solidFill>
                  <a:srgbClr val="925A05"/>
                </a:solidFill>
                <a:latin typeface="Lobster"/>
              </a:rPr>
              <a:t> </a:t>
            </a:r>
            <a:r>
              <a:rPr lang="en-US" sz="4603" dirty="0" err="1">
                <a:solidFill>
                  <a:srgbClr val="925A05"/>
                </a:solidFill>
                <a:latin typeface="Lobster"/>
              </a:rPr>
              <a:t>từ</a:t>
            </a:r>
            <a:r>
              <a:rPr lang="en-US" sz="4603" dirty="0">
                <a:solidFill>
                  <a:srgbClr val="925A05"/>
                </a:solidFill>
                <a:latin typeface="Lobster"/>
              </a:rPr>
              <a:t> </a:t>
            </a:r>
            <a:r>
              <a:rPr lang="en-US" sz="4603" dirty="0" err="1">
                <a:solidFill>
                  <a:srgbClr val="925A05"/>
                </a:solidFill>
                <a:latin typeface="Lobster"/>
              </a:rPr>
              <a:t>hoặc</a:t>
            </a:r>
            <a:r>
              <a:rPr lang="en-US" sz="4603" dirty="0">
                <a:solidFill>
                  <a:srgbClr val="925A05"/>
                </a:solidFill>
                <a:latin typeface="Lobster"/>
              </a:rPr>
              <a:t> </a:t>
            </a:r>
            <a:r>
              <a:rPr lang="en-US" sz="4603" dirty="0" err="1">
                <a:solidFill>
                  <a:srgbClr val="925A05"/>
                </a:solidFill>
                <a:latin typeface="Lobster"/>
              </a:rPr>
              <a:t>một</a:t>
            </a:r>
            <a:r>
              <a:rPr lang="en-US" sz="4603" dirty="0">
                <a:solidFill>
                  <a:srgbClr val="925A05"/>
                </a:solidFill>
                <a:latin typeface="Lobster"/>
              </a:rPr>
              <a:t> </a:t>
            </a:r>
            <a:r>
              <a:rPr lang="en-US" sz="4603" dirty="0" err="1">
                <a:solidFill>
                  <a:srgbClr val="925A05"/>
                </a:solidFill>
                <a:latin typeface="Lobster"/>
              </a:rPr>
              <a:t>số</a:t>
            </a:r>
            <a:r>
              <a:rPr lang="en-US" sz="4603" dirty="0">
                <a:solidFill>
                  <a:srgbClr val="925A05"/>
                </a:solidFill>
                <a:latin typeface="Lobster"/>
              </a:rPr>
              <a:t> </a:t>
            </a:r>
            <a:r>
              <a:rPr lang="en-US" sz="4603" dirty="0" err="1">
                <a:solidFill>
                  <a:srgbClr val="925A05"/>
                </a:solidFill>
                <a:latin typeface="Lobster"/>
              </a:rPr>
              <a:t>từ</a:t>
            </a:r>
            <a:r>
              <a:rPr lang="en-US" sz="4603" dirty="0">
                <a:solidFill>
                  <a:srgbClr val="925A05"/>
                </a:solidFill>
                <a:latin typeface="Lobster"/>
              </a:rPr>
              <a:t> </a:t>
            </a:r>
            <a:r>
              <a:rPr lang="en-US" sz="4603" dirty="0" err="1">
                <a:solidFill>
                  <a:srgbClr val="925A05"/>
                </a:solidFill>
                <a:latin typeface="Lobster"/>
              </a:rPr>
              <a:t>có</a:t>
            </a:r>
            <a:r>
              <a:rPr lang="en-US" sz="4603" dirty="0">
                <a:solidFill>
                  <a:srgbClr val="925A05"/>
                </a:solidFill>
                <a:latin typeface="Lobster"/>
              </a:rPr>
              <a:t> </a:t>
            </a:r>
            <a:r>
              <a:rPr lang="en-US" sz="4603" dirty="0" err="1">
                <a:solidFill>
                  <a:srgbClr val="925A05"/>
                </a:solidFill>
                <a:latin typeface="Lobster"/>
              </a:rPr>
              <a:t>tác</a:t>
            </a:r>
            <a:r>
              <a:rPr lang="en-US" sz="4603" dirty="0">
                <a:solidFill>
                  <a:srgbClr val="925A05"/>
                </a:solidFill>
                <a:latin typeface="Lobster"/>
              </a:rPr>
              <a:t> </a:t>
            </a:r>
            <a:r>
              <a:rPr lang="en-US" sz="4603" dirty="0" err="1">
                <a:solidFill>
                  <a:srgbClr val="925A05"/>
                </a:solidFill>
                <a:latin typeface="Lobster"/>
              </a:rPr>
              <a:t>dụng</a:t>
            </a:r>
            <a:r>
              <a:rPr lang="en-US" sz="4603" dirty="0">
                <a:solidFill>
                  <a:srgbClr val="925A05"/>
                </a:solidFill>
                <a:latin typeface="Lobster"/>
              </a:rPr>
              <a:t> </a:t>
            </a:r>
            <a:r>
              <a:rPr lang="en-US" sz="4603" dirty="0">
                <a:solidFill>
                  <a:srgbClr val="FF1616"/>
                </a:solidFill>
                <a:latin typeface="Lobster"/>
              </a:rPr>
              <a:t>kết </a:t>
            </a:r>
            <a:r>
              <a:rPr lang="en-US" sz="4603" dirty="0" err="1">
                <a:solidFill>
                  <a:srgbClr val="FF1616"/>
                </a:solidFill>
                <a:latin typeface="Lobster"/>
              </a:rPr>
              <a:t>nối</a:t>
            </a:r>
            <a:r>
              <a:rPr lang="en-US" sz="4603" dirty="0">
                <a:solidFill>
                  <a:srgbClr val="925A05"/>
                </a:solidFill>
                <a:latin typeface="Lobster"/>
              </a:rPr>
              <a:t> </a:t>
            </a:r>
            <a:r>
              <a:rPr lang="en-US" sz="4603" dirty="0" err="1">
                <a:solidFill>
                  <a:srgbClr val="925A05"/>
                </a:solidFill>
                <a:latin typeface="Lobster"/>
              </a:rPr>
              <a:t>như</a:t>
            </a:r>
            <a:r>
              <a:rPr lang="en-US" sz="4603" dirty="0">
                <a:solidFill>
                  <a:srgbClr val="925A05"/>
                </a:solidFill>
                <a:latin typeface="Lobster"/>
              </a:rPr>
              <a:t>: </a:t>
            </a:r>
            <a:r>
              <a:rPr lang="en-US" sz="4603" i="1" dirty="0" err="1">
                <a:solidFill>
                  <a:srgbClr val="00B050"/>
                </a:solidFill>
                <a:latin typeface="Lobster"/>
              </a:rPr>
              <a:t>nhưng</a:t>
            </a:r>
            <a:r>
              <a:rPr lang="en-US" sz="4603" i="1" dirty="0">
                <a:solidFill>
                  <a:srgbClr val="00B050"/>
                </a:solidFill>
                <a:latin typeface="Lobster"/>
              </a:rPr>
              <a:t>, </a:t>
            </a:r>
            <a:r>
              <a:rPr lang="en-US" sz="4603" i="1" dirty="0" err="1">
                <a:solidFill>
                  <a:srgbClr val="00B050"/>
                </a:solidFill>
                <a:latin typeface="Lobster"/>
              </a:rPr>
              <a:t>tuy</a:t>
            </a:r>
            <a:r>
              <a:rPr lang="en-US" sz="4603" i="1" dirty="0">
                <a:solidFill>
                  <a:srgbClr val="00B050"/>
                </a:solidFill>
                <a:latin typeface="Lobster"/>
              </a:rPr>
              <a:t> </a:t>
            </a:r>
            <a:r>
              <a:rPr lang="en-US" sz="4603" i="1" dirty="0" err="1">
                <a:solidFill>
                  <a:srgbClr val="00B050"/>
                </a:solidFill>
                <a:latin typeface="Lobster"/>
              </a:rPr>
              <a:t>nhiên</a:t>
            </a:r>
            <a:r>
              <a:rPr lang="en-US" sz="4603" i="1" dirty="0">
                <a:solidFill>
                  <a:srgbClr val="00B050"/>
                </a:solidFill>
                <a:latin typeface="Lobster"/>
              </a:rPr>
              <a:t>, </a:t>
            </a:r>
            <a:r>
              <a:rPr lang="en-US" sz="4603" i="1" dirty="0" err="1">
                <a:solidFill>
                  <a:srgbClr val="00B050"/>
                </a:solidFill>
                <a:latin typeface="Lobster"/>
              </a:rPr>
              <a:t>thậm</a:t>
            </a:r>
            <a:r>
              <a:rPr lang="en-US" sz="4603" i="1" dirty="0">
                <a:solidFill>
                  <a:srgbClr val="00B050"/>
                </a:solidFill>
                <a:latin typeface="Lobster"/>
              </a:rPr>
              <a:t> </a:t>
            </a:r>
            <a:r>
              <a:rPr lang="en-US" sz="4603" i="1" dirty="0" err="1">
                <a:solidFill>
                  <a:srgbClr val="00B050"/>
                </a:solidFill>
                <a:latin typeface="Lobster"/>
              </a:rPr>
              <a:t>chí</a:t>
            </a:r>
            <a:r>
              <a:rPr lang="en-US" sz="4603" i="1" dirty="0">
                <a:solidFill>
                  <a:srgbClr val="00B050"/>
                </a:solidFill>
                <a:latin typeface="Lobster"/>
              </a:rPr>
              <a:t>, </a:t>
            </a:r>
            <a:r>
              <a:rPr lang="en-US" sz="4603" i="1" dirty="0" err="1">
                <a:solidFill>
                  <a:srgbClr val="00B050"/>
                </a:solidFill>
                <a:latin typeface="Lobster"/>
              </a:rPr>
              <a:t>cuối</a:t>
            </a:r>
            <a:r>
              <a:rPr lang="en-US" sz="4603" i="1" dirty="0">
                <a:solidFill>
                  <a:srgbClr val="00B050"/>
                </a:solidFill>
                <a:latin typeface="Lobster"/>
              </a:rPr>
              <a:t> </a:t>
            </a:r>
            <a:r>
              <a:rPr lang="en-US" sz="4603" i="1" dirty="0" err="1">
                <a:solidFill>
                  <a:srgbClr val="00B050"/>
                </a:solidFill>
                <a:latin typeface="Lobster"/>
              </a:rPr>
              <a:t>cùng</a:t>
            </a:r>
            <a:r>
              <a:rPr lang="en-US" sz="4603" i="1" dirty="0">
                <a:solidFill>
                  <a:srgbClr val="00B050"/>
                </a:solidFill>
                <a:latin typeface="Lobster"/>
              </a:rPr>
              <a:t>, </a:t>
            </a:r>
            <a:r>
              <a:rPr lang="en-US" sz="4603" i="1" dirty="0" err="1">
                <a:solidFill>
                  <a:srgbClr val="00B050"/>
                </a:solidFill>
                <a:latin typeface="Lobster"/>
              </a:rPr>
              <a:t>ngoài</a:t>
            </a:r>
            <a:r>
              <a:rPr lang="en-US" sz="4603" i="1" dirty="0">
                <a:solidFill>
                  <a:srgbClr val="00B050"/>
                </a:solidFill>
                <a:latin typeface="Lobster"/>
              </a:rPr>
              <a:t> </a:t>
            </a:r>
            <a:r>
              <a:rPr lang="en-US" sz="4603" i="1" dirty="0" err="1">
                <a:solidFill>
                  <a:srgbClr val="00B050"/>
                </a:solidFill>
                <a:latin typeface="Lobster"/>
              </a:rPr>
              <a:t>ra</a:t>
            </a:r>
            <a:r>
              <a:rPr lang="en-US" sz="4603" i="1" dirty="0">
                <a:solidFill>
                  <a:srgbClr val="00B050"/>
                </a:solidFill>
                <a:latin typeface="Lobster"/>
              </a:rPr>
              <a:t>, </a:t>
            </a:r>
            <a:r>
              <a:rPr lang="en-US" sz="4603" i="1" dirty="0" err="1">
                <a:solidFill>
                  <a:srgbClr val="00B050"/>
                </a:solidFill>
                <a:latin typeface="Lobster"/>
              </a:rPr>
              <a:t>mặt</a:t>
            </a:r>
            <a:r>
              <a:rPr lang="en-US" sz="4603" i="1" dirty="0">
                <a:solidFill>
                  <a:srgbClr val="00B050"/>
                </a:solidFill>
                <a:latin typeface="Lobster"/>
              </a:rPr>
              <a:t> </a:t>
            </a:r>
            <a:r>
              <a:rPr lang="en-US" sz="4603" i="1" dirty="0" err="1">
                <a:solidFill>
                  <a:srgbClr val="00B050"/>
                </a:solidFill>
                <a:latin typeface="Lobster"/>
              </a:rPr>
              <a:t>khác</a:t>
            </a:r>
            <a:r>
              <a:rPr lang="en-US" sz="4603" i="1" dirty="0">
                <a:solidFill>
                  <a:srgbClr val="00B050"/>
                </a:solidFill>
                <a:latin typeface="Lobster"/>
              </a:rPr>
              <a:t>, </a:t>
            </a:r>
            <a:r>
              <a:rPr lang="en-US" sz="4603" i="1" dirty="0" err="1">
                <a:solidFill>
                  <a:srgbClr val="00B050"/>
                </a:solidFill>
                <a:latin typeface="Lobster"/>
              </a:rPr>
              <a:t>trái</a:t>
            </a:r>
            <a:r>
              <a:rPr lang="en-US" sz="4603" i="1" dirty="0">
                <a:solidFill>
                  <a:srgbClr val="00B050"/>
                </a:solidFill>
                <a:latin typeface="Lobster"/>
              </a:rPr>
              <a:t> </a:t>
            </a:r>
            <a:r>
              <a:rPr lang="en-US" sz="4603" i="1" dirty="0" err="1">
                <a:solidFill>
                  <a:srgbClr val="00B050"/>
                </a:solidFill>
                <a:latin typeface="Lobster"/>
              </a:rPr>
              <a:t>lại</a:t>
            </a:r>
            <a:r>
              <a:rPr lang="en-US" sz="4603" i="1" dirty="0">
                <a:solidFill>
                  <a:srgbClr val="00B050"/>
                </a:solidFill>
                <a:latin typeface="Lobster"/>
              </a:rPr>
              <a:t>, </a:t>
            </a:r>
            <a:r>
              <a:rPr lang="en-US" sz="4603" i="1" dirty="0" err="1">
                <a:solidFill>
                  <a:srgbClr val="00B050"/>
                </a:solidFill>
                <a:latin typeface="Lobster"/>
              </a:rPr>
              <a:t>đồng</a:t>
            </a:r>
            <a:r>
              <a:rPr lang="en-US" sz="4603" i="1" dirty="0">
                <a:solidFill>
                  <a:srgbClr val="00B050"/>
                </a:solidFill>
                <a:latin typeface="Lobster"/>
              </a:rPr>
              <a:t> </a:t>
            </a:r>
            <a:r>
              <a:rPr lang="en-US" sz="4603" i="1" dirty="0" err="1">
                <a:solidFill>
                  <a:srgbClr val="00B050"/>
                </a:solidFill>
                <a:latin typeface="Lobster"/>
              </a:rPr>
              <a:t>thời</a:t>
            </a:r>
            <a:r>
              <a:rPr lang="en-US" sz="4603" i="1" dirty="0">
                <a:solidFill>
                  <a:srgbClr val="00B050"/>
                </a:solidFill>
                <a:latin typeface="Lobster"/>
              </a:rPr>
              <a:t>,…</a:t>
            </a:r>
          </a:p>
          <a:p>
            <a:pPr algn="ctr">
              <a:lnSpc>
                <a:spcPts val="6444"/>
              </a:lnSpc>
            </a:pPr>
            <a:endParaRPr lang="en-US" sz="4603" dirty="0">
              <a:solidFill>
                <a:srgbClr val="925A05"/>
              </a:solidFill>
              <a:latin typeface="Lobster"/>
            </a:endParaRPr>
          </a:p>
        </p:txBody>
      </p:sp>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75541">
            <a:off x="15105271" y="2093632"/>
            <a:ext cx="2925249" cy="4114800"/>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028700" y="7363664"/>
            <a:ext cx="2137536" cy="2533717"/>
          </a:xfrm>
          <a:prstGeom prst="rect">
            <a:avLst/>
          </a:prstGeom>
        </p:spPr>
      </p:pic>
      <p:pic>
        <p:nvPicPr>
          <p:cNvPr id="16" name="Picture 1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6549234" y="7946453"/>
            <a:ext cx="2046178" cy="2057400"/>
          </a:xfrm>
          <a:prstGeom prst="rect">
            <a:avLst/>
          </a:prstGeom>
        </p:spPr>
      </p:pic>
      <p:sp>
        <p:nvSpPr>
          <p:cNvPr id="17" name="TextBox 17"/>
          <p:cNvSpPr txBox="1"/>
          <p:nvPr/>
        </p:nvSpPr>
        <p:spPr>
          <a:xfrm rot="-61915">
            <a:off x="2305233" y="2830425"/>
            <a:ext cx="11806650" cy="974626"/>
          </a:xfrm>
          <a:prstGeom prst="rect">
            <a:avLst/>
          </a:prstGeom>
        </p:spPr>
        <p:txBody>
          <a:bodyPr lIns="0" tIns="0" rIns="0" bIns="0" rtlCol="0" anchor="t">
            <a:spAutoFit/>
          </a:bodyPr>
          <a:lstStyle/>
          <a:p>
            <a:pPr algn="ctr">
              <a:lnSpc>
                <a:spcPts val="7598"/>
              </a:lnSpc>
            </a:pPr>
            <a:r>
              <a:rPr lang="en-US" sz="5427" dirty="0">
                <a:solidFill>
                  <a:schemeClr val="accent5">
                    <a:lumMod val="75000"/>
                  </a:schemeClr>
                </a:solidFill>
                <a:latin typeface="Bungee"/>
              </a:rPr>
              <a:t>GHI NHỚ</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18077" y="1262364"/>
            <a:ext cx="1516620" cy="147680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850026" y="1838412"/>
            <a:ext cx="2059188" cy="1381528"/>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srcRect/>
          <a:stretch>
            <a:fillRect/>
          </a:stretch>
        </p:blipFill>
        <p:spPr>
          <a:xfrm>
            <a:off x="-519758" y="-630148"/>
            <a:ext cx="6396145" cy="6738643"/>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57906" y="4795592"/>
            <a:ext cx="9698390" cy="3988463"/>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368318">
            <a:off x="9287330" y="4416326"/>
            <a:ext cx="1184581" cy="1153486"/>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21314">
            <a:off x="2588864" y="7860870"/>
            <a:ext cx="1930215" cy="2057400"/>
          </a:xfrm>
          <a:prstGeom prst="rect">
            <a:avLst/>
          </a:prstGeom>
        </p:spPr>
      </p:pic>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2726988" y="3191405"/>
            <a:ext cx="4532312" cy="4583881"/>
          </a:xfrm>
          <a:prstGeom prst="rect">
            <a:avLst/>
          </a:prstGeom>
        </p:spPr>
      </p:pic>
      <p:sp>
        <p:nvSpPr>
          <p:cNvPr id="15" name="TextBox 15"/>
          <p:cNvSpPr txBox="1"/>
          <p:nvPr/>
        </p:nvSpPr>
        <p:spPr>
          <a:xfrm>
            <a:off x="5088153" y="38340"/>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a:solidFill>
                  <a:schemeClr val="bg1"/>
                </a:solidFill>
                <a:latin typeface="Sigmar One"/>
              </a:rPr>
              <a:t>SAO Kim </a:t>
            </a:r>
            <a:r>
              <a:rPr lang="en-US" sz="5400" dirty="0" err="1">
                <a:solidFill>
                  <a:schemeClr val="bg1"/>
                </a:solidFill>
                <a:latin typeface="Sigmar One"/>
              </a:rPr>
              <a:t>nóng</a:t>
            </a:r>
            <a:r>
              <a:rPr lang="en-US" sz="5400" dirty="0">
                <a:solidFill>
                  <a:schemeClr val="bg1"/>
                </a:solidFill>
                <a:latin typeface="Sigmar One"/>
              </a:rPr>
              <a:t> </a:t>
            </a:r>
            <a:r>
              <a:rPr lang="en-US" sz="5400" dirty="0" err="1">
                <a:solidFill>
                  <a:schemeClr val="bg1"/>
                </a:solidFill>
                <a:latin typeface="Sigmar One"/>
              </a:rPr>
              <a:t>bức</a:t>
            </a:r>
            <a:endParaRPr lang="en-US" sz="5400" dirty="0">
              <a:solidFill>
                <a:schemeClr val="bg1"/>
              </a:solidFill>
              <a:latin typeface="Sigmar One"/>
            </a:endParaRPr>
          </a:p>
        </p:txBody>
      </p:sp>
      <p:sp>
        <p:nvSpPr>
          <p:cNvPr id="16" name="TextBox 16"/>
          <p:cNvSpPr txBox="1"/>
          <p:nvPr/>
        </p:nvSpPr>
        <p:spPr>
          <a:xfrm>
            <a:off x="2808810" y="6022770"/>
            <a:ext cx="8100404" cy="1553036"/>
          </a:xfrm>
          <a:prstGeom prst="rect">
            <a:avLst/>
          </a:prstGeom>
        </p:spPr>
        <p:txBody>
          <a:bodyPr lIns="0" tIns="0" rIns="0" bIns="0" rtlCol="0" anchor="t">
            <a:spAutoFit/>
          </a:bodyPr>
          <a:lstStyle/>
          <a:p>
            <a:pPr algn="ctr">
              <a:lnSpc>
                <a:spcPts val="6274"/>
              </a:lnSpc>
            </a:pPr>
            <a:r>
              <a:rPr lang="en-US" sz="4481" dirty="0" err="1">
                <a:solidFill>
                  <a:srgbClr val="4D8297"/>
                </a:solidFill>
                <a:latin typeface="Lobster"/>
              </a:rPr>
              <a:t>Các</a:t>
            </a:r>
            <a:r>
              <a:rPr lang="en-US" sz="4481" dirty="0">
                <a:solidFill>
                  <a:srgbClr val="4D8297"/>
                </a:solidFill>
                <a:latin typeface="Lobster"/>
              </a:rPr>
              <a:t> </a:t>
            </a:r>
            <a:r>
              <a:rPr lang="en-US" sz="4481" dirty="0" err="1">
                <a:solidFill>
                  <a:srgbClr val="4D8297"/>
                </a:solidFill>
                <a:latin typeface="Lobster"/>
              </a:rPr>
              <a:t>em</a:t>
            </a:r>
            <a:r>
              <a:rPr lang="en-US" sz="4481" dirty="0">
                <a:solidFill>
                  <a:srgbClr val="4D8297"/>
                </a:solidFill>
                <a:latin typeface="Lobster"/>
              </a:rPr>
              <a:t> </a:t>
            </a:r>
            <a:r>
              <a:rPr lang="en-US" sz="4481" dirty="0" err="1">
                <a:solidFill>
                  <a:srgbClr val="4D8297"/>
                </a:solidFill>
                <a:latin typeface="Lobster"/>
              </a:rPr>
              <a:t>hãy</a:t>
            </a:r>
            <a:r>
              <a:rPr lang="en-US" sz="4481" dirty="0">
                <a:solidFill>
                  <a:srgbClr val="4D8297"/>
                </a:solidFill>
                <a:latin typeface="Lobster"/>
              </a:rPr>
              <a:t> </a:t>
            </a:r>
            <a:r>
              <a:rPr lang="en-US" sz="4481" dirty="0" err="1">
                <a:solidFill>
                  <a:srgbClr val="4D8297"/>
                </a:solidFill>
                <a:latin typeface="Lobster"/>
              </a:rPr>
              <a:t>giúp</a:t>
            </a:r>
            <a:r>
              <a:rPr lang="en-US" sz="4481" dirty="0">
                <a:solidFill>
                  <a:srgbClr val="4D8297"/>
                </a:solidFill>
                <a:latin typeface="Lobster"/>
              </a:rPr>
              <a:t> Miki </a:t>
            </a:r>
            <a:r>
              <a:rPr lang="en-US" sz="4481" dirty="0" err="1">
                <a:solidFill>
                  <a:srgbClr val="4D8297"/>
                </a:solidFill>
                <a:latin typeface="Lobster"/>
              </a:rPr>
              <a:t>và</a:t>
            </a:r>
            <a:r>
              <a:rPr lang="en-US" sz="4481" dirty="0">
                <a:solidFill>
                  <a:srgbClr val="4D8297"/>
                </a:solidFill>
                <a:latin typeface="Lobster"/>
              </a:rPr>
              <a:t> Jon </a:t>
            </a:r>
            <a:r>
              <a:rPr lang="en-US" sz="4481" dirty="0" err="1">
                <a:solidFill>
                  <a:srgbClr val="4D8297"/>
                </a:solidFill>
                <a:latin typeface="Lobster"/>
              </a:rPr>
              <a:t>vượt</a:t>
            </a:r>
            <a:r>
              <a:rPr lang="en-US" sz="4481" dirty="0">
                <a:solidFill>
                  <a:srgbClr val="4D8297"/>
                </a:solidFill>
                <a:latin typeface="Lobster"/>
              </a:rPr>
              <a:t> qua </a:t>
            </a:r>
            <a:r>
              <a:rPr lang="en-US" sz="4481" dirty="0" err="1">
                <a:solidFill>
                  <a:srgbClr val="4D8297"/>
                </a:solidFill>
                <a:latin typeface="Lobster"/>
              </a:rPr>
              <a:t>thử</a:t>
            </a:r>
            <a:r>
              <a:rPr lang="en-US" sz="4481" dirty="0">
                <a:solidFill>
                  <a:srgbClr val="4D8297"/>
                </a:solidFill>
                <a:latin typeface="Lobster"/>
              </a:rPr>
              <a:t> </a:t>
            </a:r>
            <a:r>
              <a:rPr lang="en-US" sz="4481" dirty="0" err="1">
                <a:solidFill>
                  <a:srgbClr val="4D8297"/>
                </a:solidFill>
                <a:latin typeface="Lobster"/>
              </a:rPr>
              <a:t>thách</a:t>
            </a:r>
            <a:r>
              <a:rPr lang="en-US" sz="4481" dirty="0">
                <a:solidFill>
                  <a:srgbClr val="4D8297"/>
                </a:solidFill>
                <a:latin typeface="Lobster"/>
              </a:rPr>
              <a:t> ở  Sao Kim  </a:t>
            </a:r>
            <a:r>
              <a:rPr lang="en-US" sz="4481" dirty="0" err="1">
                <a:solidFill>
                  <a:srgbClr val="4D8297"/>
                </a:solidFill>
                <a:latin typeface="Lobster"/>
              </a:rPr>
              <a:t>nhé</a:t>
            </a:r>
            <a:r>
              <a:rPr lang="en-US" sz="4481" dirty="0">
                <a:solidFill>
                  <a:srgbClr val="4D8297"/>
                </a:solidFill>
                <a:latin typeface="Lobster"/>
              </a:rPr>
              <a:t>!</a:t>
            </a:r>
          </a:p>
        </p:txBody>
      </p:sp>
      <p:sp>
        <p:nvSpPr>
          <p:cNvPr id="17" name="TextBox 15"/>
          <p:cNvSpPr txBox="1"/>
          <p:nvPr/>
        </p:nvSpPr>
        <p:spPr>
          <a:xfrm>
            <a:off x="5118077" y="129399"/>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a:solidFill>
                  <a:schemeClr val="accent6">
                    <a:lumMod val="75000"/>
                  </a:schemeClr>
                </a:solidFill>
                <a:latin typeface="Sigmar One"/>
              </a:rPr>
              <a:t>SAO Kim </a:t>
            </a:r>
            <a:r>
              <a:rPr lang="en-US" sz="5400" dirty="0" err="1">
                <a:solidFill>
                  <a:schemeClr val="accent6">
                    <a:lumMod val="75000"/>
                  </a:schemeClr>
                </a:solidFill>
                <a:latin typeface="Sigmar One"/>
              </a:rPr>
              <a:t>nóng</a:t>
            </a:r>
            <a:r>
              <a:rPr lang="en-US" sz="5400" dirty="0">
                <a:solidFill>
                  <a:schemeClr val="accent6">
                    <a:lumMod val="75000"/>
                  </a:schemeClr>
                </a:solidFill>
                <a:latin typeface="Sigmar One"/>
              </a:rPr>
              <a:t> </a:t>
            </a:r>
            <a:r>
              <a:rPr lang="en-US" sz="5400" dirty="0" err="1">
                <a:solidFill>
                  <a:schemeClr val="accent6">
                    <a:lumMod val="75000"/>
                  </a:schemeClr>
                </a:solidFill>
                <a:latin typeface="Sigmar One"/>
              </a:rPr>
              <a:t>bức</a:t>
            </a:r>
            <a:endParaRPr lang="en-US" sz="5400" dirty="0">
              <a:solidFill>
                <a:schemeClr val="accent6">
                  <a:lumMod val="75000"/>
                </a:schemeClr>
              </a:solidFill>
              <a:latin typeface="Sigmar O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1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80">
                                          <p:stCondLst>
                                            <p:cond delay="0"/>
                                          </p:stCondLst>
                                        </p:cTn>
                                        <p:tgtEl>
                                          <p:spTgt spid="15"/>
                                        </p:tgtEl>
                                      </p:cBhvr>
                                    </p:animEffect>
                                    <p:anim calcmode="lin" valueType="num">
                                      <p:cBhvr>
                                        <p:cTn id="1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7" dur="26">
                                          <p:stCondLst>
                                            <p:cond delay="650"/>
                                          </p:stCondLst>
                                        </p:cTn>
                                        <p:tgtEl>
                                          <p:spTgt spid="15"/>
                                        </p:tgtEl>
                                      </p:cBhvr>
                                      <p:to x="100000" y="60000"/>
                                    </p:animScale>
                                    <p:animScale>
                                      <p:cBhvr>
                                        <p:cTn id="18" dur="166" decel="50000">
                                          <p:stCondLst>
                                            <p:cond delay="676"/>
                                          </p:stCondLst>
                                        </p:cTn>
                                        <p:tgtEl>
                                          <p:spTgt spid="15"/>
                                        </p:tgtEl>
                                      </p:cBhvr>
                                      <p:to x="100000" y="100000"/>
                                    </p:animScale>
                                    <p:animScale>
                                      <p:cBhvr>
                                        <p:cTn id="19" dur="26">
                                          <p:stCondLst>
                                            <p:cond delay="1312"/>
                                          </p:stCondLst>
                                        </p:cTn>
                                        <p:tgtEl>
                                          <p:spTgt spid="15"/>
                                        </p:tgtEl>
                                      </p:cBhvr>
                                      <p:to x="100000" y="80000"/>
                                    </p:animScale>
                                    <p:animScale>
                                      <p:cBhvr>
                                        <p:cTn id="20" dur="166" decel="50000">
                                          <p:stCondLst>
                                            <p:cond delay="1338"/>
                                          </p:stCondLst>
                                        </p:cTn>
                                        <p:tgtEl>
                                          <p:spTgt spid="15"/>
                                        </p:tgtEl>
                                      </p:cBhvr>
                                      <p:to x="100000" y="100000"/>
                                    </p:animScale>
                                    <p:animScale>
                                      <p:cBhvr>
                                        <p:cTn id="21" dur="26">
                                          <p:stCondLst>
                                            <p:cond delay="1642"/>
                                          </p:stCondLst>
                                        </p:cTn>
                                        <p:tgtEl>
                                          <p:spTgt spid="15"/>
                                        </p:tgtEl>
                                      </p:cBhvr>
                                      <p:to x="100000" y="90000"/>
                                    </p:animScale>
                                    <p:animScale>
                                      <p:cBhvr>
                                        <p:cTn id="22" dur="166" decel="50000">
                                          <p:stCondLst>
                                            <p:cond delay="1668"/>
                                          </p:stCondLst>
                                        </p:cTn>
                                        <p:tgtEl>
                                          <p:spTgt spid="15"/>
                                        </p:tgtEl>
                                      </p:cBhvr>
                                      <p:to x="100000" y="100000"/>
                                    </p:animScale>
                                    <p:animScale>
                                      <p:cBhvr>
                                        <p:cTn id="23" dur="26">
                                          <p:stCondLst>
                                            <p:cond delay="1808"/>
                                          </p:stCondLst>
                                        </p:cTn>
                                        <p:tgtEl>
                                          <p:spTgt spid="15"/>
                                        </p:tgtEl>
                                      </p:cBhvr>
                                      <p:to x="100000" y="95000"/>
                                    </p:animScale>
                                    <p:animScale>
                                      <p:cBhvr>
                                        <p:cTn id="24" dur="166" decel="50000">
                                          <p:stCondLst>
                                            <p:cond delay="1834"/>
                                          </p:stCondLst>
                                        </p:cTn>
                                        <p:tgtEl>
                                          <p:spTgt spid="15"/>
                                        </p:tgtEl>
                                      </p:cBhvr>
                                      <p:to x="100000" y="100000"/>
                                    </p:animScale>
                                  </p:childTnLst>
                                </p:cTn>
                              </p:par>
                              <p:par>
                                <p:cTn id="25" presetID="26"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80">
                                          <p:stCondLst>
                                            <p:cond delay="0"/>
                                          </p:stCondLst>
                                        </p:cTn>
                                        <p:tgtEl>
                                          <p:spTgt spid="17"/>
                                        </p:tgtEl>
                                      </p:cBhvr>
                                    </p:animEffect>
                                    <p:anim calcmode="lin" valueType="num">
                                      <p:cBhvr>
                                        <p:cTn id="2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3" dur="26">
                                          <p:stCondLst>
                                            <p:cond delay="650"/>
                                          </p:stCondLst>
                                        </p:cTn>
                                        <p:tgtEl>
                                          <p:spTgt spid="17"/>
                                        </p:tgtEl>
                                      </p:cBhvr>
                                      <p:to x="100000" y="60000"/>
                                    </p:animScale>
                                    <p:animScale>
                                      <p:cBhvr>
                                        <p:cTn id="34" dur="166" decel="50000">
                                          <p:stCondLst>
                                            <p:cond delay="676"/>
                                          </p:stCondLst>
                                        </p:cTn>
                                        <p:tgtEl>
                                          <p:spTgt spid="17"/>
                                        </p:tgtEl>
                                      </p:cBhvr>
                                      <p:to x="100000" y="100000"/>
                                    </p:animScale>
                                    <p:animScale>
                                      <p:cBhvr>
                                        <p:cTn id="35" dur="26">
                                          <p:stCondLst>
                                            <p:cond delay="1312"/>
                                          </p:stCondLst>
                                        </p:cTn>
                                        <p:tgtEl>
                                          <p:spTgt spid="17"/>
                                        </p:tgtEl>
                                      </p:cBhvr>
                                      <p:to x="100000" y="80000"/>
                                    </p:animScale>
                                    <p:animScale>
                                      <p:cBhvr>
                                        <p:cTn id="36" dur="166" decel="50000">
                                          <p:stCondLst>
                                            <p:cond delay="1338"/>
                                          </p:stCondLst>
                                        </p:cTn>
                                        <p:tgtEl>
                                          <p:spTgt spid="17"/>
                                        </p:tgtEl>
                                      </p:cBhvr>
                                      <p:to x="100000" y="100000"/>
                                    </p:animScale>
                                    <p:animScale>
                                      <p:cBhvr>
                                        <p:cTn id="37" dur="26">
                                          <p:stCondLst>
                                            <p:cond delay="1642"/>
                                          </p:stCondLst>
                                        </p:cTn>
                                        <p:tgtEl>
                                          <p:spTgt spid="17"/>
                                        </p:tgtEl>
                                      </p:cBhvr>
                                      <p:to x="100000" y="90000"/>
                                    </p:animScale>
                                    <p:animScale>
                                      <p:cBhvr>
                                        <p:cTn id="38" dur="166" decel="50000">
                                          <p:stCondLst>
                                            <p:cond delay="1668"/>
                                          </p:stCondLst>
                                        </p:cTn>
                                        <p:tgtEl>
                                          <p:spTgt spid="17"/>
                                        </p:tgtEl>
                                      </p:cBhvr>
                                      <p:to x="100000" y="100000"/>
                                    </p:animScale>
                                    <p:animScale>
                                      <p:cBhvr>
                                        <p:cTn id="39" dur="26">
                                          <p:stCondLst>
                                            <p:cond delay="1808"/>
                                          </p:stCondLst>
                                        </p:cTn>
                                        <p:tgtEl>
                                          <p:spTgt spid="17"/>
                                        </p:tgtEl>
                                      </p:cBhvr>
                                      <p:to x="100000" y="95000"/>
                                    </p:animScale>
                                    <p:animScale>
                                      <p:cBhvr>
                                        <p:cTn id="40" dur="166" decel="50000">
                                          <p:stCondLst>
                                            <p:cond delay="1834"/>
                                          </p:stCondLst>
                                        </p:cTn>
                                        <p:tgtEl>
                                          <p:spTgt spid="17"/>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3"/>
          <a:srcRect l="13691" r="13691"/>
          <a:stretch>
            <a:fillRect/>
          </a:stretch>
        </p:blipFill>
        <p:spPr>
          <a:xfrm>
            <a:off x="0" y="8131298"/>
            <a:ext cx="18288000" cy="225400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21314">
            <a:off x="2588864" y="7860870"/>
            <a:ext cx="1930215" cy="2057400"/>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381273" y="7775286"/>
            <a:ext cx="1302418" cy="1302418"/>
          </a:xfrm>
          <a:prstGeom prst="rect">
            <a:avLst/>
          </a:prstGeom>
        </p:spPr>
      </p:pic>
      <p:grpSp>
        <p:nvGrpSpPr>
          <p:cNvPr id="19" name="Group 18"/>
          <p:cNvGrpSpPr/>
          <p:nvPr/>
        </p:nvGrpSpPr>
        <p:grpSpPr>
          <a:xfrm>
            <a:off x="-11277600" y="-31012"/>
            <a:ext cx="13960939" cy="6738643"/>
            <a:chOff x="2525420" y="2937864"/>
            <a:chExt cx="13960939" cy="6738643"/>
          </a:xfrm>
        </p:grpSpPr>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0560">
              <a:off x="3396146" y="3301062"/>
              <a:ext cx="9367151" cy="3606508"/>
            </a:xfrm>
            <a:prstGeom prst="rect">
              <a:avLst/>
            </a:prstGeom>
          </p:spPr>
        </p:pic>
        <p:pic>
          <p:nvPicPr>
            <p:cNvPr id="8" name="Picture 8"/>
            <p:cNvPicPr>
              <a:picLocks noChangeAspect="1"/>
            </p:cNvPicPr>
            <p:nvPr/>
          </p:nvPicPr>
          <p:blipFill>
            <a:blip r:embed="rId20"/>
            <a:srcRect/>
            <a:stretch>
              <a:fillRect/>
            </a:stretch>
          </p:blipFill>
          <p:spPr>
            <a:xfrm>
              <a:off x="10090214" y="2937864"/>
              <a:ext cx="6396145" cy="6738643"/>
            </a:xfrm>
            <a:prstGeom prst="rect">
              <a:avLst/>
            </a:prstGeom>
          </p:spPr>
        </p:pic>
        <p:sp>
          <p:nvSpPr>
            <p:cNvPr id="15" name="TextBox 15"/>
            <p:cNvSpPr txBox="1"/>
            <p:nvPr/>
          </p:nvSpPr>
          <p:spPr>
            <a:xfrm>
              <a:off x="2525420" y="4486367"/>
              <a:ext cx="11806650" cy="1029056"/>
            </a:xfrm>
            <a:prstGeom prst="rect">
              <a:avLst/>
            </a:prstGeom>
          </p:spPr>
          <p:txBody>
            <a:bodyPr lIns="0" tIns="0" rIns="0" bIns="0" rtlCol="0" anchor="t">
              <a:spAutoFit/>
            </a:bodyPr>
            <a:lstStyle/>
            <a:p>
              <a:pPr algn="ctr">
                <a:lnSpc>
                  <a:spcPts val="7598"/>
                </a:lnSpc>
              </a:pPr>
              <a:r>
                <a:rPr lang="en-US" sz="5427" dirty="0">
                  <a:solidFill>
                    <a:srgbClr val="6EBD99"/>
                  </a:solidFill>
                  <a:latin typeface="Bungee"/>
                </a:rPr>
                <a:t>I. </a:t>
              </a:r>
              <a:r>
                <a:rPr lang="en-US" sz="5427" dirty="0" err="1">
                  <a:solidFill>
                    <a:srgbClr val="6EBD99"/>
                  </a:solidFill>
                  <a:latin typeface="Bungee"/>
                </a:rPr>
                <a:t>luyện</a:t>
              </a:r>
              <a:r>
                <a:rPr lang="en-US" sz="5427" dirty="0">
                  <a:solidFill>
                    <a:srgbClr val="6EBD99"/>
                  </a:solidFill>
                  <a:latin typeface="Bungee"/>
                </a:rPr>
                <a:t> </a:t>
              </a:r>
              <a:r>
                <a:rPr lang="en-US" sz="5427" dirty="0" err="1">
                  <a:solidFill>
                    <a:srgbClr val="6EBD99"/>
                  </a:solidFill>
                  <a:latin typeface="Bungee"/>
                </a:rPr>
                <a:t>tập</a:t>
              </a:r>
              <a:endParaRPr lang="en-US" sz="5427" dirty="0">
                <a:solidFill>
                  <a:srgbClr val="6EBD99"/>
                </a:solidFill>
                <a:latin typeface="Bungee"/>
              </a:endParaRPr>
            </a:p>
          </p:txBody>
        </p:sp>
      </p:grpSp>
      <p:pic>
        <p:nvPicPr>
          <p:cNvPr id="16" name="Picture 16"/>
          <p:cNvPicPr>
            <a:picLocks noChangeAspect="1"/>
          </p:cNvPicPr>
          <p:nvPr/>
        </p:nvPicPr>
        <p:blipFill>
          <a:blip r:embed="rId21"/>
          <a:srcRect/>
          <a:stretch>
            <a:fillRect/>
          </a:stretch>
        </p:blipFill>
        <p:spPr>
          <a:xfrm rot="1055183">
            <a:off x="14383372" y="6134776"/>
            <a:ext cx="4849950" cy="4849950"/>
          </a:xfrm>
          <a:prstGeom prst="rect">
            <a:avLst/>
          </a:prstGeom>
        </p:spPr>
      </p:pic>
      <p:sp>
        <p:nvSpPr>
          <p:cNvPr id="17" name="TextBox 15"/>
          <p:cNvSpPr txBox="1"/>
          <p:nvPr/>
        </p:nvSpPr>
        <p:spPr>
          <a:xfrm>
            <a:off x="5118077" y="129399"/>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a:solidFill>
                  <a:schemeClr val="accent6">
                    <a:lumMod val="75000"/>
                  </a:schemeClr>
                </a:solidFill>
                <a:latin typeface="Sigmar One"/>
              </a:rPr>
              <a:t>SAO Kim </a:t>
            </a:r>
            <a:r>
              <a:rPr lang="en-US" sz="5400" dirty="0" err="1">
                <a:solidFill>
                  <a:schemeClr val="accent6">
                    <a:lumMod val="75000"/>
                  </a:schemeClr>
                </a:solidFill>
                <a:latin typeface="Sigmar One"/>
              </a:rPr>
              <a:t>nóng</a:t>
            </a:r>
            <a:r>
              <a:rPr lang="en-US" sz="5400" dirty="0">
                <a:solidFill>
                  <a:schemeClr val="accent6">
                    <a:lumMod val="75000"/>
                  </a:schemeClr>
                </a:solidFill>
                <a:latin typeface="Sigmar One"/>
              </a:rPr>
              <a:t> </a:t>
            </a:r>
            <a:r>
              <a:rPr lang="en-US" sz="5400" dirty="0" err="1">
                <a:solidFill>
                  <a:schemeClr val="accent6">
                    <a:lumMod val="75000"/>
                  </a:schemeClr>
                </a:solidFill>
                <a:latin typeface="Sigmar One"/>
              </a:rPr>
              <a:t>bức</a:t>
            </a:r>
            <a:endParaRPr lang="en-US" sz="5400" dirty="0">
              <a:solidFill>
                <a:schemeClr val="accent6">
                  <a:lumMod val="75000"/>
                </a:schemeClr>
              </a:solidFill>
              <a:latin typeface="Sigmar One"/>
            </a:endParaRPr>
          </a:p>
        </p:txBody>
      </p:sp>
      <p:sp>
        <p:nvSpPr>
          <p:cNvPr id="18" name="TextBox 15"/>
          <p:cNvSpPr txBox="1"/>
          <p:nvPr/>
        </p:nvSpPr>
        <p:spPr>
          <a:xfrm>
            <a:off x="5118077" y="246850"/>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a:solidFill>
                  <a:schemeClr val="bg1"/>
                </a:solidFill>
                <a:latin typeface="Sigmar One"/>
              </a:rPr>
              <a:t>SAO Kim </a:t>
            </a:r>
            <a:r>
              <a:rPr lang="en-US" sz="5400" dirty="0" err="1">
                <a:solidFill>
                  <a:schemeClr val="bg1"/>
                </a:solidFill>
                <a:latin typeface="Sigmar One"/>
              </a:rPr>
              <a:t>nóng</a:t>
            </a:r>
            <a:r>
              <a:rPr lang="en-US" sz="5400" dirty="0">
                <a:solidFill>
                  <a:schemeClr val="bg1"/>
                </a:solidFill>
                <a:latin typeface="Sigmar One"/>
              </a:rPr>
              <a:t> </a:t>
            </a:r>
            <a:r>
              <a:rPr lang="en-US" sz="5400" dirty="0" err="1">
                <a:solidFill>
                  <a:schemeClr val="bg1"/>
                </a:solidFill>
                <a:latin typeface="Sigmar One"/>
              </a:rPr>
              <a:t>bức</a:t>
            </a:r>
            <a:endParaRPr lang="en-US" sz="5400" dirty="0">
              <a:solidFill>
                <a:schemeClr val="bg1"/>
              </a:solidFill>
              <a:latin typeface="Sigmar One"/>
            </a:endParaRPr>
          </a:p>
        </p:txBody>
      </p:sp>
      <p:pic>
        <p:nvPicPr>
          <p:cNvPr id="20" name="Picture 1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4943715">
            <a:off x="12062725" y="3084213"/>
            <a:ext cx="2954707" cy="2970912"/>
          </a:xfrm>
          <a:prstGeom prst="rect">
            <a:avLst/>
          </a:prstGeom>
        </p:spPr>
      </p:pic>
      <p:pic>
        <p:nvPicPr>
          <p:cNvPr id="21"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722792">
            <a:off x="690042" y="315599"/>
            <a:ext cx="1508792" cy="1469188"/>
          </a:xfrm>
          <a:prstGeom prst="rect">
            <a:avLst/>
          </a:prstGeom>
        </p:spPr>
      </p:pic>
      <p:pic>
        <p:nvPicPr>
          <p:cNvPr id="22"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722792">
            <a:off x="3548825" y="1429779"/>
            <a:ext cx="929929" cy="9055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21"/>
                                        </p:tgtEl>
                                        <p:attrNameLst>
                                          <p:attrName>r</p:attrName>
                                        </p:attrNameLst>
                                      </p:cBhvr>
                                    </p:animRot>
                                    <p:animRot by="-240000">
                                      <p:cBhvr>
                                        <p:cTn id="23" dur="200" fill="hold">
                                          <p:stCondLst>
                                            <p:cond delay="200"/>
                                          </p:stCondLst>
                                        </p:cTn>
                                        <p:tgtEl>
                                          <p:spTgt spid="21"/>
                                        </p:tgtEl>
                                        <p:attrNameLst>
                                          <p:attrName>r</p:attrName>
                                        </p:attrNameLst>
                                      </p:cBhvr>
                                    </p:animRot>
                                    <p:animRot by="240000">
                                      <p:cBhvr>
                                        <p:cTn id="24" dur="200" fill="hold">
                                          <p:stCondLst>
                                            <p:cond delay="400"/>
                                          </p:stCondLst>
                                        </p:cTn>
                                        <p:tgtEl>
                                          <p:spTgt spid="21"/>
                                        </p:tgtEl>
                                        <p:attrNameLst>
                                          <p:attrName>r</p:attrName>
                                        </p:attrNameLst>
                                      </p:cBhvr>
                                    </p:animRot>
                                    <p:animRot by="-240000">
                                      <p:cBhvr>
                                        <p:cTn id="25" dur="200" fill="hold">
                                          <p:stCondLst>
                                            <p:cond delay="600"/>
                                          </p:stCondLst>
                                        </p:cTn>
                                        <p:tgtEl>
                                          <p:spTgt spid="21"/>
                                        </p:tgtEl>
                                        <p:attrNameLst>
                                          <p:attrName>r</p:attrName>
                                        </p:attrNameLst>
                                      </p:cBhvr>
                                    </p:animRot>
                                    <p:animRot by="120000">
                                      <p:cBhvr>
                                        <p:cTn id="26" dur="200" fill="hold">
                                          <p:stCondLst>
                                            <p:cond delay="800"/>
                                          </p:stCondLst>
                                        </p:cTn>
                                        <p:tgtEl>
                                          <p:spTgt spid="21"/>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4"/>
                                        </p:tgtEl>
                                        <p:attrNameLst>
                                          <p:attrName>r</p:attrName>
                                        </p:attrNameLst>
                                      </p:cBhvr>
                                    </p:animRot>
                                    <p:animRot by="-240000">
                                      <p:cBhvr>
                                        <p:cTn id="35" dur="200" fill="hold">
                                          <p:stCondLst>
                                            <p:cond delay="200"/>
                                          </p:stCondLst>
                                        </p:cTn>
                                        <p:tgtEl>
                                          <p:spTgt spid="4"/>
                                        </p:tgtEl>
                                        <p:attrNameLst>
                                          <p:attrName>r</p:attrName>
                                        </p:attrNameLst>
                                      </p:cBhvr>
                                    </p:animRot>
                                    <p:animRot by="240000">
                                      <p:cBhvr>
                                        <p:cTn id="36" dur="200" fill="hold">
                                          <p:stCondLst>
                                            <p:cond delay="400"/>
                                          </p:stCondLst>
                                        </p:cTn>
                                        <p:tgtEl>
                                          <p:spTgt spid="4"/>
                                        </p:tgtEl>
                                        <p:attrNameLst>
                                          <p:attrName>r</p:attrName>
                                        </p:attrNameLst>
                                      </p:cBhvr>
                                    </p:animRot>
                                    <p:animRot by="-240000">
                                      <p:cBhvr>
                                        <p:cTn id="37" dur="200" fill="hold">
                                          <p:stCondLst>
                                            <p:cond delay="600"/>
                                          </p:stCondLst>
                                        </p:cTn>
                                        <p:tgtEl>
                                          <p:spTgt spid="4"/>
                                        </p:tgtEl>
                                        <p:attrNameLst>
                                          <p:attrName>r</p:attrName>
                                        </p:attrNameLst>
                                      </p:cBhvr>
                                    </p:animRot>
                                    <p:animRot by="120000">
                                      <p:cBhvr>
                                        <p:cTn id="38" dur="200" fill="hold">
                                          <p:stCondLst>
                                            <p:cond delay="800"/>
                                          </p:stCondLst>
                                        </p:cTn>
                                        <p:tgtEl>
                                          <p:spTgt spid="4"/>
                                        </p:tgtEl>
                                        <p:attrNameLst>
                                          <p:attrName>r</p:attrName>
                                        </p:attrNameLst>
                                      </p:cBhvr>
                                    </p:animRot>
                                  </p:childTnLst>
                                </p:cTn>
                              </p:par>
                              <p:par>
                                <p:cTn id="39" presetID="26"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80">
                                          <p:stCondLst>
                                            <p:cond delay="0"/>
                                          </p:stCondLst>
                                        </p:cTn>
                                        <p:tgtEl>
                                          <p:spTgt spid="18"/>
                                        </p:tgtEl>
                                      </p:cBhvr>
                                    </p:animEffect>
                                    <p:anim calcmode="lin" valueType="num">
                                      <p:cBhvr>
                                        <p:cTn id="4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7" dur="26">
                                          <p:stCondLst>
                                            <p:cond delay="650"/>
                                          </p:stCondLst>
                                        </p:cTn>
                                        <p:tgtEl>
                                          <p:spTgt spid="18"/>
                                        </p:tgtEl>
                                      </p:cBhvr>
                                      <p:to x="100000" y="60000"/>
                                    </p:animScale>
                                    <p:animScale>
                                      <p:cBhvr>
                                        <p:cTn id="48" dur="166" decel="50000">
                                          <p:stCondLst>
                                            <p:cond delay="676"/>
                                          </p:stCondLst>
                                        </p:cTn>
                                        <p:tgtEl>
                                          <p:spTgt spid="18"/>
                                        </p:tgtEl>
                                      </p:cBhvr>
                                      <p:to x="100000" y="100000"/>
                                    </p:animScale>
                                    <p:animScale>
                                      <p:cBhvr>
                                        <p:cTn id="49" dur="26">
                                          <p:stCondLst>
                                            <p:cond delay="1312"/>
                                          </p:stCondLst>
                                        </p:cTn>
                                        <p:tgtEl>
                                          <p:spTgt spid="18"/>
                                        </p:tgtEl>
                                      </p:cBhvr>
                                      <p:to x="100000" y="80000"/>
                                    </p:animScale>
                                    <p:animScale>
                                      <p:cBhvr>
                                        <p:cTn id="50" dur="166" decel="50000">
                                          <p:stCondLst>
                                            <p:cond delay="1338"/>
                                          </p:stCondLst>
                                        </p:cTn>
                                        <p:tgtEl>
                                          <p:spTgt spid="18"/>
                                        </p:tgtEl>
                                      </p:cBhvr>
                                      <p:to x="100000" y="100000"/>
                                    </p:animScale>
                                    <p:animScale>
                                      <p:cBhvr>
                                        <p:cTn id="51" dur="26">
                                          <p:stCondLst>
                                            <p:cond delay="1642"/>
                                          </p:stCondLst>
                                        </p:cTn>
                                        <p:tgtEl>
                                          <p:spTgt spid="18"/>
                                        </p:tgtEl>
                                      </p:cBhvr>
                                      <p:to x="100000" y="90000"/>
                                    </p:animScale>
                                    <p:animScale>
                                      <p:cBhvr>
                                        <p:cTn id="52" dur="166" decel="50000">
                                          <p:stCondLst>
                                            <p:cond delay="1668"/>
                                          </p:stCondLst>
                                        </p:cTn>
                                        <p:tgtEl>
                                          <p:spTgt spid="18"/>
                                        </p:tgtEl>
                                      </p:cBhvr>
                                      <p:to x="100000" y="100000"/>
                                    </p:animScale>
                                    <p:animScale>
                                      <p:cBhvr>
                                        <p:cTn id="53" dur="26">
                                          <p:stCondLst>
                                            <p:cond delay="1808"/>
                                          </p:stCondLst>
                                        </p:cTn>
                                        <p:tgtEl>
                                          <p:spTgt spid="18"/>
                                        </p:tgtEl>
                                      </p:cBhvr>
                                      <p:to x="100000" y="95000"/>
                                    </p:animScale>
                                    <p:animScale>
                                      <p:cBhvr>
                                        <p:cTn id="54" dur="166" decel="50000">
                                          <p:stCondLst>
                                            <p:cond delay="1834"/>
                                          </p:stCondLst>
                                        </p:cTn>
                                        <p:tgtEl>
                                          <p:spTgt spid="18"/>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2.63889E-6 -2.60836E-6 L 0.60165 0.18294 " pathEditMode="relative" rAng="0" ptsTypes="AA">
                                      <p:cBhvr>
                                        <p:cTn id="58" dur="2000" fill="hold"/>
                                        <p:tgtEl>
                                          <p:spTgt spid="19"/>
                                        </p:tgtEl>
                                        <p:attrNameLst>
                                          <p:attrName>ppt_x</p:attrName>
                                          <p:attrName>ppt_y</p:attrName>
                                        </p:attrNameLst>
                                      </p:cBhvr>
                                      <p:rCtr x="30078" y="91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72666" y="3066800"/>
            <a:ext cx="16970375" cy="67818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09800" y="419096"/>
            <a:ext cx="14935200" cy="236220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3200384" y="630702"/>
            <a:ext cx="13616763" cy="1938992"/>
          </a:xfrm>
          <a:prstGeom prst="rect">
            <a:avLst/>
          </a:prstGeom>
        </p:spPr>
        <p:txBody>
          <a:bodyPr wrap="square">
            <a:spAutoFit/>
          </a:bodyPr>
          <a:lstStyle/>
          <a:p>
            <a:r>
              <a:rPr lang="vi-VN" sz="4000" dirty="0">
                <a:latin typeface="Lobster" charset="0"/>
              </a:rPr>
              <a:t>Bài tập 1: Đọc bài văn Qua những mùa hoa. Tìm các từ ngữ có tác dụng nối trong ba đoạn văn đầu hoặc bốn đoạn văn cuối và giải thích từ ngữ đó có tác dụng nối câu, nối đoạn như thế nào?</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cxnSp>
        <p:nvCxnSpPr>
          <p:cNvPr id="11" name="Straight Connector 10"/>
          <p:cNvCxnSpPr/>
          <p:nvPr/>
        </p:nvCxnSpPr>
        <p:spPr>
          <a:xfrm>
            <a:off x="15103798" y="1866900"/>
            <a:ext cx="582451"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954000" y="1297164"/>
            <a:ext cx="30480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370646" y="1866900"/>
            <a:ext cx="10878754"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76089" y="2369132"/>
            <a:ext cx="2830911" cy="1899284"/>
          </a:xfrm>
          <a:prstGeom prst="rect">
            <a:avLst/>
          </a:prstGeom>
        </p:spPr>
      </p:pic>
      <p:cxnSp>
        <p:nvCxnSpPr>
          <p:cNvPr id="33" name="Straight Connector 32"/>
          <p:cNvCxnSpPr/>
          <p:nvPr/>
        </p:nvCxnSpPr>
        <p:spPr>
          <a:xfrm>
            <a:off x="3171924" y="2569694"/>
            <a:ext cx="1127619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196147" y="3274493"/>
            <a:ext cx="15621000" cy="6574107"/>
          </a:xfrm>
          <a:prstGeom prst="rect">
            <a:avLst/>
          </a:prstGeom>
        </p:spPr>
        <p:txBody>
          <a:bodyPr wrap="square">
            <a:spAutoFit/>
          </a:bodyPr>
          <a:lstStyle/>
          <a:p>
            <a:pPr algn="ctr">
              <a:lnSpc>
                <a:spcPct val="130000"/>
              </a:lnSpc>
            </a:pPr>
            <a:r>
              <a:rPr lang="vi-VN" sz="3600" dirty="0">
                <a:solidFill>
                  <a:srgbClr val="800000"/>
                </a:solidFill>
                <a:latin typeface="Lobster" charset="0"/>
              </a:rPr>
              <a:t>QUA NHỮNG MÙA HOA </a:t>
            </a:r>
          </a:p>
          <a:p>
            <a:pPr>
              <a:lnSpc>
                <a:spcPct val="130000"/>
              </a:lnSpc>
            </a:pPr>
            <a:r>
              <a:rPr lang="vi-VN" sz="3600" dirty="0">
                <a:solidFill>
                  <a:srgbClr val="800000"/>
                </a:solidFill>
                <a:latin typeface="Lobster" charset="0"/>
              </a:rPr>
              <a:t>	Trên con đường từ nhà đến trường, tôi phải đi qua bờ Hồ Gươm</a:t>
            </a:r>
            <a:r>
              <a:rPr lang="en-US" sz="3600" dirty="0">
                <a:solidFill>
                  <a:srgbClr val="800000"/>
                </a:solidFill>
                <a:latin typeface="Lobster" charset="0"/>
              </a:rPr>
              <a:t>.</a:t>
            </a:r>
            <a:r>
              <a:rPr lang="vi-VN" sz="3600" dirty="0">
                <a:solidFill>
                  <a:srgbClr val="800000"/>
                </a:solidFill>
                <a:latin typeface="Lobster" charset="0"/>
              </a:rPr>
              <a:t> Lúc có bạn thì chuyện trò tíu tít, có khi đuổi nhau suốt dọc đường. Nhưng khi đi một mình, tôi thích ôm cặp vào ngực, nhìn lên các vòm cây, vừa đi vừa lẩm nhẩm ôn bài.</a:t>
            </a:r>
          </a:p>
          <a:p>
            <a:pPr>
              <a:lnSpc>
                <a:spcPct val="130000"/>
              </a:lnSpc>
            </a:pPr>
            <a:r>
              <a:rPr lang="vi-VN" sz="3600" dirty="0">
                <a:solidFill>
                  <a:srgbClr val="800000"/>
                </a:solidFill>
                <a:latin typeface="Lobster" charset="0"/>
              </a:rPr>
              <a:t>	 Vì thế, tôi thường là đứa phát hiện ra bông hoa gạo đầu tiên nở trên cây gạo trước đền Ngọc Sơn. Rồi bông nọ gọi bông kia, bông nọ ganh bông kia, chỉ vài hôm sau, cây gạo đã như một cây đuốc lớn cháy rừng rực giữa trời.</a:t>
            </a:r>
          </a:p>
          <a:p>
            <a:pPr>
              <a:lnSpc>
                <a:spcPct val="130000"/>
              </a:lnSpc>
            </a:pPr>
            <a:r>
              <a:rPr lang="vi-VN" sz="3600" dirty="0">
                <a:solidFill>
                  <a:srgbClr val="800000"/>
                </a:solidFill>
                <a:latin typeface="Lobster" charset="0"/>
              </a:rPr>
              <a:t>	Nhưng khi lửa ở cây gạo sắp lụi thì nó lại “bén” sang những cây vông cạnh cầu Thê Húc</a:t>
            </a:r>
            <a:r>
              <a:rPr lang="en-US" sz="3600" dirty="0">
                <a:solidFill>
                  <a:srgbClr val="800000"/>
                </a:solidFill>
                <a:latin typeface="Lobster" charset="0"/>
              </a:rPr>
              <a:t>.</a:t>
            </a:r>
            <a:r>
              <a:rPr lang="vi-VN" sz="3600" dirty="0">
                <a:solidFill>
                  <a:srgbClr val="800000"/>
                </a:solidFill>
                <a:latin typeface="Lobster" charset="0"/>
              </a:rPr>
              <a:t> Rồi thì cả một bãi vông lại bừng lên, đỏ gay, đỏ gắt suốt cả tháng tư.</a:t>
            </a:r>
          </a:p>
        </p:txBody>
      </p:sp>
    </p:spTree>
    <p:extLst>
      <p:ext uri="{BB962C8B-B14F-4D97-AF65-F5344CB8AC3E}">
        <p14:creationId xmlns:p14="http://schemas.microsoft.com/office/powerpoint/2010/main" val="384027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22" presetClass="entr" presetSubtype="8"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8"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457200" y="571500"/>
            <a:ext cx="17221200" cy="9296400"/>
          </a:xfrm>
          <a:prstGeom prst="roundRect">
            <a:avLst>
              <a:gd name="adj" fmla="val 7251"/>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sz="3500" kern="0">
              <a:solidFill>
                <a:srgbClr val="FFFFFF"/>
              </a:solidFill>
              <a:ea typeface="Calibri"/>
              <a:cs typeface="Calibri"/>
              <a:sym typeface="Calibri"/>
            </a:endParaRPr>
          </a:p>
        </p:txBody>
      </p:sp>
      <p:sp>
        <p:nvSpPr>
          <p:cNvPr id="4" name="Text Box 5"/>
          <p:cNvSpPr txBox="1">
            <a:spLocks noChangeArrowheads="1"/>
          </p:cNvSpPr>
          <p:nvPr/>
        </p:nvSpPr>
        <p:spPr bwMode="auto">
          <a:xfrm>
            <a:off x="746698" y="913309"/>
            <a:ext cx="16252776"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tháng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năm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thì</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cây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phượng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đón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lấy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lửa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ấy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chạy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tiếp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cuộc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chạy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tiếp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sức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của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các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loài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trong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thành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phố</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báo</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hiệu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ngày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nghỉ</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hè</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thoải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mái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của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chúng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tôi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sắp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a:t>
            </a:r>
          </a:p>
        </p:txBody>
      </p:sp>
      <p:sp>
        <p:nvSpPr>
          <p:cNvPr id="5" name="Text Box 6"/>
          <p:cNvSpPr txBox="1">
            <a:spLocks noChangeArrowheads="1"/>
          </p:cNvSpPr>
          <p:nvPr/>
        </p:nvSpPr>
        <p:spPr bwMode="auto">
          <a:xfrm>
            <a:off x="742888" y="2387680"/>
            <a:ext cx="16229982" cy="212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trời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bắt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đầu</a:t>
            </a:r>
            <a:r>
              <a:rPr kumimoji="0" lang="en-US" altLang="vi-VN" sz="3500" i="0" u="none" strike="noStrike" kern="1200" cap="none" spc="0" normalizeH="0" baseline="0" noProof="0" dirty="0">
                <a:ln>
                  <a:noFill/>
                </a:ln>
                <a:solidFill>
                  <a:srgbClr val="800000"/>
                </a:solidFill>
                <a:effectLst/>
                <a:uLnTx/>
                <a:uFillTx/>
                <a:latin typeface="Lobster" charset="0"/>
              </a:rPr>
              <a:t> gay </a:t>
            </a:r>
            <a:r>
              <a:rPr kumimoji="0" lang="en-US" altLang="vi-VN" sz="3500" i="0" u="none" strike="noStrike" kern="1200" cap="none" spc="0" normalizeH="0" baseline="0" noProof="0" dirty="0" err="1">
                <a:ln>
                  <a:noFill/>
                </a:ln>
                <a:solidFill>
                  <a:srgbClr val="800000"/>
                </a:solidFill>
                <a:effectLst/>
                <a:uLnTx/>
                <a:uFillTx/>
                <a:latin typeface="Lobster" charset="0"/>
              </a:rPr>
              <a:t>gắt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thì</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sắc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muốn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giảm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độ</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chói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chang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của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mình</a:t>
            </a:r>
            <a:r>
              <a:rPr kumimoji="0" lang="en-US" altLang="vi-VN" sz="3500" i="0" u="none" strike="noStrike" kern="1200" cap="none" spc="0" normalizeH="0" baseline="0" noProof="0" dirty="0">
                <a:ln>
                  <a:noFill/>
                </a:ln>
                <a:solidFill>
                  <a:srgbClr val="800000"/>
                </a:solidFill>
                <a:effectLst/>
                <a:uLnTx/>
                <a:uFillTx/>
                <a:latin typeface="Lobster" charset="0"/>
              </a:rPr>
              <a:t>.</a:t>
            </a:r>
            <a:r>
              <a:rPr kumimoji="0" lang="en-US" altLang="vi-VN" sz="3500" i="0" u="none" strike="noStrike" kern="1200" cap="none" spc="0" normalizeH="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phượng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màu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hồng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pha</a:t>
            </a:r>
            <a:r>
              <a:rPr kumimoji="0" lang="en-US" altLang="vi-VN" sz="3500" i="0" u="none" strike="noStrike" kern="1200" cap="none" spc="0" normalizeH="0" baseline="0" noProof="0" dirty="0">
                <a:ln>
                  <a:noFill/>
                </a:ln>
                <a:solidFill>
                  <a:srgbClr val="800000"/>
                </a:solidFill>
                <a:effectLst/>
                <a:uLnTx/>
                <a:uFillTx/>
                <a:latin typeface="Lobster" charset="0"/>
              </a:rPr>
              <a:t> da cam </a:t>
            </a:r>
            <a:r>
              <a:rPr kumimoji="0" lang="en-US" altLang="vi-VN" sz="3500" i="0" u="none" strike="noStrike" kern="1200" cap="none" spc="0" normalizeH="0" baseline="0" noProof="0" dirty="0" err="1">
                <a:ln>
                  <a:noFill/>
                </a:ln>
                <a:solidFill>
                  <a:srgbClr val="800000"/>
                </a:solidFill>
                <a:effectLst/>
                <a:uLnTx/>
                <a:uFillTx/>
                <a:latin typeface="Lobster" charset="0"/>
              </a:rPr>
              <a:t>chứ</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không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đỏ</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gắt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vông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gạo</a:t>
            </a:r>
            <a:r>
              <a:rPr kumimoji="0" lang="en-US" altLang="vi-VN" sz="3500" i="0" u="none" strike="noStrike" kern="1200" cap="none" spc="0" normalizeH="0" baseline="0" noProof="0" dirty="0">
                <a:ln>
                  <a:noFill/>
                </a:ln>
                <a:solidFill>
                  <a:srgbClr val="800000"/>
                </a:solidFill>
                <a:effectLst/>
                <a:uLnTx/>
                <a:uFillTx/>
                <a:latin typeface="Lobster" charset="0"/>
              </a:rPr>
              <a:t>.</a:t>
            </a:r>
            <a:r>
              <a:rPr kumimoji="0" lang="en-US" altLang="vi-VN" sz="3500" i="0" u="none" strike="noStrike" kern="1200" cap="none" spc="0" normalizeH="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cái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anh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bằng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lăng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thì</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hồng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tím</a:t>
            </a:r>
            <a:r>
              <a:rPr kumimoji="0" lang="en-US" altLang="vi-VN" sz="3500" i="0" u="none" strike="noStrike" kern="1200" cap="none" spc="0" normalizeH="0" baseline="0" noProof="0" dirty="0">
                <a:ln>
                  <a:noFill/>
                </a:ln>
                <a:solidFill>
                  <a:srgbClr val="800000"/>
                </a:solidFill>
                <a:effectLst/>
                <a:uLnTx/>
                <a:uFillTx/>
                <a:latin typeface="Lobster" charset="0"/>
              </a:rPr>
              <a:t>.</a:t>
            </a:r>
            <a:r>
              <a:rPr kumimoji="0" lang="en-US" altLang="vi-VN" sz="3500" i="0" u="none" strike="noStrike" kern="1200" cap="none" spc="0" normalizeH="0" noProof="0" dirty="0">
                <a:ln>
                  <a:noFill/>
                </a:ln>
                <a:solidFill>
                  <a:srgbClr val="800000"/>
                </a:solidFill>
                <a:effectLst/>
                <a:uLnTx/>
                <a:uFillTx/>
                <a:latin typeface="Lobster" charset="0"/>
              </a:rPr>
              <a:t> </a:t>
            </a:r>
            <a:r>
              <a:rPr kumimoji="0" lang="en-US" altLang="vi-VN" sz="3500" i="0" u="none" strike="noStrike" kern="1200" cap="none" spc="0" normalizeH="0" baseline="0" noProof="0" dirty="0">
                <a:ln>
                  <a:noFill/>
                </a:ln>
                <a:solidFill>
                  <a:srgbClr val="800000"/>
                </a:solidFill>
                <a:effectLst/>
                <a:uLnTx/>
                <a:uFillTx/>
                <a:latin typeface="Lobster" charset="0"/>
              </a:rPr>
              <a:t>Sang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anh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muồng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thì</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hẳn</a:t>
            </a:r>
            <a:r>
              <a:rPr kumimoji="0" lang="en-US" altLang="vi-VN" sz="3500" i="0" u="none" strike="noStrike" kern="1200" cap="none" spc="0" normalizeH="0" baseline="0" noProof="0" dirty="0">
                <a:ln>
                  <a:noFill/>
                </a:ln>
                <a:solidFill>
                  <a:srgbClr val="800000"/>
                </a:solidFill>
                <a:effectLst/>
                <a:uLnTx/>
                <a:uFillTx/>
                <a:latin typeface="Lobster" charset="0"/>
              </a:rPr>
              <a:t> sang </a:t>
            </a:r>
            <a:r>
              <a:rPr kumimoji="0" lang="en-US" altLang="vi-VN" sz="3500" i="0" u="none" strike="noStrike" kern="1200" cap="none" spc="0" normalizeH="0" baseline="0" noProof="0" dirty="0" err="1">
                <a:ln>
                  <a:noFill/>
                </a:ln>
                <a:solidFill>
                  <a:srgbClr val="800000"/>
                </a:solidFill>
                <a:effectLst/>
                <a:uLnTx/>
                <a:uFillTx/>
                <a:latin typeface="Lobster" charset="0"/>
              </a:rPr>
              <a:t>sắc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vàng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chanh</a:t>
            </a:r>
            <a:r>
              <a:rPr kumimoji="0" lang="en-US" altLang="vi-VN" sz="3500" i="0" u="none" strike="noStrike" kern="1200" cap="none" spc="0" normalizeH="0" baseline="0" noProof="0" dirty="0">
                <a:ln>
                  <a:noFill/>
                </a:ln>
                <a:solidFill>
                  <a:srgbClr val="800000"/>
                </a:solidFill>
                <a:effectLst/>
                <a:uLnTx/>
                <a:uFillTx/>
                <a:latin typeface="Lobster" charset="0"/>
              </a:rPr>
              <a:t>. </a:t>
            </a:r>
          </a:p>
        </p:txBody>
      </p:sp>
      <p:sp>
        <p:nvSpPr>
          <p:cNvPr id="6" name="Text Box 9"/>
          <p:cNvSpPr txBox="1">
            <a:spLocks noChangeArrowheads="1"/>
          </p:cNvSpPr>
          <p:nvPr/>
        </p:nvSpPr>
        <p:spPr bwMode="auto">
          <a:xfrm>
            <a:off x="746698" y="4519098"/>
            <a:ext cx="16252776" cy="212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nói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chung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đó</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toàn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là</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màu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sắc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rực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rỡ</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muốn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phô</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hết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ngoài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Mãi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năm</a:t>
            </a:r>
            <a:r>
              <a:rPr kumimoji="0" lang="en-US" altLang="vi-VN" sz="3500" i="0" u="none" strike="noStrike" kern="1200" cap="none" spc="0" normalizeH="0" baseline="0" noProof="0" dirty="0">
                <a:ln>
                  <a:noFill/>
                </a:ln>
                <a:solidFill>
                  <a:srgbClr val="800000"/>
                </a:solidFill>
                <a:effectLst/>
                <a:uLnTx/>
                <a:uFillTx/>
                <a:latin typeface="Lobster" charset="0"/>
              </a:rPr>
              <a:t> nay, </a:t>
            </a:r>
            <a:r>
              <a:rPr kumimoji="0" lang="en-US" altLang="vi-VN" sz="3500" i="0" u="none" strike="noStrike" kern="1200" cap="none" spc="0" normalizeH="0" baseline="0" noProof="0" dirty="0" err="1">
                <a:ln>
                  <a:noFill/>
                </a:ln>
                <a:solidFill>
                  <a:srgbClr val="800000"/>
                </a:solidFill>
                <a:effectLst/>
                <a:uLnTx/>
                <a:uFillTx/>
                <a:latin typeface="Lobster" charset="0"/>
              </a:rPr>
              <a:t>khi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lên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lớp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Năm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 </a:t>
            </a:r>
            <a:r>
              <a:rPr kumimoji="0" lang="en-US" altLang="vi-VN" sz="3500" i="0" u="none" strike="noStrike" kern="1200" cap="none" spc="0" normalizeH="0" baseline="0" noProof="0" dirty="0" err="1">
                <a:ln>
                  <a:noFill/>
                </a:ln>
                <a:solidFill>
                  <a:srgbClr val="800000"/>
                </a:solidFill>
                <a:effectLst/>
                <a:uLnTx/>
                <a:uFillTx/>
                <a:latin typeface="Lobster" charset="0"/>
              </a:rPr>
              <a:t>người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lớn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hơn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một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tí</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tôi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mới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nhận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sấu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chùm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nhỏ</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xíu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sắc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chỉ</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hơi</a:t>
            </a:r>
            <a:r>
              <a:rPr kumimoji="0" lang="en-US" altLang="vi-VN" sz="3500" i="0" u="none" strike="noStrike" kern="1200" cap="none" spc="0" normalizeH="0" baseline="0" noProof="0" dirty="0">
                <a:ln>
                  <a:noFill/>
                </a:ln>
                <a:solidFill>
                  <a:srgbClr val="800000"/>
                </a:solidFill>
                <a:effectLst/>
                <a:uLnTx/>
                <a:uFillTx/>
                <a:latin typeface="Lobster" charset="0"/>
              </a:rPr>
              <a:t> hoe </a:t>
            </a:r>
            <a:r>
              <a:rPr kumimoji="0" lang="en-US" altLang="vi-VN" sz="3500" i="0" u="none" strike="noStrike" kern="1200" cap="none" spc="0" normalizeH="0" baseline="0" noProof="0" dirty="0" err="1">
                <a:ln>
                  <a:noFill/>
                </a:ln>
                <a:solidFill>
                  <a:srgbClr val="800000"/>
                </a:solidFill>
                <a:effectLst/>
                <a:uLnTx/>
                <a:uFillTx/>
                <a:latin typeface="Lobster" charset="0"/>
              </a:rPr>
              <a:t>vàng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chìm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lẫn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vào</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từng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đợt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lá</a:t>
            </a:r>
            <a:r>
              <a:rPr kumimoji="0" lang="en-US" altLang="vi-VN" sz="3500" i="0" u="none" strike="noStrike" kern="1200" cap="none" spc="0" normalizeH="0" baseline="0" noProof="0" dirty="0">
                <a:ln>
                  <a:noFill/>
                </a:ln>
                <a:solidFill>
                  <a:srgbClr val="800000"/>
                </a:solidFill>
                <a:effectLst/>
                <a:uLnTx/>
                <a:uFillTx/>
                <a:latin typeface="Lobster" charset="0"/>
              </a:rPr>
              <a:t> non, </a:t>
            </a:r>
            <a:r>
              <a:rPr kumimoji="0" lang="en-US" altLang="vi-VN" sz="3500" i="0" u="none" strike="noStrike" kern="1200" cap="none" spc="0" normalizeH="0" baseline="0" noProof="0" dirty="0" err="1">
                <a:ln>
                  <a:noFill/>
                </a:ln>
                <a:solidFill>
                  <a:srgbClr val="800000"/>
                </a:solidFill>
                <a:effectLst/>
                <a:uLnTx/>
                <a:uFillTx/>
                <a:latin typeface="Lobster" charset="0"/>
              </a:rPr>
              <a:t>lẫn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với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màu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dịu</a:t>
            </a:r>
            <a:r>
              <a:rPr kumimoji="0" lang="en-US" altLang="vi-VN" sz="3500" i="0" u="none" strike="noStrike" kern="1200" cap="none" spc="0" normalizeH="0" baseline="0" noProof="0" dirty="0">
                <a:ln>
                  <a:noFill/>
                </a:ln>
                <a:solidFill>
                  <a:srgbClr val="800000"/>
                </a:solidFill>
                <a:effectLst/>
                <a:uLnTx/>
                <a:uFillTx/>
                <a:latin typeface="Lobster" charset="0"/>
              </a:rPr>
              <a:t>.</a:t>
            </a:r>
          </a:p>
        </p:txBody>
      </p:sp>
      <p:sp>
        <p:nvSpPr>
          <p:cNvPr id="7" name="Text Box 10"/>
          <p:cNvSpPr txBox="1">
            <a:spLocks noChangeArrowheads="1"/>
          </p:cNvSpPr>
          <p:nvPr/>
        </p:nvSpPr>
        <p:spPr bwMode="auto">
          <a:xfrm>
            <a:off x="708252" y="6697916"/>
            <a:ext cx="16412340"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khi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các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loài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rực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rỡ</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gạo</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vông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phượng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bằng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lăng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muồng</a:t>
            </a:r>
            <a:r>
              <a:rPr kumimoji="0" lang="en-US" altLang="vi-VN" sz="3500" i="0" u="none" strike="noStrike" kern="1200" cap="none" spc="0" normalizeH="0" baseline="0" noProof="0" dirty="0">
                <a:ln>
                  <a:noFill/>
                </a:ln>
                <a:solidFill>
                  <a:srgbClr val="800000"/>
                </a:solidFill>
                <a:effectLst/>
                <a:uLnTx/>
                <a:uFillTx/>
                <a:latin typeface="Lobster" charset="0"/>
              </a:rPr>
              <a:t>,…</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kéo</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quân</a:t>
            </a:r>
            <a:r>
              <a:rPr kumimoji="0" lang="en-US" altLang="vi-VN" sz="3500" i="0" u="none" strike="noStrike" kern="1200" cap="none" spc="0" normalizeH="0" baseline="0" noProof="0" dirty="0">
                <a:ln>
                  <a:noFill/>
                </a:ln>
                <a:solidFill>
                  <a:srgbClr val="800000"/>
                </a:solidFill>
                <a:effectLst/>
                <a:uLnTx/>
                <a:uFillTx/>
                <a:latin typeface="Lobster" charset="0"/>
              </a:rPr>
              <a:t> qua </a:t>
            </a:r>
            <a:r>
              <a:rPr kumimoji="0" lang="en-US" altLang="vi-VN" sz="3500" i="0" u="none" strike="noStrike" kern="1200" cap="none" spc="0" normalizeH="0" baseline="0" noProof="0" dirty="0" err="1">
                <a:ln>
                  <a:noFill/>
                </a:ln>
                <a:solidFill>
                  <a:srgbClr val="800000"/>
                </a:solidFill>
                <a:effectLst/>
                <a:uLnTx/>
                <a:uFillTx/>
                <a:latin typeface="Lobster" charset="0"/>
              </a:rPr>
              <a:t>bầu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trời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Hà</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Nội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cây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sấu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trước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cửa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nhà</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tôi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mới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lấp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ló</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chùm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quả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xanh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giòn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Rồi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sau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đó</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quả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chín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quả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chín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ngọt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chua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ngọt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một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cách</a:t>
            </a:r>
            <a:r>
              <a:rPr kumimoji="0" lang="en-US" altLang="vi-VN" sz="3500" i="0" u="none" strike="noStrike" kern="1200" cap="none" spc="0" normalizeH="0" baseline="0" noProof="0" dirty="0">
                <a:ln>
                  <a:noFill/>
                </a:ln>
                <a:solidFill>
                  <a:srgbClr val="800000"/>
                </a:solidFill>
                <a:effectLst/>
                <a:uLnTx/>
                <a:uFillTx/>
                <a:latin typeface="Lobster" charset="0"/>
              </a:rPr>
              <a:t> e </a:t>
            </a:r>
            <a:r>
              <a:rPr kumimoji="0" lang="en-US" altLang="vi-VN" sz="3500" i="0" u="none" strike="noStrike" kern="1200" cap="none" spc="0" normalizeH="0" baseline="0" noProof="0" dirty="0" err="1">
                <a:ln>
                  <a:noFill/>
                </a:ln>
                <a:solidFill>
                  <a:srgbClr val="800000"/>
                </a:solidFill>
                <a:effectLst/>
                <a:uLnTx/>
                <a:uFillTx/>
                <a:latin typeface="Lobster" charset="0"/>
              </a:rPr>
              <a:t>dè</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khiêm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tốn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tính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tình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sấu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vậy</a:t>
            </a:r>
            <a:r>
              <a:rPr kumimoji="0" lang="en-US" altLang="vi-VN" sz="3500" i="0" u="none" strike="noStrike" kern="1200" cap="none" spc="0" normalizeH="0" baseline="0" noProof="0" dirty="0">
                <a:ln>
                  <a:noFill/>
                </a:ln>
                <a:solidFill>
                  <a:srgbClr val="800000"/>
                </a:solidFill>
                <a:effectLst/>
                <a:uLnTx/>
                <a:uFillTx/>
                <a:latin typeface="Lobster" charset="0"/>
              </a:rPr>
              <a:t>.</a:t>
            </a:r>
          </a:p>
          <a:p>
            <a:pPr marL="0" marR="0" lvl="0" indent="0" algn="just" defTabSz="914400" rtl="0" eaLnBrk="1" fontAlgn="base" latinLnBrk="0" hangingPunct="1">
              <a:lnSpc>
                <a:spcPct val="130000"/>
              </a:lnSpc>
              <a:spcBef>
                <a:spcPct val="50000"/>
              </a:spcBef>
              <a:spcAft>
                <a:spcPct val="0"/>
              </a:spcAft>
              <a:buClrTx/>
              <a:buSzTx/>
              <a:buFontTx/>
              <a:buNone/>
              <a:tabLst/>
              <a:defRPr/>
            </a:pPr>
            <a:r>
              <a:rPr lang="en-US" altLang="vi-VN" sz="3500" dirty="0">
                <a:solidFill>
                  <a:srgbClr val="800000"/>
                </a:solidFill>
                <a:latin typeface="Lobster" charset="0"/>
              </a:rPr>
              <a:t>                                      </a:t>
            </a:r>
            <a:endParaRPr kumimoji="0" lang="en-US" altLang="vi-VN" sz="3500" i="0" u="none" strike="noStrike" kern="1200" cap="none" spc="0" normalizeH="0" baseline="0" noProof="0" dirty="0">
              <a:ln>
                <a:noFill/>
              </a:ln>
              <a:solidFill>
                <a:srgbClr val="800000"/>
              </a:solidFill>
              <a:effectLst/>
              <a:uLnTx/>
              <a:uFillTx/>
              <a:latin typeface="Lobster" charset="0"/>
            </a:endParaRPr>
          </a:p>
        </p:txBody>
      </p:sp>
      <p:sp>
        <p:nvSpPr>
          <p:cNvPr id="8" name="Text Box 10"/>
          <p:cNvSpPr txBox="1">
            <a:spLocks noChangeArrowheads="1"/>
          </p:cNvSpPr>
          <p:nvPr/>
        </p:nvSpPr>
        <p:spPr bwMode="auto">
          <a:xfrm>
            <a:off x="11887200" y="9029700"/>
            <a:ext cx="16412340" cy="72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lang="en-US" altLang="vi-VN" sz="3500" dirty="0">
                <a:solidFill>
                  <a:srgbClr val="800000"/>
                </a:solidFill>
                <a:latin typeface="Lobster" charset="0"/>
              </a:rPr>
              <a:t>Theo </a:t>
            </a:r>
            <a:r>
              <a:rPr lang="en-US" altLang="vi-VN" sz="3500" dirty="0" err="1">
                <a:solidFill>
                  <a:srgbClr val="800000"/>
                </a:solidFill>
                <a:latin typeface="Lobster" charset="0"/>
              </a:rPr>
              <a:t>Văn</a:t>
            </a:r>
            <a:r>
              <a:rPr lang="en-US" altLang="vi-VN" sz="3500" dirty="0">
                <a:solidFill>
                  <a:srgbClr val="800000"/>
                </a:solidFill>
                <a:latin typeface="Lobster" charset="0"/>
              </a:rPr>
              <a:t> Long                                      </a:t>
            </a:r>
            <a:endParaRPr kumimoji="0" lang="en-US" altLang="vi-VN" sz="3500" i="0" u="none" strike="noStrike" kern="1200" cap="none" spc="0" normalizeH="0" baseline="0" noProof="0" dirty="0">
              <a:ln>
                <a:noFill/>
              </a:ln>
              <a:solidFill>
                <a:srgbClr val="800000"/>
              </a:solidFill>
              <a:effectLst/>
              <a:uLnTx/>
              <a:uFillTx/>
              <a:latin typeface="Lobster" charset="0"/>
            </a:endParaRPr>
          </a:p>
        </p:txBody>
      </p:sp>
    </p:spTree>
    <p:extLst>
      <p:ext uri="{BB962C8B-B14F-4D97-AF65-F5344CB8AC3E}">
        <p14:creationId xmlns:p14="http://schemas.microsoft.com/office/powerpoint/2010/main" val="318674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598" y="1094508"/>
            <a:ext cx="16287527" cy="67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a:spLocks noChangeArrowheads="1"/>
          </p:cNvSpPr>
          <p:nvPr/>
        </p:nvSpPr>
        <p:spPr bwMode="auto">
          <a:xfrm>
            <a:off x="2362200" y="2400300"/>
            <a:ext cx="12573000"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GB" altLang="vi-VN" sz="4800" b="1" i="0" u="none" strike="noStrike" kern="1200" cap="none" spc="0" normalizeH="0" baseline="0" noProof="0" dirty="0" err="1">
                <a:ln>
                  <a:noFill/>
                </a:ln>
                <a:solidFill>
                  <a:srgbClr val="000066"/>
                </a:solidFill>
                <a:effectLst/>
                <a:uLnTx/>
                <a:uFillTx/>
                <a:latin typeface="Lobster" charset="0"/>
              </a:rPr>
              <a:t>Bài</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văn</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a:ln>
                  <a:noFill/>
                </a:ln>
                <a:solidFill>
                  <a:srgbClr val="FF0000"/>
                </a:solidFill>
                <a:effectLst/>
                <a:uLnTx/>
                <a:uFillTx/>
                <a:latin typeface="Lobster" charset="0"/>
              </a:rPr>
              <a:t>Qua  </a:t>
            </a:r>
            <a:r>
              <a:rPr kumimoji="0" lang="en-GB" altLang="vi-VN" sz="4800" b="1" i="0" u="none" strike="noStrike" kern="1200" cap="none" spc="0" normalizeH="0" baseline="0" noProof="0" dirty="0" err="1">
                <a:ln>
                  <a:noFill/>
                </a:ln>
                <a:solidFill>
                  <a:srgbClr val="FF0000"/>
                </a:solidFill>
                <a:effectLst/>
                <a:uLnTx/>
                <a:uFillTx/>
                <a:latin typeface="Lobster" charset="0"/>
              </a:rPr>
              <a:t>những</a:t>
            </a:r>
            <a:r>
              <a:rPr kumimoji="0" lang="en-GB" altLang="vi-VN" sz="4800" b="1" i="0" u="none" strike="noStrike" kern="1200" cap="none" spc="0" normalizeH="0" baseline="0" noProof="0" dirty="0">
                <a:ln>
                  <a:noFill/>
                </a:ln>
                <a:solidFill>
                  <a:srgbClr val="FF0000"/>
                </a:solidFill>
                <a:effectLst/>
                <a:uLnTx/>
                <a:uFillTx/>
                <a:latin typeface="Lobster" charset="0"/>
              </a:rPr>
              <a:t>  </a:t>
            </a:r>
            <a:r>
              <a:rPr kumimoji="0" lang="en-GB" altLang="vi-VN" sz="4800" b="1" i="0" u="none" strike="noStrike" kern="1200" cap="none" spc="0" normalizeH="0" baseline="0" noProof="0" dirty="0" err="1">
                <a:ln>
                  <a:noFill/>
                </a:ln>
                <a:solidFill>
                  <a:srgbClr val="FF0000"/>
                </a:solidFill>
                <a:effectLst/>
                <a:uLnTx/>
                <a:uFillTx/>
                <a:latin typeface="Lobster" charset="0"/>
              </a:rPr>
              <a:t>mùa</a:t>
            </a:r>
            <a:r>
              <a:rPr kumimoji="0" lang="en-GB" altLang="vi-VN" sz="4800" b="1" i="0" u="none" strike="noStrike" kern="1200" cap="none" spc="0" normalizeH="0" baseline="0" noProof="0" dirty="0">
                <a:ln>
                  <a:noFill/>
                </a:ln>
                <a:solidFill>
                  <a:srgbClr val="FF0000"/>
                </a:solidFill>
                <a:effectLst/>
                <a:uLnTx/>
                <a:uFillTx/>
                <a:latin typeface="Lobster" charset="0"/>
              </a:rPr>
              <a:t>  </a:t>
            </a:r>
            <a:r>
              <a:rPr kumimoji="0" lang="en-GB" altLang="vi-VN" sz="4800" b="1" i="0" u="none" strike="noStrike" kern="1200" cap="none" spc="0" normalizeH="0" baseline="0" noProof="0" dirty="0" err="1">
                <a:ln>
                  <a:noFill/>
                </a:ln>
                <a:solidFill>
                  <a:srgbClr val="FF0000"/>
                </a:solidFill>
                <a:effectLst/>
                <a:uLnTx/>
                <a:uFillTx/>
                <a:latin typeface="Lobster" charset="0"/>
              </a:rPr>
              <a:t>hoa</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có</a:t>
            </a:r>
            <a:r>
              <a:rPr kumimoji="0" lang="en-GB" altLang="vi-VN" sz="4800" b="1" i="0" u="none" strike="noStrike" kern="1200" cap="none" spc="0" normalizeH="0" baseline="0" noProof="0" dirty="0">
                <a:ln>
                  <a:noFill/>
                </a:ln>
                <a:solidFill>
                  <a:srgbClr val="000066"/>
                </a:solidFill>
                <a:effectLst/>
                <a:uLnTx/>
                <a:uFillTx/>
                <a:latin typeface="Lobster" charset="0"/>
              </a:rPr>
              <a:t> :</a:t>
            </a:r>
          </a:p>
          <a:p>
            <a:pPr marL="0" marR="0" lvl="0" indent="0" defTabSz="914400" rtl="0" eaLnBrk="0" fontAlgn="base" latinLnBrk="0" hangingPunct="0">
              <a:lnSpc>
                <a:spcPct val="150000"/>
              </a:lnSpc>
              <a:spcBef>
                <a:spcPts val="2400"/>
              </a:spcBef>
              <a:spcAft>
                <a:spcPct val="0"/>
              </a:spcAft>
              <a:buClrTx/>
              <a:buSzTx/>
              <a:buFontTx/>
              <a:buNone/>
              <a:tabLst/>
              <a:defRPr/>
            </a:pPr>
            <a:r>
              <a:rPr kumimoji="0" lang="en-GB" altLang="vi-VN" sz="4800" b="1" i="0" u="none" strike="noStrike" kern="1200" cap="none" spc="0" normalizeH="0" baseline="0" noProof="0" dirty="0">
                <a:ln>
                  <a:noFill/>
                </a:ln>
                <a:solidFill>
                  <a:srgbClr val="000066"/>
                </a:solidFill>
                <a:effectLst/>
                <a:uLnTx/>
                <a:uFillTx/>
                <a:latin typeface="Lobster" charset="0"/>
              </a:rPr>
              <a:t>a/ </a:t>
            </a:r>
            <a:r>
              <a:rPr kumimoji="0" lang="en-GB" altLang="vi-VN" sz="4800" b="1" i="0" u="none" strike="noStrike" kern="1200" cap="none" spc="0" normalizeH="0" baseline="0" noProof="0" dirty="0" err="1">
                <a:ln>
                  <a:noFill/>
                </a:ln>
                <a:solidFill>
                  <a:srgbClr val="000066"/>
                </a:solidFill>
                <a:effectLst/>
                <a:uLnTx/>
                <a:uFillTx/>
                <a:latin typeface="Lobster" charset="0"/>
              </a:rPr>
              <a:t>Bao</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nhiêu</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đoạn</a:t>
            </a:r>
            <a:r>
              <a:rPr kumimoji="0" lang="en-GB" altLang="vi-VN" sz="4800" b="1" i="0" u="none" strike="noStrike" kern="1200" cap="none" spc="0" normalizeH="0" baseline="0" noProof="0" dirty="0">
                <a:ln>
                  <a:noFill/>
                </a:ln>
                <a:solidFill>
                  <a:srgbClr val="000066"/>
                </a:solidFill>
                <a:effectLst/>
                <a:uLnTx/>
                <a:uFillTx/>
                <a:latin typeface="Lobster" charset="0"/>
              </a:rPr>
              <a:t>?</a:t>
            </a:r>
          </a:p>
          <a:p>
            <a:pPr marL="0" marR="0" lvl="0" indent="0" defTabSz="914400" rtl="0" eaLnBrk="0" fontAlgn="base" latinLnBrk="0" hangingPunct="0">
              <a:lnSpc>
                <a:spcPct val="150000"/>
              </a:lnSpc>
              <a:spcBef>
                <a:spcPts val="1200"/>
              </a:spcBef>
              <a:spcAft>
                <a:spcPct val="0"/>
              </a:spcAft>
              <a:buClrTx/>
              <a:buSzTx/>
              <a:buFontTx/>
              <a:buNone/>
              <a:tabLst/>
              <a:defRPr/>
            </a:pPr>
            <a:r>
              <a:rPr kumimoji="0" lang="en-GB" altLang="vi-VN" sz="4800" b="1" i="0" u="none" strike="noStrike" kern="1200" cap="none" spc="0" normalizeH="0" baseline="0" noProof="0" dirty="0">
                <a:ln>
                  <a:noFill/>
                </a:ln>
                <a:solidFill>
                  <a:srgbClr val="000066"/>
                </a:solidFill>
                <a:effectLst/>
                <a:uLnTx/>
                <a:uFillTx/>
                <a:latin typeface="Lobster" charset="0"/>
              </a:rPr>
              <a:t>b/ </a:t>
            </a:r>
            <a:r>
              <a:rPr kumimoji="0" lang="en-GB" altLang="vi-VN" sz="4800" b="1" i="0" u="none" strike="noStrike" kern="1200" cap="none" spc="0" normalizeH="0" baseline="0" noProof="0" dirty="0" err="1">
                <a:ln>
                  <a:noFill/>
                </a:ln>
                <a:solidFill>
                  <a:srgbClr val="000066"/>
                </a:solidFill>
                <a:effectLst/>
                <a:uLnTx/>
                <a:uFillTx/>
                <a:latin typeface="Lobster" charset="0"/>
              </a:rPr>
              <a:t>Bao</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nhiêu</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câu</a:t>
            </a:r>
            <a:r>
              <a:rPr kumimoji="0" lang="en-GB" altLang="vi-VN" sz="4800" b="1" i="0" u="none" strike="noStrike" kern="1200" cap="none" spc="0" normalizeH="0" baseline="0" noProof="0" dirty="0">
                <a:ln>
                  <a:noFill/>
                </a:ln>
                <a:solidFill>
                  <a:srgbClr val="000066"/>
                </a:solidFill>
                <a:effectLst/>
                <a:uLnTx/>
                <a:uFillTx/>
                <a:latin typeface="Lobster" charset="0"/>
              </a:rPr>
              <a:t>?</a:t>
            </a:r>
          </a:p>
        </p:txBody>
      </p:sp>
      <p:pic>
        <p:nvPicPr>
          <p:cNvPr id="10" name="Picture 3"/>
          <p:cNvPicPr>
            <a:picLocks noChangeAspect="1"/>
          </p:cNvPicPr>
          <p:nvPr/>
        </p:nvPicPr>
        <p:blipFill>
          <a:blip r:embed="rId4"/>
          <a:srcRect/>
          <a:stretch>
            <a:fillRect/>
          </a:stretch>
        </p:blipFill>
        <p:spPr>
          <a:xfrm flipH="1">
            <a:off x="10134600" y="1562100"/>
            <a:ext cx="8524761" cy="10287000"/>
          </a:xfrm>
          <a:prstGeom prst="rect">
            <a:avLst/>
          </a:prstGeom>
        </p:spPr>
      </p:pic>
      <p:pic>
        <p:nvPicPr>
          <p:cNvPr id="12"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9273" y="6771409"/>
            <a:ext cx="2059188" cy="1381528"/>
          </a:xfrm>
          <a:prstGeom prst="rect">
            <a:avLst/>
          </a:prstGeom>
        </p:spPr>
      </p:pic>
      <p:pic>
        <p:nvPicPr>
          <p:cNvPr id="13"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202382" y="6983292"/>
            <a:ext cx="3165553" cy="3303708"/>
          </a:xfrm>
          <a:prstGeom prst="rect">
            <a:avLst/>
          </a:prstGeom>
        </p:spPr>
      </p:pic>
      <p:pic>
        <p:nvPicPr>
          <p:cNvPr id="14"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62928" y="764361"/>
            <a:ext cx="1501341" cy="1764397"/>
          </a:xfrm>
          <a:prstGeom prst="rect">
            <a:avLst/>
          </a:prstGeom>
        </p:spPr>
      </p:pic>
      <p:pic>
        <p:nvPicPr>
          <p:cNvPr id="15"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21314">
            <a:off x="10835997" y="65808"/>
            <a:ext cx="1930215" cy="2057400"/>
          </a:xfrm>
          <a:prstGeom prst="rect">
            <a:avLst/>
          </a:prstGeom>
        </p:spPr>
      </p:pic>
    </p:spTree>
    <p:extLst>
      <p:ext uri="{BB962C8B-B14F-4D97-AF65-F5344CB8AC3E}">
        <p14:creationId xmlns:p14="http://schemas.microsoft.com/office/powerpoint/2010/main" val="215112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72666" y="1714500"/>
            <a:ext cx="16970375" cy="81341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76089" y="2369132"/>
            <a:ext cx="2830911" cy="1899284"/>
          </a:xfrm>
          <a:prstGeom prst="rect">
            <a:avLst/>
          </a:prstGeom>
        </p:spPr>
      </p:pic>
      <p:sp>
        <p:nvSpPr>
          <p:cNvPr id="20" name="Rectangle 19"/>
          <p:cNvSpPr/>
          <p:nvPr/>
        </p:nvSpPr>
        <p:spPr>
          <a:xfrm>
            <a:off x="1196147" y="2494496"/>
            <a:ext cx="15621000" cy="8014502"/>
          </a:xfrm>
          <a:prstGeom prst="rect">
            <a:avLst/>
          </a:prstGeom>
        </p:spPr>
        <p:txBody>
          <a:bodyPr wrap="square">
            <a:spAutoFit/>
          </a:bodyPr>
          <a:lstStyle/>
          <a:p>
            <a:pPr algn="ctr">
              <a:lnSpc>
                <a:spcPct val="130000"/>
              </a:lnSpc>
            </a:pPr>
            <a:r>
              <a:rPr lang="vi-VN" sz="3600" dirty="0">
                <a:solidFill>
                  <a:srgbClr val="800000"/>
                </a:solidFill>
                <a:latin typeface="Lobster" charset="0"/>
              </a:rPr>
              <a:t>QUA NHỮNG MÙA HOA </a:t>
            </a:r>
          </a:p>
          <a:p>
            <a:pPr>
              <a:lnSpc>
                <a:spcPct val="130000"/>
              </a:lnSpc>
            </a:pPr>
            <a:r>
              <a:rPr lang="vi-VN" sz="3600" dirty="0">
                <a:solidFill>
                  <a:srgbClr val="800000"/>
                </a:solidFill>
                <a:latin typeface="Lobster" charset="0"/>
              </a:rPr>
              <a:t>	Trên con đường từ nhà đến trường, tôi phải đi qua bờ Hồ Gươm Lúc có bạn thì chuyện trò tíu tít, có khi đuổi nhau suốt dọc đường. Nhưng khi đi một mình, tôi thích ôm cặp vào ngực, nhìn lên các vòm cây, vừa đi vừa lẩm nhẩm ôn bài.</a:t>
            </a:r>
          </a:p>
          <a:p>
            <a:pPr>
              <a:lnSpc>
                <a:spcPct val="130000"/>
              </a:lnSpc>
            </a:pPr>
            <a:r>
              <a:rPr lang="vi-VN" sz="3600" dirty="0">
                <a:solidFill>
                  <a:srgbClr val="800000"/>
                </a:solidFill>
                <a:latin typeface="Lobster" charset="0"/>
              </a:rPr>
              <a:t>	 Vì thế, tôi thường là đứa phát hiện ra bông hoa gạo đầu tiên nở trên cây gạo trước đền Ngọc Sơn. Rồi bông nọ gọi bông kia, bông nọ ganh bông kia, chỉ vài hôm sau, cây gạo đã như một cây đuốc lớn cháy rừng rực giữa trời.</a:t>
            </a:r>
          </a:p>
          <a:p>
            <a:pPr lvl="0">
              <a:lnSpc>
                <a:spcPct val="130000"/>
              </a:lnSpc>
            </a:pPr>
            <a:r>
              <a:rPr lang="vi-VN" sz="3600" dirty="0">
                <a:solidFill>
                  <a:srgbClr val="800000"/>
                </a:solidFill>
                <a:latin typeface="Lobster" charset="0"/>
              </a:rPr>
              <a:t>	Nhưng khi lửa ở cây gạo sắp lụi thì nó lại “bén” sang những cây vông cạnh cầu Thê Húc </a:t>
            </a:r>
            <a:r>
              <a:rPr lang="en-US" sz="3600" dirty="0">
                <a:solidFill>
                  <a:srgbClr val="800000"/>
                </a:solidFill>
                <a:latin typeface="Lobster" charset="0"/>
              </a:rPr>
              <a:t>.</a:t>
            </a:r>
            <a:r>
              <a:rPr lang="vi-VN" sz="3600" dirty="0">
                <a:solidFill>
                  <a:srgbClr val="800000"/>
                </a:solidFill>
                <a:latin typeface="Lobster" charset="0"/>
              </a:rPr>
              <a:t>Rồi thì cả một bãi vông lại bừng lên, đỏ gay, đỏ gắt suốt cả tháng tư.</a:t>
            </a:r>
            <a:r>
              <a:rPr lang="en-US" altLang="en-US" sz="3600" b="1" dirty="0">
                <a:solidFill>
                  <a:srgbClr val="000000"/>
                </a:solidFill>
                <a:latin typeface="Times New Roman" pitchFamily="18" charset="0"/>
              </a:rPr>
              <a:t> </a:t>
            </a:r>
            <a:r>
              <a:rPr lang="vi-VN" altLang="en-US" sz="3600" dirty="0">
                <a:solidFill>
                  <a:srgbClr val="800000"/>
                </a:solidFill>
                <a:latin typeface="Lobster" charset="0"/>
              </a:rPr>
              <a:t>Rồi thì cả một bãi vông lại bừng lên, đỏ gay, đỏ gắt suốt cả tháng tư.</a:t>
            </a:r>
          </a:p>
          <a:p>
            <a:pPr>
              <a:lnSpc>
                <a:spcPct val="130000"/>
              </a:lnSpc>
            </a:pPr>
            <a:endParaRPr lang="vi-VN" sz="3600" dirty="0">
              <a:solidFill>
                <a:srgbClr val="800000"/>
              </a:solidFill>
              <a:latin typeface="Lobster" charset="0"/>
            </a:endParaRPr>
          </a:p>
        </p:txBody>
      </p:sp>
      <p:sp>
        <p:nvSpPr>
          <p:cNvPr id="7" name="Oval 6"/>
          <p:cNvSpPr/>
          <p:nvPr/>
        </p:nvSpPr>
        <p:spPr>
          <a:xfrm>
            <a:off x="1503202" y="3146062"/>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1</a:t>
            </a:r>
          </a:p>
        </p:txBody>
      </p:sp>
      <p:sp>
        <p:nvSpPr>
          <p:cNvPr id="14" name="Oval 13"/>
          <p:cNvSpPr/>
          <p:nvPr/>
        </p:nvSpPr>
        <p:spPr>
          <a:xfrm>
            <a:off x="1620913" y="5279594"/>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2</a:t>
            </a:r>
          </a:p>
        </p:txBody>
      </p:sp>
      <p:sp>
        <p:nvSpPr>
          <p:cNvPr id="15" name="Oval 14"/>
          <p:cNvSpPr/>
          <p:nvPr/>
        </p:nvSpPr>
        <p:spPr>
          <a:xfrm>
            <a:off x="1572413" y="7429500"/>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3</a:t>
            </a:r>
          </a:p>
        </p:txBody>
      </p:sp>
    </p:spTree>
    <p:extLst>
      <p:ext uri="{BB962C8B-B14F-4D97-AF65-F5344CB8AC3E}">
        <p14:creationId xmlns:p14="http://schemas.microsoft.com/office/powerpoint/2010/main" val="101231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7"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304800" y="571500"/>
            <a:ext cx="17526000" cy="9296400"/>
          </a:xfrm>
          <a:prstGeom prst="roundRect">
            <a:avLst>
              <a:gd name="adj" fmla="val 7251"/>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sz="3500" kern="0">
              <a:solidFill>
                <a:srgbClr val="FFFFFF"/>
              </a:solidFill>
              <a:ea typeface="Calibri"/>
              <a:cs typeface="Calibri"/>
              <a:sym typeface="Calibri"/>
            </a:endParaRPr>
          </a:p>
        </p:txBody>
      </p:sp>
      <p:sp>
        <p:nvSpPr>
          <p:cNvPr id="4" name="Text Box 5"/>
          <p:cNvSpPr txBox="1">
            <a:spLocks noChangeArrowheads="1"/>
          </p:cNvSpPr>
          <p:nvPr/>
        </p:nvSpPr>
        <p:spPr bwMode="auto">
          <a:xfrm>
            <a:off x="783018" y="890519"/>
            <a:ext cx="16252776" cy="13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tháng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cây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lấy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lửa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ấy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chạy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tiếp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cuộc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chạy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tiếp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sức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trong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thành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phố</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báo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hiệu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ngày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nghỉ</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hè</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thoải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mái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chúng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5" name="Text Box 6"/>
          <p:cNvSpPr txBox="1">
            <a:spLocks noChangeArrowheads="1"/>
          </p:cNvSpPr>
          <p:nvPr/>
        </p:nvSpPr>
        <p:spPr bwMode="auto">
          <a:xfrm>
            <a:off x="805812" y="2364668"/>
            <a:ext cx="16229982"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đầu</a:t>
            </a:r>
            <a:r>
              <a:rPr kumimoji="0" lang="en-US" altLang="vi-VN" i="0" u="none" strike="noStrike" kern="1200" cap="none" spc="0" normalizeH="0" baseline="0" noProof="0" dirty="0">
                <a:ln>
                  <a:noFill/>
                </a:ln>
                <a:solidFill>
                  <a:srgbClr val="800000"/>
                </a:solidFill>
                <a:effectLst/>
                <a:uLnTx/>
                <a:uFillTx/>
                <a:latin typeface="Lobster" charset="0"/>
              </a:rPr>
              <a:t> gay </a:t>
            </a:r>
            <a:r>
              <a:rPr kumimoji="0" lang="en-US" altLang="vi-VN" i="0" u="none" strike="noStrike" kern="1200" cap="none" spc="0" normalizeH="0" baseline="0" noProof="0" dirty="0" err="1">
                <a:ln>
                  <a:noFill/>
                </a:ln>
                <a:solidFill>
                  <a:srgbClr val="800000"/>
                </a:solidFill>
                <a:effectLst/>
                <a:uLnTx/>
                <a:uFillTx/>
                <a:latin typeface="Lobster" charset="0"/>
              </a:rPr>
              <a:t>gắt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giảm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độ</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chói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chang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mình</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pha</a:t>
            </a:r>
            <a:r>
              <a:rPr kumimoji="0" lang="en-US" altLang="vi-VN" i="0" u="none" strike="noStrike" kern="1200" cap="none" spc="0" normalizeH="0" baseline="0" noProof="0" dirty="0">
                <a:ln>
                  <a:noFill/>
                </a:ln>
                <a:solidFill>
                  <a:srgbClr val="800000"/>
                </a:solidFill>
                <a:effectLst/>
                <a:uLnTx/>
                <a:uFillTx/>
                <a:latin typeface="Lobster" charset="0"/>
              </a:rPr>
              <a:t> da cam </a:t>
            </a:r>
            <a:r>
              <a:rPr kumimoji="0" lang="en-US" altLang="vi-VN" i="0" u="none" strike="noStrike" kern="1200" cap="none" spc="0" normalizeH="0" baseline="0" noProof="0" dirty="0" err="1">
                <a:ln>
                  <a:noFill/>
                </a:ln>
                <a:solidFill>
                  <a:srgbClr val="800000"/>
                </a:solidFill>
                <a:effectLst/>
                <a:uLnTx/>
                <a:uFillTx/>
                <a:latin typeface="Lobster" charset="0"/>
              </a:rPr>
              <a:t>chứ</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đỏ</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gạo</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bằng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lăng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tím</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a:ln>
                  <a:noFill/>
                </a:ln>
                <a:solidFill>
                  <a:srgbClr val="800000"/>
                </a:solidFill>
                <a:effectLst/>
                <a:uLnTx/>
                <a:uFillTx/>
                <a:latin typeface="Lobster" charset="0"/>
              </a:rPr>
              <a:t>Sang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hẳn</a:t>
            </a:r>
            <a:r>
              <a:rPr kumimoji="0" lang="en-US" altLang="vi-VN" i="0" u="none" strike="noStrike" kern="1200" cap="none" spc="0" normalizeH="0" baseline="0" noProof="0" dirty="0">
                <a:ln>
                  <a:noFill/>
                </a:ln>
                <a:solidFill>
                  <a:srgbClr val="800000"/>
                </a:solidFill>
                <a:effectLst/>
                <a:uLnTx/>
                <a:uFillTx/>
                <a:latin typeface="Lobster" charset="0"/>
              </a:rPr>
              <a:t> sang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vàng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chanh</a:t>
            </a:r>
            <a:r>
              <a:rPr kumimoji="0" lang="en-US" altLang="vi-VN" i="0" u="none" strike="noStrike" kern="1200" cap="none" spc="0" normalizeH="0" baseline="0" noProof="0" dirty="0">
                <a:ln>
                  <a:noFill/>
                </a:ln>
                <a:solidFill>
                  <a:srgbClr val="800000"/>
                </a:solidFill>
                <a:effectLst/>
                <a:uLnTx/>
                <a:uFillTx/>
                <a:latin typeface="Lobster" charset="0"/>
              </a:rPr>
              <a:t>. </a:t>
            </a:r>
          </a:p>
        </p:txBody>
      </p:sp>
      <p:sp>
        <p:nvSpPr>
          <p:cNvPr id="6" name="Text Box 9"/>
          <p:cNvSpPr txBox="1">
            <a:spLocks noChangeArrowheads="1"/>
          </p:cNvSpPr>
          <p:nvPr/>
        </p:nvSpPr>
        <p:spPr bwMode="auto">
          <a:xfrm>
            <a:off x="805812" y="4365935"/>
            <a:ext cx="16252776"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nói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chung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toàn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rực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rỡ</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phô</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hết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Mãi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nay, </a:t>
            </a:r>
            <a:r>
              <a:rPr kumimoji="0" lang="en-US" altLang="vi-VN" i="0" u="none" strike="noStrike" kern="1200" cap="none" spc="0" normalizeH="0" baseline="0" noProof="0" dirty="0" err="1">
                <a:ln>
                  <a:noFill/>
                </a:ln>
                <a:solidFill>
                  <a:srgbClr val="800000"/>
                </a:solidFill>
                <a:effectLst/>
                <a:uLnTx/>
                <a:uFillTx/>
                <a:latin typeface="Lobster" charset="0"/>
              </a:rPr>
              <a:t>khi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lên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lớp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 </a:t>
            </a:r>
            <a:r>
              <a:rPr kumimoji="0" lang="en-US" altLang="vi-VN" i="0" u="none" strike="noStrike" kern="1200" cap="none" spc="0" normalizeH="0" baseline="0" noProof="0" dirty="0" err="1">
                <a:ln>
                  <a:noFill/>
                </a:ln>
                <a:solidFill>
                  <a:srgbClr val="800000"/>
                </a:solidFill>
                <a:effectLst/>
                <a:uLnTx/>
                <a:uFillTx/>
                <a:latin typeface="Lobster" charset="0"/>
              </a:rPr>
              <a:t>người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lớn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hơn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một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chùm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nhỏ</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xíu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chỉ</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hơi</a:t>
            </a:r>
            <a:r>
              <a:rPr kumimoji="0" lang="en-US" altLang="vi-VN" i="0" u="none" strike="noStrike" kern="1200" cap="none" spc="0" normalizeH="0" baseline="0" noProof="0" dirty="0">
                <a:ln>
                  <a:noFill/>
                </a:ln>
                <a:solidFill>
                  <a:srgbClr val="800000"/>
                </a:solidFill>
                <a:effectLst/>
                <a:uLnTx/>
                <a:uFillTx/>
                <a:latin typeface="Lobster" charset="0"/>
              </a:rPr>
              <a:t> hoe </a:t>
            </a:r>
            <a:r>
              <a:rPr kumimoji="0" lang="en-US" altLang="vi-VN" i="0" u="none" strike="noStrike" kern="1200" cap="none" spc="0" normalizeH="0" baseline="0" noProof="0" dirty="0" err="1">
                <a:ln>
                  <a:noFill/>
                </a:ln>
                <a:solidFill>
                  <a:srgbClr val="800000"/>
                </a:solidFill>
                <a:effectLst/>
                <a:uLnTx/>
                <a:uFillTx/>
                <a:latin typeface="Lobster" charset="0"/>
              </a:rPr>
              <a:t>vàng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chìm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lẫn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vào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từng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đợt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lá</a:t>
            </a:r>
            <a:r>
              <a:rPr kumimoji="0" lang="en-US" altLang="vi-VN" i="0" u="none" strike="noStrike" kern="1200" cap="none" spc="0" normalizeH="0" baseline="0" noProof="0" dirty="0">
                <a:ln>
                  <a:noFill/>
                </a:ln>
                <a:solidFill>
                  <a:srgbClr val="800000"/>
                </a:solidFill>
                <a:effectLst/>
                <a:uLnTx/>
                <a:uFillTx/>
                <a:latin typeface="Lobster" charset="0"/>
              </a:rPr>
              <a:t> non, </a:t>
            </a:r>
            <a:r>
              <a:rPr kumimoji="0" lang="en-US" altLang="vi-VN" i="0" u="none" strike="noStrike" kern="1200" cap="none" spc="0" normalizeH="0" baseline="0" noProof="0" dirty="0" err="1">
                <a:ln>
                  <a:noFill/>
                </a:ln>
                <a:solidFill>
                  <a:srgbClr val="800000"/>
                </a:solidFill>
                <a:effectLst/>
                <a:uLnTx/>
                <a:uFillTx/>
                <a:latin typeface="Lobster" charset="0"/>
              </a:rPr>
              <a:t>lẫn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dịu</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7" name="Text Box 10"/>
          <p:cNvSpPr txBox="1">
            <a:spLocks noChangeArrowheads="1"/>
          </p:cNvSpPr>
          <p:nvPr/>
        </p:nvSpPr>
        <p:spPr bwMode="auto">
          <a:xfrm>
            <a:off x="729032" y="6317238"/>
            <a:ext cx="16412340"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rực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rỡ</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gạo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bằng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lăng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muồng</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kéo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quân</a:t>
            </a:r>
            <a:r>
              <a:rPr kumimoji="0" lang="en-US" altLang="vi-VN" i="0" u="none" strike="noStrike" kern="1200" cap="none" spc="0" normalizeH="0" baseline="0" noProof="0" dirty="0">
                <a:ln>
                  <a:noFill/>
                </a:ln>
                <a:solidFill>
                  <a:srgbClr val="800000"/>
                </a:solidFill>
                <a:effectLst/>
                <a:uLnTx/>
                <a:uFillTx/>
                <a:latin typeface="Lobster" charset="0"/>
              </a:rPr>
              <a:t> qua </a:t>
            </a:r>
            <a:r>
              <a:rPr kumimoji="0" lang="en-US" altLang="vi-VN" i="0" u="none" strike="noStrike" kern="1200" cap="none" spc="0" normalizeH="0" baseline="0" noProof="0" dirty="0" err="1">
                <a:ln>
                  <a:noFill/>
                </a:ln>
                <a:solidFill>
                  <a:srgbClr val="800000"/>
                </a:solidFill>
                <a:effectLst/>
                <a:uLnTx/>
                <a:uFillTx/>
                <a:latin typeface="Lobster" charset="0"/>
              </a:rPr>
              <a:t>bầu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Nội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cây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trước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cửa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lấp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chùm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xanh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giòn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Rồi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sau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ngọt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chua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ngọt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một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cách</a:t>
            </a:r>
            <a:r>
              <a:rPr kumimoji="0" lang="en-US" altLang="vi-VN" i="0" u="none" strike="noStrike" kern="1200" cap="none" spc="0" normalizeH="0" baseline="0" noProof="0" dirty="0">
                <a:ln>
                  <a:noFill/>
                </a:ln>
                <a:solidFill>
                  <a:srgbClr val="800000"/>
                </a:solidFill>
                <a:effectLst/>
                <a:uLnTx/>
                <a:uFillTx/>
                <a:latin typeface="Lobster" charset="0"/>
              </a:rPr>
              <a:t> e </a:t>
            </a:r>
            <a:r>
              <a:rPr kumimoji="0" lang="en-US" altLang="vi-VN" i="0" u="none" strike="noStrike" kern="1200" cap="none" spc="0" normalizeH="0" baseline="0" noProof="0" dirty="0" err="1">
                <a:ln>
                  <a:noFill/>
                </a:ln>
                <a:solidFill>
                  <a:srgbClr val="800000"/>
                </a:solidFill>
                <a:effectLst/>
                <a:uLnTx/>
                <a:uFillTx/>
                <a:latin typeface="Lobster" charset="0"/>
              </a:rPr>
              <a:t>dè</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khiêm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tình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vậy</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8" name="Oval 7"/>
          <p:cNvSpPr/>
          <p:nvPr/>
        </p:nvSpPr>
        <p:spPr>
          <a:xfrm>
            <a:off x="457200" y="925948"/>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4</a:t>
            </a:r>
          </a:p>
        </p:txBody>
      </p:sp>
      <p:sp>
        <p:nvSpPr>
          <p:cNvPr id="9" name="Oval 8"/>
          <p:cNvSpPr/>
          <p:nvPr/>
        </p:nvSpPr>
        <p:spPr>
          <a:xfrm>
            <a:off x="424228" y="2387679"/>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5</a:t>
            </a:r>
          </a:p>
        </p:txBody>
      </p:sp>
      <p:sp>
        <p:nvSpPr>
          <p:cNvPr id="10" name="Oval 9"/>
          <p:cNvSpPr/>
          <p:nvPr/>
        </p:nvSpPr>
        <p:spPr>
          <a:xfrm>
            <a:off x="457199" y="4363985"/>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6</a:t>
            </a:r>
          </a:p>
        </p:txBody>
      </p:sp>
      <p:sp>
        <p:nvSpPr>
          <p:cNvPr id="11" name="Oval 10"/>
          <p:cNvSpPr/>
          <p:nvPr/>
        </p:nvSpPr>
        <p:spPr>
          <a:xfrm>
            <a:off x="478214" y="6317238"/>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7</a:t>
            </a:r>
          </a:p>
        </p:txBody>
      </p:sp>
      <p:grpSp>
        <p:nvGrpSpPr>
          <p:cNvPr id="12" name="Group 11"/>
          <p:cNvGrpSpPr/>
          <p:nvPr/>
        </p:nvGrpSpPr>
        <p:grpSpPr>
          <a:xfrm rot="20272378">
            <a:off x="416747" y="7718464"/>
            <a:ext cx="640237" cy="1635150"/>
            <a:chOff x="174924" y="1608675"/>
            <a:chExt cx="640237" cy="2006054"/>
          </a:xfrm>
        </p:grpSpPr>
        <p:sp>
          <p:nvSpPr>
            <p:cNvPr id="13" name="Google Shape;4756;p79"/>
            <p:cNvSpPr/>
            <p:nvPr/>
          </p:nvSpPr>
          <p:spPr>
            <a:xfrm rot="1263172">
              <a:off x="174924" y="1608675"/>
              <a:ext cx="402430" cy="1670682"/>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chemeClr val="dk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4716;p79"/>
            <p:cNvGrpSpPr/>
            <p:nvPr/>
          </p:nvGrpSpPr>
          <p:grpSpPr>
            <a:xfrm rot="3530764">
              <a:off x="252923" y="3052492"/>
              <a:ext cx="603575" cy="520900"/>
              <a:chOff x="3450350" y="2886200"/>
              <a:chExt cx="603575" cy="520900"/>
            </a:xfrm>
          </p:grpSpPr>
          <p:sp>
            <p:nvSpPr>
              <p:cNvPr id="15"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 name="TextBox 19"/>
          <p:cNvSpPr txBox="1"/>
          <p:nvPr/>
        </p:nvSpPr>
        <p:spPr>
          <a:xfrm>
            <a:off x="1752600" y="8660272"/>
            <a:ext cx="10972800" cy="1200329"/>
          </a:xfrm>
          <a:prstGeom prst="rect">
            <a:avLst/>
          </a:prstGeom>
          <a:noFill/>
        </p:spPr>
        <p:txBody>
          <a:bodyPr wrap="square" rtlCol="0">
            <a:spAutoFit/>
          </a:bodyPr>
          <a:lstStyle/>
          <a:p>
            <a:pPr lvl="0"/>
            <a:r>
              <a:rPr lang="en-GB" altLang="vi-VN" sz="3600" b="1" dirty="0">
                <a:solidFill>
                  <a:srgbClr val="00B050"/>
                </a:solidFill>
                <a:latin typeface="Lobster" charset="0"/>
              </a:rPr>
              <a:t>a/ </a:t>
            </a:r>
            <a:r>
              <a:rPr lang="en-GB" altLang="vi-VN" sz="3600" b="1" dirty="0" err="1">
                <a:solidFill>
                  <a:srgbClr val="00B050"/>
                </a:solidFill>
                <a:latin typeface="Lobster" charset="0"/>
              </a:rPr>
              <a:t>Bài</a:t>
            </a:r>
            <a:r>
              <a:rPr lang="en-GB" altLang="vi-VN" sz="3600" b="1" dirty="0">
                <a:solidFill>
                  <a:srgbClr val="00B050"/>
                </a:solidFill>
                <a:latin typeface="Lobster" charset="0"/>
              </a:rPr>
              <a:t> </a:t>
            </a:r>
            <a:r>
              <a:rPr lang="en-GB" altLang="vi-VN" sz="3600" b="1" dirty="0" err="1">
                <a:solidFill>
                  <a:srgbClr val="00B050"/>
                </a:solidFill>
                <a:latin typeface="Lobster" charset="0"/>
              </a:rPr>
              <a:t>văn</a:t>
            </a:r>
            <a:r>
              <a:rPr lang="en-GB" altLang="vi-VN" sz="3600" b="1" dirty="0">
                <a:solidFill>
                  <a:srgbClr val="00B050"/>
                </a:solidFill>
                <a:latin typeface="Lobster" charset="0"/>
              </a:rPr>
              <a:t> “Qua </a:t>
            </a:r>
            <a:r>
              <a:rPr lang="en-GB" altLang="vi-VN" sz="3600" b="1" dirty="0" err="1">
                <a:solidFill>
                  <a:srgbClr val="00B050"/>
                </a:solidFill>
                <a:latin typeface="Lobster" charset="0"/>
              </a:rPr>
              <a:t>những</a:t>
            </a:r>
            <a:r>
              <a:rPr lang="en-GB" altLang="vi-VN" sz="3600" b="1" dirty="0">
                <a:solidFill>
                  <a:srgbClr val="00B050"/>
                </a:solidFill>
                <a:latin typeface="Lobster" charset="0"/>
              </a:rPr>
              <a:t> </a:t>
            </a:r>
            <a:r>
              <a:rPr lang="en-GB" altLang="vi-VN" sz="3600" b="1" dirty="0" err="1">
                <a:solidFill>
                  <a:srgbClr val="00B050"/>
                </a:solidFill>
                <a:latin typeface="Lobster" charset="0"/>
              </a:rPr>
              <a:t>mùa</a:t>
            </a:r>
            <a:r>
              <a:rPr lang="en-GB" altLang="vi-VN" sz="3600" b="1" dirty="0">
                <a:solidFill>
                  <a:srgbClr val="00B050"/>
                </a:solidFill>
                <a:latin typeface="Lobster" charset="0"/>
              </a:rPr>
              <a:t> </a:t>
            </a:r>
            <a:r>
              <a:rPr lang="en-GB" altLang="vi-VN" sz="3600" b="1" dirty="0" err="1">
                <a:solidFill>
                  <a:srgbClr val="00B050"/>
                </a:solidFill>
                <a:latin typeface="Lobster" charset="0"/>
              </a:rPr>
              <a:t>hoa</a:t>
            </a:r>
            <a:r>
              <a:rPr lang="en-GB" altLang="vi-VN" sz="3600" b="1" dirty="0">
                <a:solidFill>
                  <a:srgbClr val="00B050"/>
                </a:solidFill>
                <a:latin typeface="Lobster" charset="0"/>
              </a:rPr>
              <a:t>” </a:t>
            </a:r>
            <a:r>
              <a:rPr lang="en-GB" altLang="vi-VN" sz="3600" b="1" dirty="0" err="1">
                <a:solidFill>
                  <a:srgbClr val="00B050"/>
                </a:solidFill>
                <a:latin typeface="Lobster" charset="0"/>
              </a:rPr>
              <a:t>có</a:t>
            </a:r>
            <a:r>
              <a:rPr lang="en-GB" altLang="vi-VN" sz="3600" b="1" dirty="0">
                <a:solidFill>
                  <a:srgbClr val="00B050"/>
                </a:solidFill>
                <a:latin typeface="Lobster" charset="0"/>
              </a:rPr>
              <a:t>  7 </a:t>
            </a:r>
            <a:r>
              <a:rPr lang="en-GB" altLang="vi-VN" sz="3600" b="1" dirty="0" err="1">
                <a:solidFill>
                  <a:srgbClr val="00B050"/>
                </a:solidFill>
                <a:latin typeface="Lobster" charset="0"/>
              </a:rPr>
              <a:t>đoạn</a:t>
            </a:r>
            <a:r>
              <a:rPr lang="en-GB" altLang="vi-VN" sz="3600" b="1" dirty="0">
                <a:solidFill>
                  <a:srgbClr val="00B050"/>
                </a:solidFill>
                <a:latin typeface="Lobster" charset="0"/>
              </a:rPr>
              <a:t>.</a:t>
            </a:r>
          </a:p>
          <a:p>
            <a:endParaRPr lang="en-US" sz="3600" dirty="0">
              <a:solidFill>
                <a:srgbClr val="00B050"/>
              </a:solidFill>
              <a:latin typeface="Lobster" charset="0"/>
            </a:endParaRPr>
          </a:p>
        </p:txBody>
      </p:sp>
      <p:sp>
        <p:nvSpPr>
          <p:cNvPr id="21" name="Text Box 10"/>
          <p:cNvSpPr txBox="1">
            <a:spLocks noChangeArrowheads="1"/>
          </p:cNvSpPr>
          <p:nvPr/>
        </p:nvSpPr>
        <p:spPr bwMode="auto">
          <a:xfrm>
            <a:off x="12954000" y="8259235"/>
            <a:ext cx="16412340" cy="72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lang="en-US" altLang="vi-VN" sz="3500" dirty="0">
                <a:solidFill>
                  <a:srgbClr val="800000"/>
                </a:solidFill>
                <a:latin typeface="Lobster" charset="0"/>
              </a:rPr>
              <a:t>Theo </a:t>
            </a:r>
            <a:r>
              <a:rPr lang="en-US" altLang="vi-VN" sz="3500" dirty="0" err="1">
                <a:solidFill>
                  <a:srgbClr val="800000"/>
                </a:solidFill>
                <a:latin typeface="Lobster" charset="0"/>
              </a:rPr>
              <a:t>Văn</a:t>
            </a:r>
            <a:r>
              <a:rPr lang="en-US" altLang="vi-VN" sz="3500" dirty="0">
                <a:solidFill>
                  <a:srgbClr val="800000"/>
                </a:solidFill>
                <a:latin typeface="Lobster" charset="0"/>
              </a:rPr>
              <a:t> Long                                      </a:t>
            </a:r>
            <a:endParaRPr kumimoji="0" lang="en-US" altLang="vi-VN" sz="3500" i="0" u="none" strike="noStrike" kern="1200" cap="none" spc="0" normalizeH="0" baseline="0" noProof="0" dirty="0">
              <a:ln>
                <a:noFill/>
              </a:ln>
              <a:solidFill>
                <a:srgbClr val="800000"/>
              </a:solidFill>
              <a:effectLst/>
              <a:uLnTx/>
              <a:uFillTx/>
              <a:latin typeface="Lobster" charset="0"/>
            </a:endParaRPr>
          </a:p>
        </p:txBody>
      </p:sp>
    </p:spTree>
    <p:extLst>
      <p:ext uri="{BB962C8B-B14F-4D97-AF65-F5344CB8AC3E}">
        <p14:creationId xmlns:p14="http://schemas.microsoft.com/office/powerpoint/2010/main" val="226017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left)">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animBg="1"/>
      <p:bldP spid="9" grpId="0" animBg="1"/>
      <p:bldP spid="10" grpId="0" animBg="1"/>
      <p:bldP spid="11" grpId="0" animBg="1"/>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72666" y="1714500"/>
            <a:ext cx="16970375" cy="81341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00" y="1714500"/>
            <a:ext cx="2830911" cy="1899284"/>
          </a:xfrm>
          <a:prstGeom prst="rect">
            <a:avLst/>
          </a:prstGeom>
        </p:spPr>
      </p:pic>
      <p:sp>
        <p:nvSpPr>
          <p:cNvPr id="20" name="Rectangle 19"/>
          <p:cNvSpPr/>
          <p:nvPr/>
        </p:nvSpPr>
        <p:spPr>
          <a:xfrm>
            <a:off x="1196147" y="2494496"/>
            <a:ext cx="15621000" cy="8014502"/>
          </a:xfrm>
          <a:prstGeom prst="rect">
            <a:avLst/>
          </a:prstGeom>
        </p:spPr>
        <p:txBody>
          <a:bodyPr wrap="square">
            <a:spAutoFit/>
          </a:bodyPr>
          <a:lstStyle/>
          <a:p>
            <a:pPr algn="ctr">
              <a:lnSpc>
                <a:spcPct val="130000"/>
              </a:lnSpc>
            </a:pPr>
            <a:r>
              <a:rPr lang="vi-VN" sz="3600" dirty="0">
                <a:solidFill>
                  <a:srgbClr val="800000"/>
                </a:solidFill>
                <a:latin typeface="Lobster" charset="0"/>
              </a:rPr>
              <a:t>QUA NHỮNG MÙA HOA </a:t>
            </a:r>
          </a:p>
          <a:p>
            <a:pPr>
              <a:lnSpc>
                <a:spcPct val="130000"/>
              </a:lnSpc>
            </a:pPr>
            <a:r>
              <a:rPr lang="vi-VN" sz="3600" dirty="0">
                <a:solidFill>
                  <a:srgbClr val="800000"/>
                </a:solidFill>
                <a:latin typeface="Lobster" charset="0"/>
              </a:rPr>
              <a:t>	Trên con đường từ nhà đến trường, tôi phải đi qua bờ Hồ Gươm</a:t>
            </a:r>
            <a:r>
              <a:rPr lang="en-US" sz="3600" dirty="0">
                <a:solidFill>
                  <a:srgbClr val="800000"/>
                </a:solidFill>
                <a:latin typeface="Lobster" charset="0"/>
              </a:rPr>
              <a:t>.</a:t>
            </a:r>
            <a:r>
              <a:rPr lang="vi-VN" sz="3600" dirty="0">
                <a:solidFill>
                  <a:srgbClr val="800000"/>
                </a:solidFill>
                <a:latin typeface="Lobster" charset="0"/>
              </a:rPr>
              <a:t> Lúc có bạn thì chuyện trò tíu tít, có khi đuổi nhau suốt dọc đường. Nhưng khi đi một mình, tôi thích ôm cặp vào ngực, nhìn lên các vòm cây, vừa đi vừa lẩm nhẩm ôn bài.</a:t>
            </a:r>
          </a:p>
          <a:p>
            <a:pPr>
              <a:lnSpc>
                <a:spcPct val="130000"/>
              </a:lnSpc>
            </a:pPr>
            <a:r>
              <a:rPr lang="vi-VN" sz="3600" dirty="0">
                <a:solidFill>
                  <a:srgbClr val="800000"/>
                </a:solidFill>
                <a:latin typeface="Lobster" charset="0"/>
              </a:rPr>
              <a:t>	 Vì thế, tôi thường là đứa phát hiện ra bông hoa gạo đầu tiên nở trên cây gạo trước đền Ngọc Sơn. Rồi bông nọ gọi bông kia, bông nọ ganh bông kia, chỉ vài hôm sau, cây gạo đã như một cây đuốc lớn cháy rừng rực giữa trời.</a:t>
            </a:r>
          </a:p>
          <a:p>
            <a:pPr lvl="0">
              <a:lnSpc>
                <a:spcPct val="130000"/>
              </a:lnSpc>
            </a:pPr>
            <a:r>
              <a:rPr lang="vi-VN" sz="3600" dirty="0">
                <a:solidFill>
                  <a:srgbClr val="800000"/>
                </a:solidFill>
                <a:latin typeface="Lobster" charset="0"/>
              </a:rPr>
              <a:t>	Nhưng khi lửa ở cây gạo sắp lụi thì nó lại “bén” sang những cây vông cạnh cầu Thê Húc</a:t>
            </a:r>
            <a:r>
              <a:rPr lang="en-US" sz="3600" dirty="0">
                <a:solidFill>
                  <a:srgbClr val="800000"/>
                </a:solidFill>
                <a:latin typeface="Lobster" charset="0"/>
              </a:rPr>
              <a:t>. </a:t>
            </a:r>
            <a:r>
              <a:rPr lang="vi-VN" sz="3600" dirty="0">
                <a:solidFill>
                  <a:srgbClr val="800000"/>
                </a:solidFill>
                <a:latin typeface="Lobster" charset="0"/>
              </a:rPr>
              <a:t>Rồi thì cả một bãi vông lại bừng lên, đỏ gay, đỏ gắt suốt cả tháng tư.</a:t>
            </a:r>
            <a:r>
              <a:rPr lang="en-US" altLang="en-US" sz="3600" b="1" dirty="0">
                <a:solidFill>
                  <a:srgbClr val="000000"/>
                </a:solidFill>
                <a:latin typeface="Times New Roman" pitchFamily="18" charset="0"/>
              </a:rPr>
              <a:t> </a:t>
            </a:r>
            <a:r>
              <a:rPr lang="en-US" altLang="en-US" sz="3600" dirty="0" err="1">
                <a:solidFill>
                  <a:srgbClr val="800000"/>
                </a:solidFill>
                <a:latin typeface="Lobster" charset="0"/>
              </a:rPr>
              <a:t>Rồi</a:t>
            </a:r>
            <a:r>
              <a:rPr lang="en-US" altLang="en-US" sz="3600" dirty="0">
                <a:solidFill>
                  <a:srgbClr val="800000"/>
                </a:solidFill>
                <a:latin typeface="Lobster" charset="0"/>
              </a:rPr>
              <a:t> </a:t>
            </a:r>
            <a:r>
              <a:rPr lang="en-US" altLang="en-US" sz="3600" dirty="0" err="1">
                <a:solidFill>
                  <a:srgbClr val="800000"/>
                </a:solidFill>
                <a:latin typeface="Lobster" charset="0"/>
              </a:rPr>
              <a:t>thì</a:t>
            </a:r>
            <a:r>
              <a:rPr lang="en-US" altLang="en-US" sz="3600" dirty="0">
                <a:solidFill>
                  <a:srgbClr val="800000"/>
                </a:solidFill>
                <a:latin typeface="Lobster" charset="0"/>
              </a:rPr>
              <a:t> </a:t>
            </a:r>
            <a:r>
              <a:rPr lang="en-US" altLang="en-US" sz="3600" dirty="0" err="1">
                <a:solidFill>
                  <a:srgbClr val="800000"/>
                </a:solidFill>
                <a:latin typeface="Lobster" charset="0"/>
              </a:rPr>
              <a:t>cả</a:t>
            </a:r>
            <a:r>
              <a:rPr lang="en-US" altLang="en-US" sz="3600" dirty="0">
                <a:solidFill>
                  <a:srgbClr val="800000"/>
                </a:solidFill>
                <a:latin typeface="Lobster" charset="0"/>
              </a:rPr>
              <a:t> </a:t>
            </a:r>
            <a:r>
              <a:rPr lang="en-US" altLang="en-US" sz="3600" dirty="0" err="1">
                <a:solidFill>
                  <a:srgbClr val="800000"/>
                </a:solidFill>
                <a:latin typeface="Lobster" charset="0"/>
              </a:rPr>
              <a:t>một</a:t>
            </a:r>
            <a:r>
              <a:rPr lang="en-US" altLang="en-US" sz="3600" dirty="0">
                <a:solidFill>
                  <a:srgbClr val="800000"/>
                </a:solidFill>
                <a:latin typeface="Lobster" charset="0"/>
              </a:rPr>
              <a:t> </a:t>
            </a:r>
            <a:r>
              <a:rPr lang="en-US" altLang="en-US" sz="3600" dirty="0" err="1">
                <a:solidFill>
                  <a:srgbClr val="800000"/>
                </a:solidFill>
                <a:latin typeface="Lobster" charset="0"/>
              </a:rPr>
              <a:t>bãi</a:t>
            </a:r>
            <a:r>
              <a:rPr lang="en-US" altLang="en-US" sz="3600" dirty="0">
                <a:solidFill>
                  <a:srgbClr val="800000"/>
                </a:solidFill>
                <a:latin typeface="Lobster" charset="0"/>
              </a:rPr>
              <a:t> </a:t>
            </a:r>
            <a:r>
              <a:rPr lang="en-US" altLang="en-US" sz="3600" dirty="0" err="1">
                <a:solidFill>
                  <a:srgbClr val="800000"/>
                </a:solidFill>
                <a:latin typeface="Lobster" charset="0"/>
              </a:rPr>
              <a:t>vông</a:t>
            </a:r>
            <a:r>
              <a:rPr lang="en-US" altLang="en-US" sz="3600" dirty="0">
                <a:solidFill>
                  <a:srgbClr val="800000"/>
                </a:solidFill>
                <a:latin typeface="Lobster" charset="0"/>
              </a:rPr>
              <a:t> </a:t>
            </a:r>
            <a:r>
              <a:rPr lang="en-US" altLang="en-US" sz="3600" dirty="0" err="1">
                <a:solidFill>
                  <a:srgbClr val="800000"/>
                </a:solidFill>
                <a:latin typeface="Lobster" charset="0"/>
              </a:rPr>
              <a:t>lại</a:t>
            </a:r>
            <a:r>
              <a:rPr lang="en-US" altLang="en-US" sz="3600" dirty="0">
                <a:solidFill>
                  <a:srgbClr val="800000"/>
                </a:solidFill>
                <a:latin typeface="Lobster" charset="0"/>
              </a:rPr>
              <a:t> </a:t>
            </a:r>
            <a:r>
              <a:rPr lang="en-US" altLang="en-US" sz="3600" dirty="0" err="1">
                <a:solidFill>
                  <a:srgbClr val="800000"/>
                </a:solidFill>
                <a:latin typeface="Lobster" charset="0"/>
              </a:rPr>
              <a:t>bừng</a:t>
            </a:r>
            <a:r>
              <a:rPr lang="en-US" altLang="en-US" sz="3600" dirty="0">
                <a:solidFill>
                  <a:srgbClr val="800000"/>
                </a:solidFill>
                <a:latin typeface="Lobster" charset="0"/>
              </a:rPr>
              <a:t> </a:t>
            </a:r>
            <a:r>
              <a:rPr lang="en-US" altLang="en-US" sz="3600" dirty="0" err="1">
                <a:solidFill>
                  <a:srgbClr val="800000"/>
                </a:solidFill>
                <a:latin typeface="Lobster" charset="0"/>
              </a:rPr>
              <a:t>lên</a:t>
            </a:r>
            <a:r>
              <a:rPr lang="en-US" altLang="en-US" sz="3600" dirty="0">
                <a:solidFill>
                  <a:srgbClr val="800000"/>
                </a:solidFill>
                <a:latin typeface="Lobster" charset="0"/>
              </a:rPr>
              <a:t>, </a:t>
            </a:r>
            <a:r>
              <a:rPr lang="en-US" altLang="en-US" sz="3600" dirty="0" err="1">
                <a:solidFill>
                  <a:srgbClr val="800000"/>
                </a:solidFill>
                <a:latin typeface="Lobster" charset="0"/>
              </a:rPr>
              <a:t>đỏ</a:t>
            </a:r>
            <a:r>
              <a:rPr lang="en-US" altLang="en-US" sz="3600" dirty="0">
                <a:solidFill>
                  <a:srgbClr val="800000"/>
                </a:solidFill>
                <a:latin typeface="Lobster" charset="0"/>
              </a:rPr>
              <a:t> gay, </a:t>
            </a:r>
            <a:r>
              <a:rPr lang="en-US" altLang="en-US" sz="3600" dirty="0" err="1">
                <a:solidFill>
                  <a:srgbClr val="800000"/>
                </a:solidFill>
                <a:latin typeface="Lobster" charset="0"/>
              </a:rPr>
              <a:t>đỏ</a:t>
            </a:r>
            <a:r>
              <a:rPr lang="en-US" altLang="en-US" sz="3600" dirty="0">
                <a:solidFill>
                  <a:srgbClr val="800000"/>
                </a:solidFill>
                <a:latin typeface="Lobster" charset="0"/>
              </a:rPr>
              <a:t> </a:t>
            </a:r>
            <a:r>
              <a:rPr lang="en-US" altLang="en-US" sz="3600" dirty="0" err="1">
                <a:solidFill>
                  <a:srgbClr val="800000"/>
                </a:solidFill>
                <a:latin typeface="Lobster" charset="0"/>
              </a:rPr>
              <a:t>gắt</a:t>
            </a:r>
            <a:r>
              <a:rPr lang="en-US" altLang="en-US" sz="3600" dirty="0">
                <a:solidFill>
                  <a:srgbClr val="800000"/>
                </a:solidFill>
                <a:latin typeface="Lobster" charset="0"/>
              </a:rPr>
              <a:t> </a:t>
            </a:r>
            <a:r>
              <a:rPr lang="en-US" altLang="en-US" sz="3600" dirty="0" err="1">
                <a:solidFill>
                  <a:srgbClr val="800000"/>
                </a:solidFill>
                <a:latin typeface="Lobster" charset="0"/>
              </a:rPr>
              <a:t>suốt</a:t>
            </a:r>
            <a:r>
              <a:rPr lang="en-US" altLang="en-US" sz="3600" dirty="0">
                <a:solidFill>
                  <a:srgbClr val="800000"/>
                </a:solidFill>
                <a:latin typeface="Lobster" charset="0"/>
              </a:rPr>
              <a:t> </a:t>
            </a:r>
            <a:r>
              <a:rPr lang="en-US" altLang="en-US" sz="3600" dirty="0" err="1">
                <a:solidFill>
                  <a:srgbClr val="800000"/>
                </a:solidFill>
                <a:latin typeface="Lobster" charset="0"/>
              </a:rPr>
              <a:t>cả</a:t>
            </a:r>
            <a:r>
              <a:rPr lang="en-US" altLang="en-US" sz="3600" dirty="0">
                <a:solidFill>
                  <a:srgbClr val="800000"/>
                </a:solidFill>
                <a:latin typeface="Lobster" charset="0"/>
              </a:rPr>
              <a:t> </a:t>
            </a:r>
            <a:r>
              <a:rPr lang="en-US" altLang="en-US" sz="3600" dirty="0" err="1">
                <a:solidFill>
                  <a:srgbClr val="800000"/>
                </a:solidFill>
                <a:latin typeface="Lobster" charset="0"/>
              </a:rPr>
              <a:t>tháng</a:t>
            </a:r>
            <a:r>
              <a:rPr lang="en-US" altLang="en-US" sz="3600" dirty="0">
                <a:solidFill>
                  <a:srgbClr val="800000"/>
                </a:solidFill>
                <a:latin typeface="Lobster" charset="0"/>
              </a:rPr>
              <a:t> </a:t>
            </a:r>
            <a:r>
              <a:rPr lang="en-US" altLang="en-US" sz="3600" dirty="0" err="1">
                <a:solidFill>
                  <a:srgbClr val="800000"/>
                </a:solidFill>
                <a:latin typeface="Lobster" charset="0"/>
              </a:rPr>
              <a:t>tư</a:t>
            </a:r>
            <a:r>
              <a:rPr lang="en-US" altLang="en-US" sz="3600" dirty="0">
                <a:solidFill>
                  <a:srgbClr val="800000"/>
                </a:solidFill>
                <a:latin typeface="Lobster" charset="0"/>
              </a:rPr>
              <a:t>.</a:t>
            </a:r>
          </a:p>
          <a:p>
            <a:pPr>
              <a:lnSpc>
                <a:spcPct val="130000"/>
              </a:lnSpc>
            </a:pPr>
            <a:endParaRPr lang="vi-VN" sz="3600" dirty="0">
              <a:solidFill>
                <a:srgbClr val="800000"/>
              </a:solidFill>
              <a:latin typeface="Lobster" charset="0"/>
            </a:endParaRPr>
          </a:p>
        </p:txBody>
      </p:sp>
      <p:sp>
        <p:nvSpPr>
          <p:cNvPr id="7" name="Oval 6"/>
          <p:cNvSpPr/>
          <p:nvPr/>
        </p:nvSpPr>
        <p:spPr>
          <a:xfrm>
            <a:off x="1503202" y="3146062"/>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a:t>
            </a:r>
          </a:p>
        </p:txBody>
      </p:sp>
      <p:sp>
        <p:nvSpPr>
          <p:cNvPr id="10" name="Oval 9"/>
          <p:cNvSpPr/>
          <p:nvPr/>
        </p:nvSpPr>
        <p:spPr>
          <a:xfrm>
            <a:off x="12725400" y="2993649"/>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(2)</a:t>
            </a:r>
          </a:p>
        </p:txBody>
      </p:sp>
      <p:sp>
        <p:nvSpPr>
          <p:cNvPr id="11" name="Oval 10"/>
          <p:cNvSpPr/>
          <p:nvPr/>
        </p:nvSpPr>
        <p:spPr>
          <a:xfrm>
            <a:off x="9677400" y="3770885"/>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(3)</a:t>
            </a:r>
          </a:p>
        </p:txBody>
      </p:sp>
      <p:sp>
        <p:nvSpPr>
          <p:cNvPr id="12" name="Oval 11"/>
          <p:cNvSpPr/>
          <p:nvPr/>
        </p:nvSpPr>
        <p:spPr>
          <a:xfrm>
            <a:off x="1558637" y="5229930"/>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(4)</a:t>
            </a:r>
          </a:p>
        </p:txBody>
      </p:sp>
      <p:sp>
        <p:nvSpPr>
          <p:cNvPr id="13" name="Oval 12"/>
          <p:cNvSpPr/>
          <p:nvPr/>
        </p:nvSpPr>
        <p:spPr>
          <a:xfrm>
            <a:off x="4267200" y="5885076"/>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(5)</a:t>
            </a:r>
          </a:p>
        </p:txBody>
      </p:sp>
      <p:sp>
        <p:nvSpPr>
          <p:cNvPr id="16" name="Oval 15"/>
          <p:cNvSpPr/>
          <p:nvPr/>
        </p:nvSpPr>
        <p:spPr>
          <a:xfrm>
            <a:off x="1468566" y="7557653"/>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(6)</a:t>
            </a:r>
          </a:p>
        </p:txBody>
      </p:sp>
      <p:sp>
        <p:nvSpPr>
          <p:cNvPr id="17" name="Oval 16"/>
          <p:cNvSpPr/>
          <p:nvPr/>
        </p:nvSpPr>
        <p:spPr>
          <a:xfrm>
            <a:off x="14450276" y="8020119"/>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(7)</a:t>
            </a:r>
          </a:p>
        </p:txBody>
      </p:sp>
    </p:spTree>
    <p:extLst>
      <p:ext uri="{BB962C8B-B14F-4D97-AF65-F5344CB8AC3E}">
        <p14:creationId xmlns:p14="http://schemas.microsoft.com/office/powerpoint/2010/main" val="427466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7" grpId="0"/>
      <p:bldP spid="10" grpId="0"/>
      <p:bldP spid="11" grpId="0"/>
      <p:bldP spid="12" grpId="0"/>
      <p:bldP spid="13"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4" name="Picture 4"/>
          <p:cNvPicPr>
            <a:picLocks noChangeAspect="1"/>
          </p:cNvPicPr>
          <p:nvPr/>
        </p:nvPicPr>
        <p:blipFill>
          <a:blip r:embed="rId3"/>
          <a:srcRect/>
          <a:stretch>
            <a:fillRect/>
          </a:stretch>
        </p:blipFill>
        <p:spPr>
          <a:xfrm>
            <a:off x="3040457" y="-962564"/>
            <a:ext cx="3672686" cy="4192405"/>
          </a:xfrm>
          <a:prstGeom prst="rect">
            <a:avLst/>
          </a:prstGeom>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96116"/>
            <a:ext cx="9025839"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peech Bubble: Rectangle with Corners Rounded 6">
            <a:extLst>
              <a:ext uri="{FF2B5EF4-FFF2-40B4-BE49-F238E27FC236}">
                <a16:creationId xmlns:a16="http://schemas.microsoft.com/office/drawing/2014/main" id="{10CCC72B-593B-4ECC-9A8C-CF0835BE6B5C}"/>
              </a:ext>
            </a:extLst>
          </p:cNvPr>
          <p:cNvSpPr/>
          <p:nvPr/>
        </p:nvSpPr>
        <p:spPr>
          <a:xfrm>
            <a:off x="1610591" y="2705100"/>
            <a:ext cx="15163800" cy="22236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4400" b="1" dirty="0">
                <a:solidFill>
                  <a:schemeClr val="accent6">
                    <a:lumMod val="75000"/>
                  </a:schemeClr>
                </a:solidFill>
                <a:latin typeface="Lobster" charset="0"/>
                <a:cs typeface="Calibri" panose="020F0502020204030204" pitchFamily="34" charset="0"/>
              </a:rPr>
              <a:t>1. </a:t>
            </a:r>
            <a:r>
              <a:rPr lang="en-US" sz="4400" b="1" dirty="0" err="1">
                <a:solidFill>
                  <a:schemeClr val="accent6">
                    <a:lumMod val="75000"/>
                  </a:schemeClr>
                </a:solidFill>
                <a:latin typeface="Lobster" charset="0"/>
                <a:cs typeface="Calibri" panose="020F0502020204030204" pitchFamily="34" charset="0"/>
              </a:rPr>
              <a:t>Giúp</a:t>
            </a:r>
            <a:r>
              <a:rPr lang="en-US" sz="4400" b="1" dirty="0">
                <a:solidFill>
                  <a:schemeClr val="accent6">
                    <a:lumMod val="75000"/>
                  </a:schemeClr>
                </a:solidFill>
                <a:latin typeface="Lobster" charset="0"/>
                <a:cs typeface="Calibri" panose="020F0502020204030204" pitchFamily="34" charset="0"/>
              </a:rPr>
              <a:t> HS </a:t>
            </a:r>
            <a:r>
              <a:rPr lang="en-US" sz="4400" b="1" dirty="0" err="1">
                <a:solidFill>
                  <a:schemeClr val="accent6">
                    <a:lumMod val="75000"/>
                  </a:schemeClr>
                </a:solidFill>
                <a:latin typeface="Lobster" charset="0"/>
                <a:cs typeface="Calibri" panose="020F0502020204030204" pitchFamily="34" charset="0"/>
              </a:rPr>
              <a:t>hiểu</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thế</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nào</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là</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liên</a:t>
            </a:r>
            <a:r>
              <a:rPr lang="en-US" sz="4400" b="1" dirty="0">
                <a:solidFill>
                  <a:schemeClr val="accent6">
                    <a:lumMod val="75000"/>
                  </a:schemeClr>
                </a:solidFill>
                <a:latin typeface="Lobster" charset="0"/>
                <a:cs typeface="Calibri" panose="020F0502020204030204" pitchFamily="34" charset="0"/>
              </a:rPr>
              <a:t> kết </a:t>
            </a:r>
            <a:r>
              <a:rPr lang="en-US" sz="4400" b="1" dirty="0" err="1">
                <a:solidFill>
                  <a:schemeClr val="accent6">
                    <a:lumMod val="75000"/>
                  </a:schemeClr>
                </a:solidFill>
                <a:latin typeface="Lobster" charset="0"/>
                <a:cs typeface="Calibri" panose="020F0502020204030204" pitchFamily="34" charset="0"/>
              </a:rPr>
              <a:t>câu</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bằng</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từ</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ngữ</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nối</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tác</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dụng</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của</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phép</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nối</a:t>
            </a:r>
            <a:r>
              <a:rPr lang="en-US" sz="4400" b="1" dirty="0">
                <a:solidFill>
                  <a:schemeClr val="accent6">
                    <a:lumMod val="75000"/>
                  </a:schemeClr>
                </a:solidFill>
                <a:latin typeface="Lobster" charset="0"/>
                <a:cs typeface="Calibri" panose="020F0502020204030204" pitchFamily="34" charset="0"/>
              </a:rPr>
              <a:t>.</a:t>
            </a: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1" name="Speech Bubble: Rectangle with Corners Rounded 6">
            <a:extLst>
              <a:ext uri="{FF2B5EF4-FFF2-40B4-BE49-F238E27FC236}">
                <a16:creationId xmlns:a16="http://schemas.microsoft.com/office/drawing/2014/main" id="{10CCC72B-593B-4ECC-9A8C-CF0835BE6B5C}"/>
              </a:ext>
            </a:extLst>
          </p:cNvPr>
          <p:cNvSpPr/>
          <p:nvPr/>
        </p:nvSpPr>
        <p:spPr>
          <a:xfrm>
            <a:off x="1645227" y="5295900"/>
            <a:ext cx="15163800" cy="213706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4400" b="1" dirty="0">
                <a:solidFill>
                  <a:schemeClr val="accent6">
                    <a:lumMod val="75000"/>
                  </a:schemeClr>
                </a:solidFill>
                <a:latin typeface="Lobster" charset="0"/>
                <a:cs typeface="Calibri" panose="020F0502020204030204" pitchFamily="34" charset="0"/>
              </a:rPr>
              <a:t>2. </a:t>
            </a:r>
            <a:r>
              <a:rPr lang="vi-VN" sz="4400" b="1" dirty="0">
                <a:solidFill>
                  <a:schemeClr val="accent6">
                    <a:lumMod val="75000"/>
                  </a:schemeClr>
                </a:solidFill>
                <a:latin typeface="Lobster" charset="0"/>
                <a:cs typeface="Calibri" panose="020F0502020204030204" pitchFamily="34" charset="0"/>
              </a:rPr>
              <a:t>Hiểu và nhận biết được những từ ngữ dùng để nối các câu và bước đầu biết</a:t>
            </a:r>
            <a:r>
              <a:rPr lang="en-US" sz="4400" b="1" dirty="0">
                <a:solidFill>
                  <a:schemeClr val="accent6">
                    <a:lumMod val="75000"/>
                  </a:schemeClr>
                </a:solidFill>
                <a:latin typeface="Lobster" charset="0"/>
                <a:cs typeface="Calibri" panose="020F0502020204030204" pitchFamily="34" charset="0"/>
              </a:rPr>
              <a:t> </a:t>
            </a:r>
            <a:r>
              <a:rPr lang="vi-VN" sz="4400" b="1" dirty="0">
                <a:solidFill>
                  <a:schemeClr val="accent6">
                    <a:lumMod val="75000"/>
                  </a:schemeClr>
                </a:solidFill>
                <a:latin typeface="Lobster" charset="0"/>
                <a:cs typeface="Calibri" panose="020F0502020204030204" pitchFamily="34" charset="0"/>
              </a:rPr>
              <a:t>sử dụng các từ ngữ nối để liên kết câu.</a:t>
            </a: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2" name="Speech Bubble: Rectangle with Corners Rounded 6">
            <a:extLst>
              <a:ext uri="{FF2B5EF4-FFF2-40B4-BE49-F238E27FC236}">
                <a16:creationId xmlns:a16="http://schemas.microsoft.com/office/drawing/2014/main" id="{10CCC72B-593B-4ECC-9A8C-CF0835BE6B5C}"/>
              </a:ext>
            </a:extLst>
          </p:cNvPr>
          <p:cNvSpPr/>
          <p:nvPr/>
        </p:nvSpPr>
        <p:spPr>
          <a:xfrm>
            <a:off x="1645227" y="7886700"/>
            <a:ext cx="15163800" cy="213706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lang="en-US" sz="4400" b="1" dirty="0">
                <a:solidFill>
                  <a:schemeClr val="accent6">
                    <a:lumMod val="75000"/>
                  </a:schemeClr>
                </a:solidFill>
                <a:latin typeface="Lobster" charset="0"/>
                <a:cs typeface="Calibri" panose="020F0502020204030204" pitchFamily="34" charset="0"/>
              </a:rPr>
              <a:t>3. </a:t>
            </a:r>
            <a:r>
              <a:rPr lang="vi-VN" sz="4400" b="1" dirty="0">
                <a:solidFill>
                  <a:schemeClr val="accent6">
                    <a:lumMod val="75000"/>
                  </a:schemeClr>
                </a:solidFill>
                <a:latin typeface="Lobster" charset="0"/>
                <a:cs typeface="Calibri" panose="020F0502020204030204" pitchFamily="34" charset="0"/>
              </a:rPr>
              <a:t>Thực hiện được yêu cầu bài tập </a:t>
            </a:r>
            <a:r>
              <a:rPr lang="en-US" sz="4400" b="1" dirty="0">
                <a:solidFill>
                  <a:schemeClr val="accent6">
                    <a:lumMod val="75000"/>
                  </a:schemeClr>
                </a:solidFill>
                <a:latin typeface="Lobster" charset="0"/>
                <a:cs typeface="Calibri" panose="020F0502020204030204" pitchFamily="34" charset="0"/>
              </a:rPr>
              <a:t>1, 2 </a:t>
            </a:r>
            <a:r>
              <a:rPr lang="en-US" sz="4400" b="1" dirty="0" err="1">
                <a:solidFill>
                  <a:schemeClr val="accent6">
                    <a:lumMod val="75000"/>
                  </a:schemeClr>
                </a:solidFill>
                <a:latin typeface="Lobster" charset="0"/>
                <a:cs typeface="Calibri" panose="020F0502020204030204" pitchFamily="34" charset="0"/>
              </a:rPr>
              <a:t>phần</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Luyện</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tập</a:t>
            </a:r>
            <a:r>
              <a:rPr lang="en-US" sz="4400" b="1" dirty="0">
                <a:solidFill>
                  <a:schemeClr val="accent6">
                    <a:lumMod val="75000"/>
                  </a:schemeClr>
                </a:solidFill>
                <a:latin typeface="Lobster" charset="0"/>
                <a:cs typeface="Calibri" panose="020F0502020204030204" pitchFamily="34" charset="0"/>
              </a:rPr>
              <a:t>.</a:t>
            </a: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75541">
            <a:off x="14701096" y="762278"/>
            <a:ext cx="2925249" cy="4114800"/>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2400" y="7299168"/>
            <a:ext cx="2137536" cy="2533717"/>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316200" y="6105728"/>
            <a:ext cx="2046178" cy="2057400"/>
          </a:xfrm>
          <a:prstGeom prst="rect">
            <a:avLst/>
          </a:prstGeom>
        </p:spPr>
      </p:pic>
      <p:pic>
        <p:nvPicPr>
          <p:cNvPr id="17"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13700" y="1152185"/>
            <a:ext cx="1231527" cy="1199200"/>
          </a:xfrm>
          <a:prstGeom prst="rect">
            <a:avLst/>
          </a:prstGeom>
        </p:spPr>
      </p:pic>
      <p:pic>
        <p:nvPicPr>
          <p:cNvPr id="18"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408117" y="833838"/>
            <a:ext cx="615763" cy="599600"/>
          </a:xfrm>
          <a:prstGeom prst="rect">
            <a:avLst/>
          </a:prstGeom>
        </p:spPr>
      </p:pic>
      <p:pic>
        <p:nvPicPr>
          <p:cNvPr id="19"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746615" y="8163128"/>
            <a:ext cx="615763" cy="599600"/>
          </a:xfrm>
          <a:prstGeom prst="rect">
            <a:avLst/>
          </a:prstGeom>
        </p:spPr>
      </p:pic>
      <p:pic>
        <p:nvPicPr>
          <p:cNvPr id="20"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792354" y="4628954"/>
            <a:ext cx="615763" cy="599600"/>
          </a:xfrm>
          <a:prstGeom prst="rect">
            <a:avLst/>
          </a:prstGeom>
        </p:spPr>
      </p:pic>
    </p:spTree>
    <p:extLst>
      <p:ext uri="{BB962C8B-B14F-4D97-AF65-F5344CB8AC3E}">
        <p14:creationId xmlns:p14="http://schemas.microsoft.com/office/powerpoint/2010/main" val="159758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304800" y="571500"/>
            <a:ext cx="17526000" cy="9296400"/>
          </a:xfrm>
          <a:prstGeom prst="roundRect">
            <a:avLst>
              <a:gd name="adj" fmla="val 7251"/>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sz="3500" kern="0">
              <a:solidFill>
                <a:srgbClr val="FFFFFF"/>
              </a:solidFill>
              <a:ea typeface="Calibri"/>
              <a:cs typeface="Calibri"/>
              <a:sym typeface="Calibri"/>
            </a:endParaRPr>
          </a:p>
        </p:txBody>
      </p:sp>
      <p:sp>
        <p:nvSpPr>
          <p:cNvPr id="4" name="Text Box 5"/>
          <p:cNvSpPr txBox="1">
            <a:spLocks noChangeArrowheads="1"/>
          </p:cNvSpPr>
          <p:nvPr/>
        </p:nvSpPr>
        <p:spPr bwMode="auto">
          <a:xfrm>
            <a:off x="783018" y="890519"/>
            <a:ext cx="16252776"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tháng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cây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lấy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lửa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ấy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chạy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tiếp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cuộc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chạy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tiếp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sức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trong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thành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phố</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báo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hiệu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ngày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nghỉ</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hè</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thoải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mái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chúng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5" name="Text Box 6"/>
          <p:cNvSpPr txBox="1">
            <a:spLocks noChangeArrowheads="1"/>
          </p:cNvSpPr>
          <p:nvPr/>
        </p:nvSpPr>
        <p:spPr bwMode="auto">
          <a:xfrm>
            <a:off x="805812" y="2364668"/>
            <a:ext cx="16229982"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đầu</a:t>
            </a:r>
            <a:r>
              <a:rPr kumimoji="0" lang="en-US" altLang="vi-VN" i="0" u="none" strike="noStrike" kern="1200" cap="none" spc="0" normalizeH="0" baseline="0" noProof="0" dirty="0">
                <a:ln>
                  <a:noFill/>
                </a:ln>
                <a:solidFill>
                  <a:srgbClr val="800000"/>
                </a:solidFill>
                <a:effectLst/>
                <a:uLnTx/>
                <a:uFillTx/>
                <a:latin typeface="Lobster" charset="0"/>
              </a:rPr>
              <a:t> gay </a:t>
            </a:r>
            <a:r>
              <a:rPr kumimoji="0" lang="en-US" altLang="vi-VN" i="0" u="none" strike="noStrike" kern="1200" cap="none" spc="0" normalizeH="0" baseline="0" noProof="0" dirty="0" err="1">
                <a:ln>
                  <a:noFill/>
                </a:ln>
                <a:solidFill>
                  <a:srgbClr val="800000"/>
                </a:solidFill>
                <a:effectLst/>
                <a:uLnTx/>
                <a:uFillTx/>
                <a:latin typeface="Lobster" charset="0"/>
              </a:rPr>
              <a:t>gắt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giảm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độ</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chói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chang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mình</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pha</a:t>
            </a:r>
            <a:r>
              <a:rPr kumimoji="0" lang="en-US" altLang="vi-VN" i="0" u="none" strike="noStrike" kern="1200" cap="none" spc="0" normalizeH="0" baseline="0" noProof="0" dirty="0">
                <a:ln>
                  <a:noFill/>
                </a:ln>
                <a:solidFill>
                  <a:srgbClr val="800000"/>
                </a:solidFill>
                <a:effectLst/>
                <a:uLnTx/>
                <a:uFillTx/>
                <a:latin typeface="Lobster" charset="0"/>
              </a:rPr>
              <a:t> da cam </a:t>
            </a:r>
            <a:r>
              <a:rPr kumimoji="0" lang="en-US" altLang="vi-VN" i="0" u="none" strike="noStrike" kern="1200" cap="none" spc="0" normalizeH="0" baseline="0" noProof="0" dirty="0" err="1">
                <a:ln>
                  <a:noFill/>
                </a:ln>
                <a:solidFill>
                  <a:srgbClr val="800000"/>
                </a:solidFill>
                <a:effectLst/>
                <a:uLnTx/>
                <a:uFillTx/>
                <a:latin typeface="Lobster" charset="0"/>
              </a:rPr>
              <a:t>chứ</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đỏ</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gạo</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bằng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lăng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tím</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a:ln>
                  <a:noFill/>
                </a:ln>
                <a:solidFill>
                  <a:srgbClr val="800000"/>
                </a:solidFill>
                <a:effectLst/>
                <a:uLnTx/>
                <a:uFillTx/>
                <a:latin typeface="Lobster" charset="0"/>
              </a:rPr>
              <a:t>Sang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hẳn</a:t>
            </a:r>
            <a:r>
              <a:rPr kumimoji="0" lang="en-US" altLang="vi-VN" i="0" u="none" strike="noStrike" kern="1200" cap="none" spc="0" normalizeH="0" baseline="0" noProof="0" dirty="0">
                <a:ln>
                  <a:noFill/>
                </a:ln>
                <a:solidFill>
                  <a:srgbClr val="800000"/>
                </a:solidFill>
                <a:effectLst/>
                <a:uLnTx/>
                <a:uFillTx/>
                <a:latin typeface="Lobster" charset="0"/>
              </a:rPr>
              <a:t> sang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vàng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chanh</a:t>
            </a:r>
            <a:r>
              <a:rPr kumimoji="0" lang="en-US" altLang="vi-VN" i="0" u="none" strike="noStrike" kern="1200" cap="none" spc="0" normalizeH="0" baseline="0" noProof="0" dirty="0">
                <a:ln>
                  <a:noFill/>
                </a:ln>
                <a:solidFill>
                  <a:srgbClr val="800000"/>
                </a:solidFill>
                <a:effectLst/>
                <a:uLnTx/>
                <a:uFillTx/>
                <a:latin typeface="Lobster" charset="0"/>
              </a:rPr>
              <a:t>. </a:t>
            </a:r>
          </a:p>
        </p:txBody>
      </p:sp>
      <p:sp>
        <p:nvSpPr>
          <p:cNvPr id="6" name="Text Box 9"/>
          <p:cNvSpPr txBox="1">
            <a:spLocks noChangeArrowheads="1"/>
          </p:cNvSpPr>
          <p:nvPr/>
        </p:nvSpPr>
        <p:spPr bwMode="auto">
          <a:xfrm>
            <a:off x="805812" y="4365935"/>
            <a:ext cx="16252776"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nói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chung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toàn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rực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rỡ</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phô</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hết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Mãi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nay, </a:t>
            </a:r>
            <a:r>
              <a:rPr kumimoji="0" lang="en-US" altLang="vi-VN" i="0" u="none" strike="noStrike" kern="1200" cap="none" spc="0" normalizeH="0" baseline="0" noProof="0" dirty="0" err="1">
                <a:ln>
                  <a:noFill/>
                </a:ln>
                <a:solidFill>
                  <a:srgbClr val="800000"/>
                </a:solidFill>
                <a:effectLst/>
                <a:uLnTx/>
                <a:uFillTx/>
                <a:latin typeface="Lobster" charset="0"/>
              </a:rPr>
              <a:t>khi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lên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lớp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 </a:t>
            </a:r>
            <a:r>
              <a:rPr kumimoji="0" lang="en-US" altLang="vi-VN" i="0" u="none" strike="noStrike" kern="1200" cap="none" spc="0" normalizeH="0" baseline="0" noProof="0" dirty="0" err="1">
                <a:ln>
                  <a:noFill/>
                </a:ln>
                <a:solidFill>
                  <a:srgbClr val="800000"/>
                </a:solidFill>
                <a:effectLst/>
                <a:uLnTx/>
                <a:uFillTx/>
                <a:latin typeface="Lobster" charset="0"/>
              </a:rPr>
              <a:t>người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lớn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hơn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một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chùm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nhỏ</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xíu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chỉ</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hơi</a:t>
            </a:r>
            <a:r>
              <a:rPr kumimoji="0" lang="en-US" altLang="vi-VN" i="0" u="none" strike="noStrike" kern="1200" cap="none" spc="0" normalizeH="0" baseline="0" noProof="0" dirty="0">
                <a:ln>
                  <a:noFill/>
                </a:ln>
                <a:solidFill>
                  <a:srgbClr val="800000"/>
                </a:solidFill>
                <a:effectLst/>
                <a:uLnTx/>
                <a:uFillTx/>
                <a:latin typeface="Lobster" charset="0"/>
              </a:rPr>
              <a:t> hoe </a:t>
            </a:r>
            <a:r>
              <a:rPr kumimoji="0" lang="en-US" altLang="vi-VN" i="0" u="none" strike="noStrike" kern="1200" cap="none" spc="0" normalizeH="0" baseline="0" noProof="0" dirty="0" err="1">
                <a:ln>
                  <a:noFill/>
                </a:ln>
                <a:solidFill>
                  <a:srgbClr val="800000"/>
                </a:solidFill>
                <a:effectLst/>
                <a:uLnTx/>
                <a:uFillTx/>
                <a:latin typeface="Lobster" charset="0"/>
              </a:rPr>
              <a:t>vàng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chìm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lẫn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vào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từng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đợt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lá</a:t>
            </a:r>
            <a:r>
              <a:rPr kumimoji="0" lang="en-US" altLang="vi-VN" i="0" u="none" strike="noStrike" kern="1200" cap="none" spc="0" normalizeH="0" baseline="0" noProof="0" dirty="0">
                <a:ln>
                  <a:noFill/>
                </a:ln>
                <a:solidFill>
                  <a:srgbClr val="800000"/>
                </a:solidFill>
                <a:effectLst/>
                <a:uLnTx/>
                <a:uFillTx/>
                <a:latin typeface="Lobster" charset="0"/>
              </a:rPr>
              <a:t> non, </a:t>
            </a:r>
            <a:r>
              <a:rPr kumimoji="0" lang="en-US" altLang="vi-VN" i="0" u="none" strike="noStrike" kern="1200" cap="none" spc="0" normalizeH="0" baseline="0" noProof="0" dirty="0" err="1">
                <a:ln>
                  <a:noFill/>
                </a:ln>
                <a:solidFill>
                  <a:srgbClr val="800000"/>
                </a:solidFill>
                <a:effectLst/>
                <a:uLnTx/>
                <a:uFillTx/>
                <a:latin typeface="Lobster" charset="0"/>
              </a:rPr>
              <a:t>lẫn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dịu</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7" name="Text Box 10"/>
          <p:cNvSpPr txBox="1">
            <a:spLocks noChangeArrowheads="1"/>
          </p:cNvSpPr>
          <p:nvPr/>
        </p:nvSpPr>
        <p:spPr bwMode="auto">
          <a:xfrm>
            <a:off x="729032" y="6317238"/>
            <a:ext cx="16412340"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rực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rỡ</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gạo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bằng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lăng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muồng</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kéo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quân</a:t>
            </a:r>
            <a:r>
              <a:rPr kumimoji="0" lang="en-US" altLang="vi-VN" i="0" u="none" strike="noStrike" kern="1200" cap="none" spc="0" normalizeH="0" baseline="0" noProof="0" dirty="0">
                <a:ln>
                  <a:noFill/>
                </a:ln>
                <a:solidFill>
                  <a:srgbClr val="800000"/>
                </a:solidFill>
                <a:effectLst/>
                <a:uLnTx/>
                <a:uFillTx/>
                <a:latin typeface="Lobster" charset="0"/>
              </a:rPr>
              <a:t> qua </a:t>
            </a:r>
            <a:r>
              <a:rPr kumimoji="0" lang="en-US" altLang="vi-VN" i="0" u="none" strike="noStrike" kern="1200" cap="none" spc="0" normalizeH="0" baseline="0" noProof="0" dirty="0" err="1">
                <a:ln>
                  <a:noFill/>
                </a:ln>
                <a:solidFill>
                  <a:srgbClr val="800000"/>
                </a:solidFill>
                <a:effectLst/>
                <a:uLnTx/>
                <a:uFillTx/>
                <a:latin typeface="Lobster" charset="0"/>
              </a:rPr>
              <a:t>bầu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Nội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cây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trước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cửa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lấp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chùm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xanh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giòn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Rồi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sau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ngọt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chua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ngọt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một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cách</a:t>
            </a:r>
            <a:r>
              <a:rPr kumimoji="0" lang="en-US" altLang="vi-VN" i="0" u="none" strike="noStrike" kern="1200" cap="none" spc="0" normalizeH="0" baseline="0" noProof="0" dirty="0">
                <a:ln>
                  <a:noFill/>
                </a:ln>
                <a:solidFill>
                  <a:srgbClr val="800000"/>
                </a:solidFill>
                <a:effectLst/>
                <a:uLnTx/>
                <a:uFillTx/>
                <a:latin typeface="Lobster" charset="0"/>
              </a:rPr>
              <a:t> e </a:t>
            </a:r>
            <a:r>
              <a:rPr kumimoji="0" lang="en-US" altLang="vi-VN" i="0" u="none" strike="noStrike" kern="1200" cap="none" spc="0" normalizeH="0" baseline="0" noProof="0" dirty="0" err="1">
                <a:ln>
                  <a:noFill/>
                </a:ln>
                <a:solidFill>
                  <a:srgbClr val="800000"/>
                </a:solidFill>
                <a:effectLst/>
                <a:uLnTx/>
                <a:uFillTx/>
                <a:latin typeface="Lobster" charset="0"/>
              </a:rPr>
              <a:t>dè</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khiêm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tình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vậy</a:t>
            </a:r>
            <a:r>
              <a:rPr kumimoji="0" lang="en-US" altLang="vi-VN" i="0" u="none" strike="noStrike" kern="1200" cap="none" spc="0" normalizeH="0" baseline="0" noProof="0" dirty="0">
                <a:ln>
                  <a:noFill/>
                </a:ln>
                <a:solidFill>
                  <a:srgbClr val="800000"/>
                </a:solidFill>
                <a:effectLst/>
                <a:uLnTx/>
                <a:uFillTx/>
                <a:latin typeface="Lobster" charset="0"/>
              </a:rPr>
              <a:t>.</a:t>
            </a:r>
          </a:p>
        </p:txBody>
      </p:sp>
      <p:grpSp>
        <p:nvGrpSpPr>
          <p:cNvPr id="12" name="Group 11"/>
          <p:cNvGrpSpPr/>
          <p:nvPr/>
        </p:nvGrpSpPr>
        <p:grpSpPr>
          <a:xfrm rot="20272378">
            <a:off x="416747" y="7718464"/>
            <a:ext cx="640237" cy="1635150"/>
            <a:chOff x="174924" y="1608675"/>
            <a:chExt cx="640237" cy="2006054"/>
          </a:xfrm>
        </p:grpSpPr>
        <p:sp>
          <p:nvSpPr>
            <p:cNvPr id="13" name="Google Shape;4756;p79"/>
            <p:cNvSpPr/>
            <p:nvPr/>
          </p:nvSpPr>
          <p:spPr>
            <a:xfrm rot="1263172">
              <a:off x="174924" y="1608675"/>
              <a:ext cx="402430" cy="1670682"/>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chemeClr val="dk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4716;p79"/>
            <p:cNvGrpSpPr/>
            <p:nvPr/>
          </p:nvGrpSpPr>
          <p:grpSpPr>
            <a:xfrm rot="3530764">
              <a:off x="252923" y="3052492"/>
              <a:ext cx="603575" cy="520900"/>
              <a:chOff x="3450350" y="2886200"/>
              <a:chExt cx="603575" cy="520900"/>
            </a:xfrm>
          </p:grpSpPr>
          <p:sp>
            <p:nvSpPr>
              <p:cNvPr id="15"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 name="TextBox 19"/>
          <p:cNvSpPr txBox="1"/>
          <p:nvPr/>
        </p:nvSpPr>
        <p:spPr>
          <a:xfrm>
            <a:off x="1752600" y="8660272"/>
            <a:ext cx="10972800" cy="1200329"/>
          </a:xfrm>
          <a:prstGeom prst="rect">
            <a:avLst/>
          </a:prstGeom>
          <a:noFill/>
        </p:spPr>
        <p:txBody>
          <a:bodyPr wrap="square" rtlCol="0">
            <a:spAutoFit/>
          </a:bodyPr>
          <a:lstStyle/>
          <a:p>
            <a:pPr lvl="0"/>
            <a:r>
              <a:rPr lang="en-GB" altLang="vi-VN" sz="3600" b="1" dirty="0">
                <a:solidFill>
                  <a:srgbClr val="00B050"/>
                </a:solidFill>
                <a:latin typeface="Lobster" charset="0"/>
              </a:rPr>
              <a:t>a/ </a:t>
            </a:r>
            <a:r>
              <a:rPr lang="en-GB" altLang="vi-VN" sz="3600" b="1" dirty="0" err="1">
                <a:solidFill>
                  <a:srgbClr val="00B050"/>
                </a:solidFill>
                <a:latin typeface="Lobster" charset="0"/>
              </a:rPr>
              <a:t>Bài</a:t>
            </a:r>
            <a:r>
              <a:rPr lang="en-GB" altLang="vi-VN" sz="3600" b="1" dirty="0">
                <a:solidFill>
                  <a:srgbClr val="00B050"/>
                </a:solidFill>
                <a:latin typeface="Lobster" charset="0"/>
              </a:rPr>
              <a:t> </a:t>
            </a:r>
            <a:r>
              <a:rPr lang="en-GB" altLang="vi-VN" sz="3600" b="1" dirty="0" err="1">
                <a:solidFill>
                  <a:srgbClr val="00B050"/>
                </a:solidFill>
                <a:latin typeface="Lobster" charset="0"/>
              </a:rPr>
              <a:t>văn</a:t>
            </a:r>
            <a:r>
              <a:rPr lang="en-GB" altLang="vi-VN" sz="3600" b="1" dirty="0">
                <a:solidFill>
                  <a:srgbClr val="00B050"/>
                </a:solidFill>
                <a:latin typeface="Lobster" charset="0"/>
              </a:rPr>
              <a:t> “Qua </a:t>
            </a:r>
            <a:r>
              <a:rPr lang="en-GB" altLang="vi-VN" sz="3600" b="1" dirty="0" err="1">
                <a:solidFill>
                  <a:srgbClr val="00B050"/>
                </a:solidFill>
                <a:latin typeface="Lobster" charset="0"/>
              </a:rPr>
              <a:t>những</a:t>
            </a:r>
            <a:r>
              <a:rPr lang="en-GB" altLang="vi-VN" sz="3600" b="1" dirty="0">
                <a:solidFill>
                  <a:srgbClr val="00B050"/>
                </a:solidFill>
                <a:latin typeface="Lobster" charset="0"/>
              </a:rPr>
              <a:t> </a:t>
            </a:r>
            <a:r>
              <a:rPr lang="en-GB" altLang="vi-VN" sz="3600" b="1" dirty="0" err="1">
                <a:solidFill>
                  <a:srgbClr val="00B050"/>
                </a:solidFill>
                <a:latin typeface="Lobster" charset="0"/>
              </a:rPr>
              <a:t>mùa</a:t>
            </a:r>
            <a:r>
              <a:rPr lang="en-GB" altLang="vi-VN" sz="3600" b="1" dirty="0">
                <a:solidFill>
                  <a:srgbClr val="00B050"/>
                </a:solidFill>
                <a:latin typeface="Lobster" charset="0"/>
              </a:rPr>
              <a:t> </a:t>
            </a:r>
            <a:r>
              <a:rPr lang="en-GB" altLang="vi-VN" sz="3600" b="1" dirty="0" err="1">
                <a:solidFill>
                  <a:srgbClr val="00B050"/>
                </a:solidFill>
                <a:latin typeface="Lobster" charset="0"/>
              </a:rPr>
              <a:t>hoa</a:t>
            </a:r>
            <a:r>
              <a:rPr lang="en-GB" altLang="vi-VN" sz="3600" b="1" dirty="0">
                <a:solidFill>
                  <a:srgbClr val="00B050"/>
                </a:solidFill>
                <a:latin typeface="Lobster" charset="0"/>
              </a:rPr>
              <a:t>” </a:t>
            </a:r>
            <a:r>
              <a:rPr lang="en-GB" altLang="vi-VN" sz="3600" b="1" dirty="0" err="1">
                <a:solidFill>
                  <a:srgbClr val="00B050"/>
                </a:solidFill>
                <a:latin typeface="Lobster" charset="0"/>
              </a:rPr>
              <a:t>có</a:t>
            </a:r>
            <a:r>
              <a:rPr lang="en-GB" altLang="vi-VN" sz="3600" b="1" dirty="0">
                <a:solidFill>
                  <a:srgbClr val="00B050"/>
                </a:solidFill>
                <a:latin typeface="Lobster" charset="0"/>
              </a:rPr>
              <a:t>  16  </a:t>
            </a:r>
            <a:r>
              <a:rPr lang="en-GB" altLang="vi-VN" sz="3600" b="1" dirty="0" err="1">
                <a:solidFill>
                  <a:srgbClr val="00B050"/>
                </a:solidFill>
                <a:latin typeface="Lobster" charset="0"/>
              </a:rPr>
              <a:t>câu</a:t>
            </a:r>
            <a:r>
              <a:rPr lang="en-GB" altLang="vi-VN" sz="3600" b="1" dirty="0">
                <a:solidFill>
                  <a:srgbClr val="00B050"/>
                </a:solidFill>
                <a:latin typeface="Lobster" charset="0"/>
              </a:rPr>
              <a:t> .</a:t>
            </a:r>
          </a:p>
          <a:p>
            <a:endParaRPr lang="en-US" sz="3600" dirty="0">
              <a:solidFill>
                <a:srgbClr val="00B050"/>
              </a:solidFill>
              <a:latin typeface="Lobster" charset="0"/>
            </a:endParaRPr>
          </a:p>
        </p:txBody>
      </p:sp>
      <p:sp>
        <p:nvSpPr>
          <p:cNvPr id="21" name="Oval 20"/>
          <p:cNvSpPr/>
          <p:nvPr/>
        </p:nvSpPr>
        <p:spPr>
          <a:xfrm>
            <a:off x="361291" y="887420"/>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(8)</a:t>
            </a:r>
          </a:p>
        </p:txBody>
      </p:sp>
      <p:sp>
        <p:nvSpPr>
          <p:cNvPr id="22" name="Oval 21"/>
          <p:cNvSpPr/>
          <p:nvPr/>
        </p:nvSpPr>
        <p:spPr>
          <a:xfrm>
            <a:off x="332274" y="2363442"/>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(9)</a:t>
            </a:r>
          </a:p>
        </p:txBody>
      </p:sp>
      <p:sp>
        <p:nvSpPr>
          <p:cNvPr id="23" name="Oval 22"/>
          <p:cNvSpPr/>
          <p:nvPr/>
        </p:nvSpPr>
        <p:spPr>
          <a:xfrm>
            <a:off x="14097000" y="2185122"/>
            <a:ext cx="1295400"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(10)</a:t>
            </a:r>
          </a:p>
        </p:txBody>
      </p:sp>
      <p:sp>
        <p:nvSpPr>
          <p:cNvPr id="24" name="Oval 23"/>
          <p:cNvSpPr/>
          <p:nvPr/>
        </p:nvSpPr>
        <p:spPr>
          <a:xfrm>
            <a:off x="10037618" y="2794290"/>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(11)</a:t>
            </a:r>
          </a:p>
        </p:txBody>
      </p:sp>
      <p:sp>
        <p:nvSpPr>
          <p:cNvPr id="25" name="Oval 24"/>
          <p:cNvSpPr/>
          <p:nvPr/>
        </p:nvSpPr>
        <p:spPr>
          <a:xfrm>
            <a:off x="1724891" y="3422385"/>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(12)</a:t>
            </a:r>
          </a:p>
        </p:txBody>
      </p:sp>
      <p:sp>
        <p:nvSpPr>
          <p:cNvPr id="26" name="Oval 25"/>
          <p:cNvSpPr/>
          <p:nvPr/>
        </p:nvSpPr>
        <p:spPr>
          <a:xfrm>
            <a:off x="266617" y="4476136"/>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(13)</a:t>
            </a:r>
          </a:p>
        </p:txBody>
      </p:sp>
      <p:sp>
        <p:nvSpPr>
          <p:cNvPr id="27" name="Oval 26"/>
          <p:cNvSpPr/>
          <p:nvPr/>
        </p:nvSpPr>
        <p:spPr>
          <a:xfrm>
            <a:off x="13265727" y="4055867"/>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(14)</a:t>
            </a:r>
          </a:p>
        </p:txBody>
      </p:sp>
      <p:sp>
        <p:nvSpPr>
          <p:cNvPr id="28" name="Oval 27"/>
          <p:cNvSpPr/>
          <p:nvPr/>
        </p:nvSpPr>
        <p:spPr>
          <a:xfrm>
            <a:off x="245410" y="6369141"/>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(15)</a:t>
            </a:r>
          </a:p>
        </p:txBody>
      </p:sp>
      <p:sp>
        <p:nvSpPr>
          <p:cNvPr id="29" name="Oval 28"/>
          <p:cNvSpPr/>
          <p:nvPr/>
        </p:nvSpPr>
        <p:spPr>
          <a:xfrm>
            <a:off x="12981709" y="6710330"/>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(16)</a:t>
            </a:r>
          </a:p>
        </p:txBody>
      </p:sp>
      <p:sp>
        <p:nvSpPr>
          <p:cNvPr id="30" name="Text Box 10"/>
          <p:cNvSpPr txBox="1">
            <a:spLocks noChangeArrowheads="1"/>
          </p:cNvSpPr>
          <p:nvPr/>
        </p:nvSpPr>
        <p:spPr bwMode="auto">
          <a:xfrm>
            <a:off x="12954000" y="8259235"/>
            <a:ext cx="16412340" cy="72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lang="en-US" altLang="vi-VN" sz="3500" dirty="0">
                <a:solidFill>
                  <a:srgbClr val="800000"/>
                </a:solidFill>
                <a:latin typeface="Lobster" charset="0"/>
              </a:rPr>
              <a:t>Theo </a:t>
            </a:r>
            <a:r>
              <a:rPr lang="en-US" altLang="vi-VN" sz="3500" dirty="0" err="1">
                <a:solidFill>
                  <a:srgbClr val="800000"/>
                </a:solidFill>
                <a:latin typeface="Lobster" charset="0"/>
              </a:rPr>
              <a:t>Văn</a:t>
            </a:r>
            <a:r>
              <a:rPr lang="en-US" altLang="vi-VN" sz="3500" dirty="0">
                <a:solidFill>
                  <a:srgbClr val="800000"/>
                </a:solidFill>
                <a:latin typeface="Lobster" charset="0"/>
              </a:rPr>
              <a:t> Long                                      </a:t>
            </a:r>
            <a:endParaRPr kumimoji="0" lang="en-US" altLang="vi-VN" sz="3500" i="0" u="none" strike="noStrike" kern="1200" cap="none" spc="0" normalizeH="0" baseline="0" noProof="0" dirty="0">
              <a:ln>
                <a:noFill/>
              </a:ln>
              <a:solidFill>
                <a:srgbClr val="800000"/>
              </a:solidFill>
              <a:effectLst/>
              <a:uLnTx/>
              <a:uFillTx/>
              <a:latin typeface="Lobster" charset="0"/>
            </a:endParaRPr>
          </a:p>
        </p:txBody>
      </p:sp>
    </p:spTree>
    <p:extLst>
      <p:ext uri="{BB962C8B-B14F-4D97-AF65-F5344CB8AC3E}">
        <p14:creationId xmlns:p14="http://schemas.microsoft.com/office/powerpoint/2010/main" val="14997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10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000"/>
                                        <p:tgtEl>
                                          <p:spTgt spid="26"/>
                                        </p:tgtEl>
                                      </p:cBhvr>
                                    </p:animEffect>
                                    <p:anim calcmode="lin" valueType="num">
                                      <p:cBhvr>
                                        <p:cTn id="53" dur="1000" fill="hold"/>
                                        <p:tgtEl>
                                          <p:spTgt spid="26"/>
                                        </p:tgtEl>
                                        <p:attrNameLst>
                                          <p:attrName>ppt_x</p:attrName>
                                        </p:attrNameLst>
                                      </p:cBhvr>
                                      <p:tavLst>
                                        <p:tav tm="0">
                                          <p:val>
                                            <p:strVal val="#ppt_x"/>
                                          </p:val>
                                        </p:tav>
                                        <p:tav tm="100000">
                                          <p:val>
                                            <p:strVal val="#ppt_x"/>
                                          </p:val>
                                        </p:tav>
                                      </p:tavLst>
                                    </p:anim>
                                    <p:anim calcmode="lin" valueType="num">
                                      <p:cBhvr>
                                        <p:cTn id="54" dur="1000" fill="hold"/>
                                        <p:tgtEl>
                                          <p:spTgt spid="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1000"/>
                                        <p:tgtEl>
                                          <p:spTgt spid="28"/>
                                        </p:tgtEl>
                                      </p:cBhvr>
                                    </p:animEffect>
                                    <p:anim calcmode="lin" valueType="num">
                                      <p:cBhvr>
                                        <p:cTn id="63" dur="1000" fill="hold"/>
                                        <p:tgtEl>
                                          <p:spTgt spid="28"/>
                                        </p:tgtEl>
                                        <p:attrNameLst>
                                          <p:attrName>ppt_x</p:attrName>
                                        </p:attrNameLst>
                                      </p:cBhvr>
                                      <p:tavLst>
                                        <p:tav tm="0">
                                          <p:val>
                                            <p:strVal val="#ppt_x"/>
                                          </p:val>
                                        </p:tav>
                                        <p:tav tm="100000">
                                          <p:val>
                                            <p:strVal val="#ppt_x"/>
                                          </p:val>
                                        </p:tav>
                                      </p:tavLst>
                                    </p:anim>
                                    <p:anim calcmode="lin" valueType="num">
                                      <p:cBhvr>
                                        <p:cTn id="64" dur="1000" fill="hold"/>
                                        <p:tgtEl>
                                          <p:spTgt spid="2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anim calcmode="lin" valueType="num">
                                      <p:cBhvr>
                                        <p:cTn id="68" dur="1000" fill="hold"/>
                                        <p:tgtEl>
                                          <p:spTgt spid="29"/>
                                        </p:tgtEl>
                                        <p:attrNameLst>
                                          <p:attrName>ppt_x</p:attrName>
                                        </p:attrNameLst>
                                      </p:cBhvr>
                                      <p:tavLst>
                                        <p:tav tm="0">
                                          <p:val>
                                            <p:strVal val="#ppt_x"/>
                                          </p:val>
                                        </p:tav>
                                        <p:tav tm="100000">
                                          <p:val>
                                            <p:strVal val="#ppt_x"/>
                                          </p:val>
                                        </p:tav>
                                      </p:tavLst>
                                    </p:anim>
                                    <p:anim calcmode="lin" valueType="num">
                                      <p:cBhvr>
                                        <p:cTn id="6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left)">
                                      <p:cBhvr>
                                        <p:cTn id="74" dur="500"/>
                                        <p:tgtEl>
                                          <p:spTgt spid="12"/>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ipe(left)">
                                      <p:cBhvr>
                                        <p:cTn id="7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20" grpId="0"/>
      <p:bldP spid="21" grpId="0"/>
      <p:bldP spid="22" grpId="0"/>
      <p:bldP spid="23" grpId="0"/>
      <p:bldP spid="24" grpId="0"/>
      <p:bldP spid="25" grpId="0"/>
      <p:bldP spid="26" grpId="0"/>
      <p:bldP spid="27" grpId="0"/>
      <p:bldP spid="28" grpId="0"/>
      <p:bldP spid="29"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6700"/>
            <a:ext cx="10744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943715">
            <a:off x="15802596" y="8502984"/>
            <a:ext cx="2164564" cy="2176435"/>
          </a:xfrm>
          <a:prstGeom prst="rect">
            <a:avLst/>
          </a:prstGeom>
        </p:spPr>
      </p:pic>
      <p:sp>
        <p:nvSpPr>
          <p:cNvPr id="32" name="Speech Bubble: Rectangle with Corners Rounded 6">
            <a:extLst>
              <a:ext uri="{FF2B5EF4-FFF2-40B4-BE49-F238E27FC236}">
                <a16:creationId xmlns:a16="http://schemas.microsoft.com/office/drawing/2014/main" id="{10CCC72B-593B-4ECC-9A8C-CF0835BE6B5C}"/>
              </a:ext>
            </a:extLst>
          </p:cNvPr>
          <p:cNvSpPr/>
          <p:nvPr/>
        </p:nvSpPr>
        <p:spPr>
          <a:xfrm>
            <a:off x="11589327" y="1257300"/>
            <a:ext cx="6172200" cy="2286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r>
              <a:rPr lang="en-US" altLang="vi-VN" sz="3600" b="1" dirty="0">
                <a:solidFill>
                  <a:srgbClr val="800000"/>
                </a:solidFill>
                <a:latin typeface="Lobster" charset="0"/>
              </a:rPr>
              <a:t>ĐOẠN 1:</a:t>
            </a:r>
          </a:p>
          <a:p>
            <a:pPr lvl="0" fontAlgn="base">
              <a:spcBef>
                <a:spcPct val="50000"/>
              </a:spcBef>
              <a:spcAft>
                <a:spcPct val="0"/>
              </a:spcAft>
              <a:defRPr/>
            </a:pPr>
            <a:r>
              <a:rPr lang="en-US" altLang="vi-VN" sz="3600" b="1" dirty="0">
                <a:solidFill>
                  <a:srgbClr val="800000"/>
                </a:solidFill>
                <a:latin typeface="Lobster" charset="0"/>
              </a:rPr>
              <a:t>  </a:t>
            </a:r>
            <a:r>
              <a:rPr lang="en-US" altLang="vi-VN" sz="3600" b="1" dirty="0">
                <a:solidFill>
                  <a:srgbClr val="FFFF00"/>
                </a:solidFill>
                <a:latin typeface="Lobster" charset="0"/>
              </a:rPr>
              <a:t> </a:t>
            </a:r>
            <a:r>
              <a:rPr lang="en-US" altLang="vi-VN" sz="3600" b="1" dirty="0" err="1">
                <a:solidFill>
                  <a:srgbClr val="FFFF00"/>
                </a:solidFill>
                <a:latin typeface="Lobster" charset="0"/>
              </a:rPr>
              <a:t>nhưng</a:t>
            </a:r>
            <a:r>
              <a:rPr lang="en-US" altLang="vi-VN" sz="3600" b="1" dirty="0">
                <a:solidFill>
                  <a:srgbClr val="FFFF00"/>
                </a:solidFill>
                <a:latin typeface="Lobster" charset="0"/>
              </a:rPr>
              <a:t> </a:t>
            </a:r>
            <a:r>
              <a:rPr lang="en-US" altLang="vi-VN" sz="3600" b="1" dirty="0" err="1">
                <a:solidFill>
                  <a:srgbClr val="800000"/>
                </a:solidFill>
                <a:latin typeface="Lobster" charset="0"/>
              </a:rPr>
              <a:t>nối</a:t>
            </a:r>
            <a:r>
              <a:rPr lang="en-US" altLang="vi-VN" sz="3600" b="1" dirty="0">
                <a:solidFill>
                  <a:srgbClr val="800000"/>
                </a:solidFill>
                <a:latin typeface="Lobster" charset="0"/>
              </a:rPr>
              <a:t> </a:t>
            </a:r>
            <a:r>
              <a:rPr lang="en-US" altLang="vi-VN" sz="3600" b="1" dirty="0" err="1">
                <a:solidFill>
                  <a:srgbClr val="800000"/>
                </a:solidFill>
                <a:latin typeface="Lobster" charset="0"/>
              </a:rPr>
              <a:t>câu</a:t>
            </a:r>
            <a:r>
              <a:rPr lang="en-US" altLang="vi-VN" sz="3600" b="1" dirty="0">
                <a:solidFill>
                  <a:srgbClr val="800000"/>
                </a:solidFill>
                <a:latin typeface="Lobster" charset="0"/>
              </a:rPr>
              <a:t> 3 </a:t>
            </a:r>
            <a:r>
              <a:rPr lang="en-US" altLang="vi-VN" sz="3600" b="1" dirty="0" err="1">
                <a:solidFill>
                  <a:srgbClr val="800000"/>
                </a:solidFill>
                <a:latin typeface="Lobster" charset="0"/>
              </a:rPr>
              <a:t>với</a:t>
            </a:r>
            <a:r>
              <a:rPr lang="en-US" altLang="vi-VN" sz="3600" b="1" dirty="0">
                <a:solidFill>
                  <a:srgbClr val="800000"/>
                </a:solidFill>
                <a:latin typeface="Lobster" charset="0"/>
              </a:rPr>
              <a:t> </a:t>
            </a:r>
            <a:r>
              <a:rPr lang="en-US" altLang="vi-VN" sz="3600" b="1" dirty="0" err="1">
                <a:solidFill>
                  <a:srgbClr val="800000"/>
                </a:solidFill>
                <a:latin typeface="Lobster" charset="0"/>
              </a:rPr>
              <a:t>câu</a:t>
            </a:r>
            <a:r>
              <a:rPr lang="en-US" altLang="vi-VN" sz="3600" b="1" dirty="0">
                <a:solidFill>
                  <a:srgbClr val="800000"/>
                </a:solidFill>
                <a:latin typeface="Lobster" charset="0"/>
              </a:rPr>
              <a:t> 2</a:t>
            </a:r>
          </a:p>
        </p:txBody>
      </p:sp>
      <p:sp>
        <p:nvSpPr>
          <p:cNvPr id="33" name="Text Box 8"/>
          <p:cNvSpPr txBox="1">
            <a:spLocks noChangeArrowheads="1"/>
          </p:cNvSpPr>
          <p:nvPr/>
        </p:nvSpPr>
        <p:spPr bwMode="auto">
          <a:xfrm>
            <a:off x="838200" y="533400"/>
            <a:ext cx="98298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10000"/>
              </a:lnSpc>
              <a:spcBef>
                <a:spcPct val="50000"/>
              </a:spcBef>
              <a:spcAft>
                <a:spcPct val="0"/>
              </a:spcAft>
              <a:buClrTx/>
              <a:buSzTx/>
              <a:buFontTx/>
              <a:buNone/>
              <a:tabLst/>
              <a:defRPr/>
            </a:pPr>
            <a:r>
              <a:rPr kumimoji="0" lang="en-US" altLang="vi-VN" sz="3600" u="none" strike="noStrike" kern="1200" cap="none" spc="0" normalizeH="0" baseline="0" noProof="0" dirty="0">
                <a:ln>
                  <a:noFill/>
                </a:ln>
                <a:solidFill>
                  <a:srgbClr val="000066"/>
                </a:solidFill>
                <a:effectLst/>
                <a:uLnTx/>
                <a:uFillTx/>
                <a:latin typeface="Lobster" charset="0"/>
              </a:rPr>
              <a:t>(1)</a:t>
            </a:r>
            <a:r>
              <a:rPr kumimoji="0" lang="en-US" altLang="vi-VN" sz="3600" u="none" strike="noStrike" kern="1200" cap="none" spc="0" normalizeH="0" baseline="0" noProof="0" dirty="0" err="1">
                <a:ln>
                  <a:noFill/>
                </a:ln>
                <a:solidFill>
                  <a:srgbClr val="000066"/>
                </a:solidFill>
                <a:effectLst/>
                <a:uLnTx/>
                <a:uFillTx/>
                <a:latin typeface="Lobster" charset="0"/>
              </a:rPr>
              <a:t>Trên</a:t>
            </a:r>
            <a:r>
              <a:rPr kumimoji="0" lang="en-US" altLang="vi-VN" sz="3600" u="none" strike="noStrike" kern="1200" cap="none" spc="0" normalizeH="0" baseline="0" noProof="0" dirty="0">
                <a:ln>
                  <a:noFill/>
                </a:ln>
                <a:solidFill>
                  <a:srgbClr val="000066"/>
                </a:solidFill>
                <a:effectLst/>
                <a:uLnTx/>
                <a:uFillTx/>
                <a:latin typeface="Lobster" charset="0"/>
              </a:rPr>
              <a:t> con </a:t>
            </a:r>
            <a:r>
              <a:rPr kumimoji="0" lang="en-US" altLang="vi-VN" sz="3600" u="none" strike="noStrike" kern="1200" cap="none" spc="0" normalizeH="0" baseline="0" noProof="0" dirty="0" err="1">
                <a:ln>
                  <a:noFill/>
                </a:ln>
                <a:solidFill>
                  <a:srgbClr val="000066"/>
                </a:solidFill>
                <a:effectLst/>
                <a:uLnTx/>
                <a:uFillTx/>
                <a:latin typeface="Lobster" charset="0"/>
              </a:rPr>
              <a:t>đường</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từ</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nhà</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đến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trường</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tôi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phải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đi</a:t>
            </a:r>
            <a:r>
              <a:rPr kumimoji="0" lang="en-US" altLang="vi-VN" sz="3600" u="none" strike="noStrike" kern="1200" cap="none" spc="0" normalizeH="0" baseline="0" noProof="0" dirty="0">
                <a:ln>
                  <a:noFill/>
                </a:ln>
                <a:solidFill>
                  <a:srgbClr val="000066"/>
                </a:solidFill>
                <a:effectLst/>
                <a:uLnTx/>
                <a:uFillTx/>
                <a:latin typeface="Lobster" charset="0"/>
              </a:rPr>
              <a:t> qua </a:t>
            </a:r>
            <a:r>
              <a:rPr kumimoji="0" lang="en-US" altLang="vi-VN" sz="3600" u="none" strike="noStrike" kern="1200" cap="none" spc="0" normalizeH="0" baseline="0" noProof="0" dirty="0" err="1">
                <a:ln>
                  <a:noFill/>
                </a:ln>
                <a:solidFill>
                  <a:srgbClr val="000066"/>
                </a:solidFill>
                <a:effectLst/>
                <a:uLnTx/>
                <a:uFillTx/>
                <a:latin typeface="Lobster" charset="0"/>
              </a:rPr>
              <a:t>bờ</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Hồ</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Gươm</a:t>
            </a:r>
            <a:r>
              <a:rPr kumimoji="0" lang="en-US" altLang="vi-VN" sz="3600" u="none" strike="noStrike" kern="1200" cap="none" spc="0" normalizeH="0" baseline="0" noProof="0" dirty="0">
                <a:ln>
                  <a:noFill/>
                </a:ln>
                <a:solidFill>
                  <a:srgbClr val="000066"/>
                </a:solidFill>
                <a:effectLst/>
                <a:uLnTx/>
                <a:uFillTx/>
                <a:latin typeface="Lobster" charset="0"/>
              </a:rPr>
              <a:t>. (2)</a:t>
            </a:r>
            <a:r>
              <a:rPr kumimoji="0" lang="en-US" altLang="vi-VN" sz="3600" u="none" strike="noStrike" kern="1200" cap="none" spc="0" normalizeH="0" baseline="0" noProof="0" dirty="0" err="1">
                <a:ln>
                  <a:noFill/>
                </a:ln>
                <a:solidFill>
                  <a:srgbClr val="000066"/>
                </a:solidFill>
                <a:effectLst/>
                <a:uLnTx/>
                <a:uFillTx/>
                <a:latin typeface="Lobster" charset="0"/>
              </a:rPr>
              <a:t>Lúc</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có</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bạn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thì</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chuyện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trò</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tíu</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tít</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có</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khi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đuổi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nhau</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suốt</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dọc</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đường</a:t>
            </a:r>
            <a:r>
              <a:rPr kumimoji="0" lang="en-US" altLang="vi-VN" sz="3600" u="none" strike="noStrike" kern="1200" cap="none" spc="0" normalizeH="0" baseline="0" noProof="0" dirty="0">
                <a:ln>
                  <a:noFill/>
                </a:ln>
                <a:solidFill>
                  <a:srgbClr val="000066"/>
                </a:solidFill>
                <a:effectLst/>
                <a:uLnTx/>
                <a:uFillTx/>
                <a:latin typeface="Lobster" charset="0"/>
              </a:rPr>
              <a:t>.</a:t>
            </a:r>
            <a:r>
              <a:rPr kumimoji="0" lang="en-US" altLang="vi-VN" sz="3600" u="none" strike="noStrike" kern="1200" cap="none" spc="0" normalizeH="0" noProof="0" dirty="0">
                <a:ln>
                  <a:noFill/>
                </a:ln>
                <a:solidFill>
                  <a:srgbClr val="000066"/>
                </a:solidFill>
                <a:effectLst/>
                <a:uLnTx/>
                <a:uFillTx/>
                <a:latin typeface="Lobster" charset="0"/>
              </a:rPr>
              <a:t> </a:t>
            </a:r>
            <a:r>
              <a:rPr kumimoji="0" lang="en-US" altLang="vi-VN" sz="3600" u="none" strike="noStrike" kern="1200" cap="none" spc="0" normalizeH="0" baseline="0" noProof="0" dirty="0">
                <a:ln>
                  <a:noFill/>
                </a:ln>
                <a:solidFill>
                  <a:srgbClr val="000066"/>
                </a:solidFill>
                <a:effectLst/>
                <a:uLnTx/>
                <a:uFillTx/>
                <a:latin typeface="Lobster" charset="0"/>
              </a:rPr>
              <a:t>(3)</a:t>
            </a:r>
            <a:r>
              <a:rPr kumimoji="0" lang="en-US" altLang="vi-VN" sz="3600" u="none" strike="noStrike" kern="1200" cap="none" spc="0" normalizeH="0" baseline="0" noProof="0" dirty="0" err="1">
                <a:ln>
                  <a:noFill/>
                </a:ln>
                <a:solidFill>
                  <a:srgbClr val="000066"/>
                </a:solidFill>
                <a:effectLst/>
                <a:uLnTx/>
                <a:uFillTx/>
                <a:latin typeface="Lobster" charset="0"/>
              </a:rPr>
              <a:t>Nhưng</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khi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một</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mình</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tôi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thích</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ôm</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cặp</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vào</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ngực</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nhìn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lên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các</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vòm</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cây</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vừa</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vừa</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lẩm</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nhẩm</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ôn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bài</a:t>
            </a:r>
            <a:r>
              <a:rPr kumimoji="0" lang="en-US" altLang="vi-VN" sz="3600" u="none" strike="noStrike" kern="1200" cap="none" spc="0" normalizeH="0" baseline="0" noProof="0" dirty="0">
                <a:ln>
                  <a:noFill/>
                </a:ln>
                <a:solidFill>
                  <a:srgbClr val="000066"/>
                </a:solidFill>
                <a:effectLst/>
                <a:uLnTx/>
                <a:uFillTx/>
                <a:latin typeface="Lobster" charset="0"/>
              </a:rPr>
              <a:t>.</a:t>
            </a:r>
          </a:p>
        </p:txBody>
      </p:sp>
      <p:sp>
        <p:nvSpPr>
          <p:cNvPr id="34" name="Rectangle 33"/>
          <p:cNvSpPr/>
          <p:nvPr/>
        </p:nvSpPr>
        <p:spPr>
          <a:xfrm>
            <a:off x="6934200" y="1753969"/>
            <a:ext cx="1404552" cy="646331"/>
          </a:xfrm>
          <a:prstGeom prst="rect">
            <a:avLst/>
          </a:prstGeom>
        </p:spPr>
        <p:txBody>
          <a:bodyPr wrap="none">
            <a:spAutoFit/>
          </a:bodyPr>
          <a:lstStyle/>
          <a:p>
            <a:r>
              <a:rPr lang="en-US" altLang="vi-VN" sz="3600" b="1" dirty="0" err="1">
                <a:solidFill>
                  <a:srgbClr val="FF0000"/>
                </a:solidFill>
                <a:latin typeface="Lobster" charset="0"/>
              </a:rPr>
              <a:t>Nhưng</a:t>
            </a:r>
            <a:endParaRPr lang="vi-VN" sz="3200" dirty="0">
              <a:solidFill>
                <a:srgbClr val="FF0000"/>
              </a:solidFill>
              <a:latin typeface="Lobster" charset="0"/>
            </a:endParaRPr>
          </a:p>
        </p:txBody>
      </p:sp>
      <p:sp>
        <p:nvSpPr>
          <p:cNvPr id="37" name="Speech Bubble: Rectangle with Corners Rounded 6">
            <a:extLst>
              <a:ext uri="{FF2B5EF4-FFF2-40B4-BE49-F238E27FC236}">
                <a16:creationId xmlns:a16="http://schemas.microsoft.com/office/drawing/2014/main" id="{10CCC72B-593B-4ECC-9A8C-CF0835BE6B5C}"/>
              </a:ext>
            </a:extLst>
          </p:cNvPr>
          <p:cNvSpPr/>
          <p:nvPr/>
        </p:nvSpPr>
        <p:spPr>
          <a:xfrm>
            <a:off x="11748655" y="5639081"/>
            <a:ext cx="6172200" cy="289696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ts val="1500"/>
              </a:spcBef>
              <a:spcAft>
                <a:spcPct val="0"/>
              </a:spcAft>
              <a:defRPr/>
            </a:pPr>
            <a:endParaRPr lang="en-US" altLang="vi-VN" sz="3600" b="1" dirty="0">
              <a:solidFill>
                <a:schemeClr val="bg1"/>
              </a:solidFill>
              <a:latin typeface="Lobster" charset="0"/>
            </a:endParaRPr>
          </a:p>
        </p:txBody>
      </p:sp>
      <p:grpSp>
        <p:nvGrpSpPr>
          <p:cNvPr id="8" name="Group 7"/>
          <p:cNvGrpSpPr/>
          <p:nvPr/>
        </p:nvGrpSpPr>
        <p:grpSpPr>
          <a:xfrm>
            <a:off x="484909" y="5076532"/>
            <a:ext cx="10896600" cy="4181768"/>
            <a:chOff x="457200" y="3619500"/>
            <a:chExt cx="10896600" cy="3048000"/>
          </a:xfrm>
        </p:grpSpPr>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19500"/>
              <a:ext cx="10896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9"/>
            <p:cNvSpPr>
              <a:spLocks noChangeArrowheads="1"/>
            </p:cNvSpPr>
            <p:nvPr/>
          </p:nvSpPr>
          <p:spPr bwMode="auto">
            <a:xfrm>
              <a:off x="800100" y="3879687"/>
              <a:ext cx="10210800" cy="2449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20000"/>
                </a:lnSpc>
                <a:spcBef>
                  <a:spcPct val="50000"/>
                </a:spcBef>
                <a:spcAft>
                  <a:spcPct val="0"/>
                </a:spcAft>
                <a:buClrTx/>
                <a:buSzTx/>
                <a:buFontTx/>
                <a:buNone/>
                <a:tabLst/>
                <a:defRPr/>
              </a:pPr>
              <a:r>
                <a:rPr kumimoji="0" lang="en-US" altLang="vi-VN" sz="3600" i="0" u="none" strike="noStrike" kern="1200" cap="none" spc="0" normalizeH="0" baseline="0" noProof="0" dirty="0">
                  <a:ln>
                    <a:noFill/>
                  </a:ln>
                  <a:solidFill>
                    <a:srgbClr val="000066"/>
                  </a:solidFill>
                  <a:effectLst/>
                  <a:uLnTx/>
                  <a:uFillTx/>
                  <a:latin typeface="Lobster" charset="0"/>
                </a:rPr>
                <a:t>(4) </a:t>
              </a:r>
              <a:r>
                <a:rPr kumimoji="0" lang="en-US" altLang="vi-VN" sz="3600" i="0" u="none" strike="noStrike" kern="1200" cap="none" spc="0" normalizeH="0" baseline="0" noProof="0" dirty="0" err="1">
                  <a:ln>
                    <a:noFill/>
                  </a:ln>
                  <a:solidFill>
                    <a:srgbClr val="000066"/>
                  </a:solidFill>
                  <a:effectLst/>
                  <a:uLnTx/>
                  <a:uFillTx/>
                  <a:latin typeface="Lobster" charset="0"/>
                </a:rPr>
                <a:t>Vì</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thế</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tôi</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thường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là</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đứa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phát</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hiện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ra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hoa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gạo</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đầu</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tiên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nở</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trên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cây</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gạo</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trước</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đền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Ngọc</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Sơn</a:t>
              </a:r>
              <a:r>
                <a:rPr kumimoji="0" lang="en-US" altLang="vi-VN" sz="3600" i="0" u="none" strike="noStrike" kern="1200" cap="none" spc="0" normalizeH="0" baseline="0" noProof="0" dirty="0">
                  <a:ln>
                    <a:noFill/>
                  </a:ln>
                  <a:solidFill>
                    <a:srgbClr val="000066"/>
                  </a:solidFill>
                  <a:effectLst/>
                  <a:uLnTx/>
                  <a:uFillTx/>
                  <a:latin typeface="Lobster" charset="0"/>
                </a:rPr>
                <a:t>. (5) </a:t>
              </a:r>
              <a:r>
                <a:rPr kumimoji="0" lang="en-US" altLang="vi-VN" sz="3600" i="0" u="none" strike="noStrike" kern="1200" cap="none" spc="0" normalizeH="0" baseline="0" noProof="0" dirty="0" err="1">
                  <a:ln>
                    <a:noFill/>
                  </a:ln>
                  <a:solidFill>
                    <a:srgbClr val="000066"/>
                  </a:solidFill>
                  <a:effectLst/>
                  <a:uLnTx/>
                  <a:uFillTx/>
                  <a:latin typeface="Lobster" charset="0"/>
                </a:rPr>
                <a:t>Rồi</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nọ</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gọi</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kia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nọ</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ganh</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kia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chỉ</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vài</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hôm</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sau</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cây</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gạo</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đã</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như</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một</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cây</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đuốc</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lớn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cháy</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rừng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rực</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giữa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trời</a:t>
              </a:r>
              <a:r>
                <a:rPr kumimoji="0" lang="en-US" altLang="vi-VN" sz="3600" i="0" u="none" strike="noStrike" kern="1200" cap="none" spc="0" normalizeH="0" baseline="0" noProof="0" dirty="0">
                  <a:ln>
                    <a:noFill/>
                  </a:ln>
                  <a:solidFill>
                    <a:srgbClr val="000066"/>
                  </a:solidFill>
                  <a:effectLst/>
                  <a:uLnTx/>
                  <a:uFillTx/>
                  <a:latin typeface="Lobster" charset="0"/>
                </a:rPr>
                <a:t>.</a:t>
              </a:r>
            </a:p>
          </p:txBody>
        </p:sp>
      </p:grpSp>
      <p:sp>
        <p:nvSpPr>
          <p:cNvPr id="39" name="Rectangle 38"/>
          <p:cNvSpPr/>
          <p:nvPr/>
        </p:nvSpPr>
        <p:spPr>
          <a:xfrm>
            <a:off x="1563608" y="5487769"/>
            <a:ext cx="1210588" cy="646331"/>
          </a:xfrm>
          <a:prstGeom prst="rect">
            <a:avLst/>
          </a:prstGeom>
        </p:spPr>
        <p:txBody>
          <a:bodyPr wrap="none">
            <a:spAutoFit/>
          </a:bodyPr>
          <a:lstStyle/>
          <a:p>
            <a:r>
              <a:rPr lang="en-US" altLang="vi-VN" sz="3600" b="1" dirty="0" err="1">
                <a:solidFill>
                  <a:srgbClr val="FF0000"/>
                </a:solidFill>
                <a:latin typeface="Lobster" charset="0"/>
              </a:rPr>
              <a:t>Vì</a:t>
            </a:r>
            <a:r>
              <a:rPr lang="en-US" altLang="vi-VN" sz="3600" b="1" dirty="0">
                <a:solidFill>
                  <a:srgbClr val="FF0000"/>
                </a:solidFill>
                <a:latin typeface="Lobster" charset="0"/>
              </a:rPr>
              <a:t> </a:t>
            </a:r>
            <a:r>
              <a:rPr lang="en-US" altLang="vi-VN" sz="3600" b="1" dirty="0" err="1">
                <a:solidFill>
                  <a:srgbClr val="FF0000"/>
                </a:solidFill>
                <a:latin typeface="Lobster" charset="0"/>
              </a:rPr>
              <a:t>thế</a:t>
            </a:r>
            <a:endParaRPr lang="vi-VN" sz="3200" dirty="0">
              <a:solidFill>
                <a:srgbClr val="FF0000"/>
              </a:solidFill>
              <a:latin typeface="Lobster" charset="0"/>
            </a:endParaRPr>
          </a:p>
        </p:txBody>
      </p:sp>
      <p:sp>
        <p:nvSpPr>
          <p:cNvPr id="40" name="Text Box 14"/>
          <p:cNvSpPr txBox="1">
            <a:spLocks noChangeArrowheads="1"/>
          </p:cNvSpPr>
          <p:nvPr/>
        </p:nvSpPr>
        <p:spPr bwMode="auto">
          <a:xfrm>
            <a:off x="11741728" y="5673719"/>
            <a:ext cx="6400800" cy="2862322"/>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3600" b="1" i="0" u="none" strike="noStrike" kern="1200" cap="none" spc="0" normalizeH="0" baseline="0" noProof="0" dirty="0">
                <a:ln>
                  <a:noFill/>
                </a:ln>
                <a:solidFill>
                  <a:srgbClr val="800000"/>
                </a:solidFill>
                <a:effectLst/>
                <a:uLnTx/>
                <a:uFillTx/>
                <a:latin typeface="Lobster" charset="0"/>
              </a:rPr>
              <a:t>ĐOẠN 2:</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FFFF00"/>
                </a:solidFill>
                <a:effectLst/>
                <a:uLnTx/>
                <a:uFillTx/>
                <a:latin typeface="Lobster" charset="0"/>
              </a:rPr>
              <a:t>Vì</a:t>
            </a:r>
            <a:r>
              <a:rPr kumimoji="0" lang="en-US" altLang="vi-VN" sz="3600" b="1" i="0" u="none" strike="noStrike" kern="1200" cap="none" spc="0" normalizeH="0" baseline="0" noProof="0" dirty="0">
                <a:ln>
                  <a:noFill/>
                </a:ln>
                <a:solidFill>
                  <a:srgbClr val="FFFF00"/>
                </a:solidFill>
                <a:effectLst/>
                <a:uLnTx/>
                <a:uFillTx/>
                <a:latin typeface="Lobster" charset="0"/>
              </a:rPr>
              <a:t> </a:t>
            </a:r>
            <a:r>
              <a:rPr kumimoji="0" lang="en-US" altLang="vi-VN" sz="3600" b="1" i="0" u="none" strike="noStrike" kern="1200" cap="none" spc="0" normalizeH="0" baseline="0" noProof="0" dirty="0" err="1">
                <a:ln>
                  <a:noFill/>
                </a:ln>
                <a:solidFill>
                  <a:srgbClr val="FFFF00"/>
                </a:solidFill>
                <a:effectLst/>
                <a:uLnTx/>
                <a:uFillTx/>
                <a:latin typeface="Lobster" charset="0"/>
              </a:rPr>
              <a:t>thế</a:t>
            </a:r>
            <a:r>
              <a:rPr kumimoji="0" lang="en-US" altLang="vi-VN" sz="3600" b="1" i="0" u="none" strike="noStrike" kern="1200" cap="none" spc="0" normalizeH="0" baseline="0" noProof="0" dirty="0">
                <a:ln>
                  <a:noFill/>
                </a:ln>
                <a:solidFill>
                  <a:srgbClr val="FFFF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nối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câu</a:t>
            </a:r>
            <a:r>
              <a:rPr kumimoji="0" lang="en-US" altLang="vi-VN" sz="3600" b="1" i="0" u="none" strike="noStrike" kern="1200" cap="none" spc="0" normalizeH="0" baseline="0" noProof="0" dirty="0">
                <a:ln>
                  <a:noFill/>
                </a:ln>
                <a:solidFill>
                  <a:srgbClr val="800000"/>
                </a:solidFill>
                <a:effectLst/>
                <a:uLnTx/>
                <a:uFillTx/>
                <a:latin typeface="Lobster" charset="0"/>
              </a:rPr>
              <a:t> 4  </a:t>
            </a:r>
            <a:r>
              <a:rPr kumimoji="0" lang="en-US" altLang="vi-VN" sz="3600" b="1" i="0" u="none" strike="noStrike" kern="1200" cap="none" spc="0" normalizeH="0" baseline="0" noProof="0" dirty="0" err="1">
                <a:ln>
                  <a:noFill/>
                </a:ln>
                <a:solidFill>
                  <a:srgbClr val="800000"/>
                </a:solidFill>
                <a:effectLst/>
                <a:uLnTx/>
                <a:uFillTx/>
                <a:latin typeface="Lobster" charset="0"/>
              </a:rPr>
              <a:t>với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câu</a:t>
            </a:r>
            <a:r>
              <a:rPr kumimoji="0" lang="en-US" altLang="vi-VN" sz="3600" b="1" i="0" u="none" strike="noStrike" kern="1200" cap="none" spc="0" normalizeH="0" baseline="0" noProof="0" dirty="0">
                <a:ln>
                  <a:noFill/>
                </a:ln>
                <a:solidFill>
                  <a:srgbClr val="800000"/>
                </a:solidFill>
                <a:effectLst/>
                <a:uLnTx/>
                <a:uFillTx/>
                <a:latin typeface="Lobster" charset="0"/>
              </a:rPr>
              <a:t> 3,</a:t>
            </a:r>
            <a:r>
              <a:rPr kumimoji="0" lang="en-US" altLang="vi-VN" sz="3600" b="1" i="0" u="none" strike="noStrike" kern="1200" cap="none" spc="0" normalizeH="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nối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đoạn</a:t>
            </a:r>
            <a:r>
              <a:rPr kumimoji="0" lang="en-US" altLang="vi-VN" sz="3600" b="1" i="0" u="none" strike="noStrike" kern="1200" cap="none" spc="0" normalizeH="0" baseline="0" noProof="0" dirty="0">
                <a:ln>
                  <a:noFill/>
                </a:ln>
                <a:solidFill>
                  <a:srgbClr val="800000"/>
                </a:solidFill>
                <a:effectLst/>
                <a:uLnTx/>
                <a:uFillTx/>
                <a:latin typeface="Lobster" charset="0"/>
              </a:rPr>
              <a:t> 2 </a:t>
            </a:r>
            <a:r>
              <a:rPr kumimoji="0" lang="en-US" altLang="vi-VN" sz="3600" b="1" i="0" u="none" strike="noStrike" kern="1200" cap="none" spc="0" normalizeH="0" baseline="0" noProof="0" dirty="0" err="1">
                <a:ln>
                  <a:noFill/>
                </a:ln>
                <a:solidFill>
                  <a:srgbClr val="800000"/>
                </a:solidFill>
                <a:effectLst/>
                <a:uLnTx/>
                <a:uFillTx/>
                <a:latin typeface="Lobster" charset="0"/>
              </a:rPr>
              <a:t>với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đoạn</a:t>
            </a:r>
            <a:r>
              <a:rPr kumimoji="0" lang="en-US" altLang="vi-VN" sz="3600" b="1" i="0" u="none" strike="noStrike" kern="1200" cap="none" spc="0" normalizeH="0" baseline="0" noProof="0" dirty="0">
                <a:ln>
                  <a:noFill/>
                </a:ln>
                <a:solidFill>
                  <a:srgbClr val="800000"/>
                </a:solidFill>
                <a:effectLst/>
                <a:uLnTx/>
                <a:uFillTx/>
                <a:latin typeface="Lobster" charset="0"/>
              </a:rPr>
              <a:t> 1</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FFFF00"/>
                </a:solidFill>
                <a:effectLst/>
                <a:uLnTx/>
                <a:uFillTx/>
                <a:latin typeface="Lobster" charset="0"/>
              </a:rPr>
              <a:t>Rồi</a:t>
            </a:r>
            <a:r>
              <a:rPr kumimoji="0" lang="en-US" altLang="vi-VN" sz="3600" b="1" i="0" u="none" strike="noStrike" kern="1200" cap="none" spc="0" normalizeH="0" baseline="0" noProof="0" dirty="0">
                <a:ln>
                  <a:noFill/>
                </a:ln>
                <a:solidFill>
                  <a:srgbClr val="FFFF00"/>
                </a:solidFill>
                <a:effectLst/>
                <a:uLnTx/>
                <a:uFillTx/>
                <a:latin typeface="Lobster" charset="0"/>
              </a:rPr>
              <a:t> </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nối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câu</a:t>
            </a:r>
            <a:r>
              <a:rPr kumimoji="0" lang="en-US" altLang="vi-VN" sz="3600" b="1" i="0" u="none" strike="noStrike" kern="1200" cap="none" spc="0" normalizeH="0" baseline="0" noProof="0" dirty="0">
                <a:ln>
                  <a:noFill/>
                </a:ln>
                <a:solidFill>
                  <a:srgbClr val="800000"/>
                </a:solidFill>
                <a:effectLst/>
                <a:uLnTx/>
                <a:uFillTx/>
                <a:latin typeface="Lobster" charset="0"/>
              </a:rPr>
              <a:t> 5 </a:t>
            </a:r>
            <a:r>
              <a:rPr kumimoji="0" lang="en-US" altLang="vi-VN" sz="3600" b="1" i="0" u="none" strike="noStrike" kern="1200" cap="none" spc="0" normalizeH="0" baseline="0" noProof="0" dirty="0" err="1">
                <a:ln>
                  <a:noFill/>
                </a:ln>
                <a:solidFill>
                  <a:srgbClr val="800000"/>
                </a:solidFill>
                <a:effectLst/>
                <a:uLnTx/>
                <a:uFillTx/>
                <a:latin typeface="Lobster" charset="0"/>
              </a:rPr>
              <a:t>với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câu</a:t>
            </a:r>
            <a:r>
              <a:rPr kumimoji="0" lang="en-US" altLang="vi-VN" sz="3600" b="1" i="0" u="none" strike="noStrike" kern="1200" cap="none" spc="0" normalizeH="0" baseline="0" noProof="0" dirty="0">
                <a:ln>
                  <a:noFill/>
                </a:ln>
                <a:solidFill>
                  <a:srgbClr val="800000"/>
                </a:solidFill>
                <a:effectLst/>
                <a:uLnTx/>
                <a:uFillTx/>
                <a:latin typeface="Lobster" charset="0"/>
              </a:rPr>
              <a:t> 4</a:t>
            </a:r>
          </a:p>
        </p:txBody>
      </p:sp>
      <p:sp>
        <p:nvSpPr>
          <p:cNvPr id="41" name="Text Box 19"/>
          <p:cNvSpPr txBox="1">
            <a:spLocks noChangeArrowheads="1"/>
          </p:cNvSpPr>
          <p:nvPr/>
        </p:nvSpPr>
        <p:spPr bwMode="auto">
          <a:xfrm>
            <a:off x="10244106" y="6134100"/>
            <a:ext cx="13382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3600" b="1" i="0" u="none" strike="noStrike" kern="1200" cap="none" spc="0" normalizeH="0" baseline="0" noProof="0" dirty="0" err="1">
                <a:ln>
                  <a:noFill/>
                </a:ln>
                <a:solidFill>
                  <a:srgbClr val="FF0000"/>
                </a:solidFill>
                <a:effectLst/>
                <a:uLnTx/>
                <a:uFillTx/>
                <a:latin typeface="Lobster" charset="0"/>
              </a:rPr>
              <a:t>Rồi</a:t>
            </a:r>
            <a:endParaRPr kumimoji="0" lang="en-US" altLang="vi-VN" sz="3600" b="1" i="0" u="none" strike="noStrike" kern="1200" cap="none" spc="0" normalizeH="0" baseline="0" noProof="0" dirty="0">
              <a:ln>
                <a:noFill/>
              </a:ln>
              <a:solidFill>
                <a:srgbClr val="FF0000"/>
              </a:solidFill>
              <a:effectLst/>
              <a:uLnTx/>
              <a:uFillTx/>
              <a:latin typeface="Lobster" charset="0"/>
            </a:endParaRPr>
          </a:p>
        </p:txBody>
      </p:sp>
    </p:spTree>
    <p:extLst>
      <p:ext uri="{BB962C8B-B14F-4D97-AF65-F5344CB8AC3E}">
        <p14:creationId xmlns:p14="http://schemas.microsoft.com/office/powerpoint/2010/main" val="351907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barn(inVertical)">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anim calcmode="lin" valueType="num">
                                      <p:cBhvr>
                                        <p:cTn id="40" dur="1000" fill="hold"/>
                                        <p:tgtEl>
                                          <p:spTgt spid="37"/>
                                        </p:tgtEl>
                                        <p:attrNameLst>
                                          <p:attrName>ppt_x</p:attrName>
                                        </p:attrNameLst>
                                      </p:cBhvr>
                                      <p:tavLst>
                                        <p:tav tm="0">
                                          <p:val>
                                            <p:strVal val="#ppt_x"/>
                                          </p:val>
                                        </p:tav>
                                        <p:tav tm="100000">
                                          <p:val>
                                            <p:strVal val="#ppt_x"/>
                                          </p:val>
                                        </p:tav>
                                      </p:tavLst>
                                    </p:anim>
                                    <p:anim calcmode="lin" valueType="num">
                                      <p:cBhvr>
                                        <p:cTn id="4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0">
                                            <p:txEl>
                                              <p:pRg st="0" end="0"/>
                                            </p:txEl>
                                          </p:spTgt>
                                        </p:tgtEl>
                                        <p:attrNameLst>
                                          <p:attrName>style.visibility</p:attrName>
                                        </p:attrNameLst>
                                      </p:cBhvr>
                                      <p:to>
                                        <p:strVal val="visible"/>
                                      </p:to>
                                    </p:set>
                                    <p:anim calcmode="lin" valueType="num">
                                      <p:cBhvr additive="base">
                                        <p:cTn id="46"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40">
                                            <p:txEl>
                                              <p:pRg st="1" end="1"/>
                                            </p:txEl>
                                          </p:spTgt>
                                        </p:tgtEl>
                                        <p:attrNameLst>
                                          <p:attrName>style.visibility</p:attrName>
                                        </p:attrNameLst>
                                      </p:cBhvr>
                                      <p:to>
                                        <p:strVal val="visible"/>
                                      </p:to>
                                    </p:set>
                                    <p:anim calcmode="lin" valueType="num">
                                      <p:cBhvr additive="base">
                                        <p:cTn id="52" dur="500" fill="hold"/>
                                        <p:tgtEl>
                                          <p:spTgt spid="40">
                                            <p:txEl>
                                              <p:pRg st="1" end="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barn(inVertical)">
                                      <p:cBhvr>
                                        <p:cTn id="58" dur="5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40">
                                            <p:txEl>
                                              <p:pRg st="2" end="2"/>
                                            </p:txEl>
                                          </p:spTgt>
                                        </p:tgtEl>
                                        <p:attrNameLst>
                                          <p:attrName>style.visibility</p:attrName>
                                        </p:attrNameLst>
                                      </p:cBhvr>
                                      <p:to>
                                        <p:strVal val="visible"/>
                                      </p:to>
                                    </p:set>
                                    <p:anim calcmode="lin" valueType="num">
                                      <p:cBhvr additive="base">
                                        <p:cTn id="63" dur="500" fill="hold"/>
                                        <p:tgtEl>
                                          <p:spTgt spid="40">
                                            <p:txEl>
                                              <p:pRg st="2" end="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7" grpId="0" animBg="1"/>
      <p:bldP spid="39" grpId="0"/>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6701"/>
            <a:ext cx="10744200" cy="275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943715">
            <a:off x="16738167" y="9068424"/>
            <a:ext cx="1328159" cy="1335443"/>
          </a:xfrm>
          <a:prstGeom prst="rect">
            <a:avLst/>
          </a:prstGeom>
        </p:spPr>
      </p:pic>
      <p:sp>
        <p:nvSpPr>
          <p:cNvPr id="32" name="Speech Bubble: Rectangle with Corners Rounded 6">
            <a:extLst>
              <a:ext uri="{FF2B5EF4-FFF2-40B4-BE49-F238E27FC236}">
                <a16:creationId xmlns:a16="http://schemas.microsoft.com/office/drawing/2014/main" id="{10CCC72B-593B-4ECC-9A8C-CF0835BE6B5C}"/>
              </a:ext>
            </a:extLst>
          </p:cNvPr>
          <p:cNvSpPr/>
          <p:nvPr/>
        </p:nvSpPr>
        <p:spPr>
          <a:xfrm>
            <a:off x="11561618" y="394204"/>
            <a:ext cx="6172200" cy="2499832"/>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endParaRPr lang="en-US" altLang="vi-VN" sz="3200" b="1" dirty="0">
              <a:solidFill>
                <a:schemeClr val="bg1"/>
              </a:solidFill>
              <a:latin typeface="Lobster" charset="0"/>
            </a:endParaRPr>
          </a:p>
          <a:p>
            <a:pPr lvl="0" algn="ctr" fontAlgn="base">
              <a:spcBef>
                <a:spcPct val="50000"/>
              </a:spcBef>
              <a:spcAft>
                <a:spcPct val="0"/>
              </a:spcAft>
              <a:defRPr/>
            </a:pPr>
            <a:endParaRPr lang="en-US" altLang="vi-VN" sz="3200" b="1" dirty="0">
              <a:solidFill>
                <a:schemeClr val="bg1"/>
              </a:solidFill>
              <a:latin typeface="Lobster" charset="0"/>
            </a:endParaRPr>
          </a:p>
          <a:p>
            <a:pPr lvl="0" algn="ctr" fontAlgn="base">
              <a:spcBef>
                <a:spcPct val="50000"/>
              </a:spcBef>
              <a:spcAft>
                <a:spcPct val="0"/>
              </a:spcAft>
              <a:defRPr/>
            </a:pPr>
            <a:r>
              <a:rPr lang="en-US" altLang="vi-VN" sz="3200" b="1" dirty="0">
                <a:solidFill>
                  <a:srgbClr val="800000"/>
                </a:solidFill>
                <a:latin typeface="Lobster" charset="0"/>
              </a:rPr>
              <a:t>ĐOẠN 3:</a:t>
            </a:r>
          </a:p>
          <a:p>
            <a:pPr lvl="0" fontAlgn="base">
              <a:spcBef>
                <a:spcPct val="50000"/>
              </a:spcBef>
              <a:spcAft>
                <a:spcPct val="0"/>
              </a:spcAft>
              <a:defRPr/>
            </a:pPr>
            <a:r>
              <a:rPr lang="en-US" altLang="vi-VN" sz="3200" b="1" dirty="0">
                <a:solidFill>
                  <a:srgbClr val="800000"/>
                </a:solidFill>
                <a:latin typeface="Lobster" charset="0"/>
              </a:rPr>
              <a:t>   - </a:t>
            </a:r>
            <a:r>
              <a:rPr lang="en-US" altLang="vi-VN" sz="3200" b="1" dirty="0" err="1">
                <a:solidFill>
                  <a:srgbClr val="FFFF00"/>
                </a:solidFill>
                <a:latin typeface="Lobster" charset="0"/>
              </a:rPr>
              <a:t>Nhưng</a:t>
            </a:r>
            <a:r>
              <a:rPr lang="en-US" altLang="vi-VN" sz="3200" b="1" dirty="0">
                <a:solidFill>
                  <a:srgbClr val="FFFF00"/>
                </a:solidFill>
                <a:latin typeface="Lobster" charset="0"/>
              </a:rPr>
              <a:t> </a:t>
            </a:r>
            <a:r>
              <a:rPr lang="en-US" altLang="vi-VN" sz="3200" b="1" dirty="0" err="1">
                <a:solidFill>
                  <a:srgbClr val="800000"/>
                </a:solidFill>
                <a:latin typeface="Lobster" charset="0"/>
              </a:rPr>
              <a:t>nối</a:t>
            </a:r>
            <a:r>
              <a:rPr lang="en-US" altLang="vi-VN" sz="3200" b="1" dirty="0">
                <a:solidFill>
                  <a:srgbClr val="800000"/>
                </a:solidFill>
                <a:latin typeface="Lobster" charset="0"/>
              </a:rPr>
              <a:t> </a:t>
            </a:r>
            <a:r>
              <a:rPr lang="en-US" altLang="vi-VN" sz="3200" b="1" dirty="0" err="1">
                <a:solidFill>
                  <a:srgbClr val="800000"/>
                </a:solidFill>
                <a:latin typeface="Lobster" charset="0"/>
              </a:rPr>
              <a:t>câu</a:t>
            </a:r>
            <a:r>
              <a:rPr lang="en-US" altLang="vi-VN" sz="3200" b="1" dirty="0">
                <a:solidFill>
                  <a:srgbClr val="800000"/>
                </a:solidFill>
                <a:latin typeface="Lobster" charset="0"/>
              </a:rPr>
              <a:t> 6 </a:t>
            </a:r>
            <a:r>
              <a:rPr lang="en-US" altLang="vi-VN" sz="3200" b="1" dirty="0" err="1">
                <a:solidFill>
                  <a:srgbClr val="800000"/>
                </a:solidFill>
                <a:latin typeface="Lobster" charset="0"/>
              </a:rPr>
              <a:t>với</a:t>
            </a:r>
            <a:r>
              <a:rPr lang="en-US" altLang="vi-VN" sz="3200" b="1" dirty="0">
                <a:solidFill>
                  <a:srgbClr val="800000"/>
                </a:solidFill>
                <a:latin typeface="Lobster" charset="0"/>
              </a:rPr>
              <a:t> </a:t>
            </a:r>
            <a:r>
              <a:rPr lang="en-US" altLang="vi-VN" sz="3200" b="1" dirty="0" err="1">
                <a:solidFill>
                  <a:srgbClr val="800000"/>
                </a:solidFill>
                <a:latin typeface="Lobster" charset="0"/>
              </a:rPr>
              <a:t>câu</a:t>
            </a:r>
            <a:r>
              <a:rPr lang="en-US" altLang="vi-VN" sz="3200" b="1" dirty="0">
                <a:solidFill>
                  <a:srgbClr val="800000"/>
                </a:solidFill>
                <a:latin typeface="Lobster" charset="0"/>
              </a:rPr>
              <a:t>  5. </a:t>
            </a:r>
            <a:r>
              <a:rPr lang="en-US" altLang="vi-VN" sz="3200" b="1" dirty="0" err="1">
                <a:solidFill>
                  <a:srgbClr val="800000"/>
                </a:solidFill>
                <a:latin typeface="Lobster" charset="0"/>
              </a:rPr>
              <a:t>Nối</a:t>
            </a:r>
            <a:r>
              <a:rPr lang="en-US" altLang="vi-VN" sz="3200" b="1" dirty="0">
                <a:solidFill>
                  <a:srgbClr val="800000"/>
                </a:solidFill>
                <a:latin typeface="Lobster" charset="0"/>
              </a:rPr>
              <a:t> </a:t>
            </a:r>
            <a:r>
              <a:rPr lang="en-US" altLang="vi-VN" sz="3200" b="1" dirty="0" err="1">
                <a:solidFill>
                  <a:srgbClr val="800000"/>
                </a:solidFill>
                <a:latin typeface="Lobster" charset="0"/>
              </a:rPr>
              <a:t>đoạn</a:t>
            </a:r>
            <a:r>
              <a:rPr lang="en-US" altLang="vi-VN" sz="3200" b="1" dirty="0">
                <a:solidFill>
                  <a:srgbClr val="800000"/>
                </a:solidFill>
                <a:latin typeface="Lobster" charset="0"/>
              </a:rPr>
              <a:t>  3 </a:t>
            </a:r>
            <a:r>
              <a:rPr lang="en-US" altLang="vi-VN" sz="3200" b="1" dirty="0" err="1">
                <a:solidFill>
                  <a:srgbClr val="800000"/>
                </a:solidFill>
                <a:latin typeface="Lobster" charset="0"/>
              </a:rPr>
              <a:t>với</a:t>
            </a:r>
            <a:r>
              <a:rPr lang="en-US" altLang="vi-VN" sz="3200" b="1" dirty="0">
                <a:solidFill>
                  <a:srgbClr val="800000"/>
                </a:solidFill>
                <a:latin typeface="Lobster" charset="0"/>
              </a:rPr>
              <a:t>  </a:t>
            </a:r>
            <a:r>
              <a:rPr lang="en-US" altLang="vi-VN" sz="3200" b="1" dirty="0" err="1">
                <a:solidFill>
                  <a:srgbClr val="800000"/>
                </a:solidFill>
                <a:latin typeface="Lobster" charset="0"/>
              </a:rPr>
              <a:t>đoạn</a:t>
            </a:r>
            <a:r>
              <a:rPr lang="en-US" altLang="vi-VN" sz="3200" b="1" dirty="0">
                <a:solidFill>
                  <a:srgbClr val="800000"/>
                </a:solidFill>
                <a:latin typeface="Lobster" charset="0"/>
              </a:rPr>
              <a:t>  2</a:t>
            </a:r>
          </a:p>
          <a:p>
            <a:pPr lvl="0" fontAlgn="base">
              <a:spcBef>
                <a:spcPct val="50000"/>
              </a:spcBef>
              <a:spcAft>
                <a:spcPct val="0"/>
              </a:spcAft>
              <a:defRPr/>
            </a:pPr>
            <a:r>
              <a:rPr lang="en-US" altLang="vi-VN" sz="3200" b="1" dirty="0">
                <a:solidFill>
                  <a:srgbClr val="800000"/>
                </a:solidFill>
                <a:latin typeface="Lobster" charset="0"/>
              </a:rPr>
              <a:t>    - </a:t>
            </a:r>
            <a:r>
              <a:rPr lang="en-US" altLang="vi-VN" sz="3200" b="1" dirty="0" err="1">
                <a:solidFill>
                  <a:srgbClr val="FFFF00"/>
                </a:solidFill>
                <a:latin typeface="Lobster" charset="0"/>
              </a:rPr>
              <a:t>Rồi</a:t>
            </a:r>
            <a:r>
              <a:rPr lang="en-US" altLang="vi-VN" sz="3200" b="1" dirty="0">
                <a:solidFill>
                  <a:srgbClr val="800000"/>
                </a:solidFill>
                <a:latin typeface="Lobster" charset="0"/>
              </a:rPr>
              <a:t> </a:t>
            </a:r>
            <a:r>
              <a:rPr lang="en-US" altLang="vi-VN" sz="3200" b="1" dirty="0" err="1">
                <a:solidFill>
                  <a:srgbClr val="800000"/>
                </a:solidFill>
                <a:latin typeface="Lobster" charset="0"/>
              </a:rPr>
              <a:t>nối</a:t>
            </a:r>
            <a:r>
              <a:rPr lang="en-US" altLang="vi-VN" sz="3200" b="1" dirty="0">
                <a:solidFill>
                  <a:srgbClr val="800000"/>
                </a:solidFill>
                <a:latin typeface="Lobster" charset="0"/>
              </a:rPr>
              <a:t> </a:t>
            </a:r>
            <a:r>
              <a:rPr lang="en-US" altLang="vi-VN" sz="3200" b="1" dirty="0" err="1">
                <a:solidFill>
                  <a:srgbClr val="800000"/>
                </a:solidFill>
                <a:latin typeface="Lobster" charset="0"/>
              </a:rPr>
              <a:t>câu</a:t>
            </a:r>
            <a:r>
              <a:rPr lang="en-US" altLang="vi-VN" sz="3200" b="1" dirty="0">
                <a:solidFill>
                  <a:srgbClr val="800000"/>
                </a:solidFill>
                <a:latin typeface="Lobster" charset="0"/>
              </a:rPr>
              <a:t> 7 </a:t>
            </a:r>
            <a:r>
              <a:rPr lang="en-US" altLang="vi-VN" sz="3200" b="1" dirty="0" err="1">
                <a:solidFill>
                  <a:srgbClr val="800000"/>
                </a:solidFill>
                <a:latin typeface="Lobster" charset="0"/>
              </a:rPr>
              <a:t>với</a:t>
            </a:r>
            <a:r>
              <a:rPr lang="en-US" altLang="vi-VN" sz="3200" b="1" dirty="0">
                <a:solidFill>
                  <a:srgbClr val="800000"/>
                </a:solidFill>
                <a:latin typeface="Lobster" charset="0"/>
              </a:rPr>
              <a:t> </a:t>
            </a:r>
            <a:r>
              <a:rPr lang="en-US" altLang="vi-VN" sz="3200" b="1" dirty="0" err="1">
                <a:solidFill>
                  <a:srgbClr val="800000"/>
                </a:solidFill>
                <a:latin typeface="Lobster" charset="0"/>
              </a:rPr>
              <a:t>câu</a:t>
            </a:r>
            <a:r>
              <a:rPr lang="en-US" altLang="vi-VN" sz="3200" b="1" dirty="0">
                <a:solidFill>
                  <a:srgbClr val="800000"/>
                </a:solidFill>
                <a:latin typeface="Lobster" charset="0"/>
              </a:rPr>
              <a:t> 6</a:t>
            </a:r>
          </a:p>
          <a:p>
            <a:pPr lvl="0" fontAlgn="base">
              <a:spcBef>
                <a:spcPct val="50000"/>
              </a:spcBef>
              <a:spcAft>
                <a:spcPct val="0"/>
              </a:spcAft>
              <a:defRPr/>
            </a:pPr>
            <a:endParaRPr lang="en-US" altLang="vi-VN" sz="3200" b="1" dirty="0">
              <a:solidFill>
                <a:schemeClr val="bg1"/>
              </a:solidFill>
              <a:latin typeface="Lobster" charset="0"/>
            </a:endParaRPr>
          </a:p>
          <a:p>
            <a:pPr lvl="0" fontAlgn="base">
              <a:spcBef>
                <a:spcPct val="50000"/>
              </a:spcBef>
              <a:spcAft>
                <a:spcPct val="0"/>
              </a:spcAft>
              <a:defRPr/>
            </a:pPr>
            <a:endParaRPr lang="en-US" altLang="vi-VN" sz="3200" b="1" dirty="0">
              <a:solidFill>
                <a:schemeClr val="bg1"/>
              </a:solidFill>
              <a:latin typeface="Lobster" charset="0"/>
            </a:endParaRPr>
          </a:p>
        </p:txBody>
      </p:sp>
      <p:sp>
        <p:nvSpPr>
          <p:cNvPr id="33" name="Text Box 8"/>
          <p:cNvSpPr txBox="1">
            <a:spLocks noChangeArrowheads="1"/>
          </p:cNvSpPr>
          <p:nvPr/>
        </p:nvSpPr>
        <p:spPr bwMode="auto">
          <a:xfrm>
            <a:off x="914400" y="599721"/>
            <a:ext cx="98298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fontAlgn="base">
              <a:lnSpc>
                <a:spcPct val="110000"/>
              </a:lnSpc>
              <a:spcBef>
                <a:spcPct val="50000"/>
              </a:spcBef>
              <a:spcAft>
                <a:spcPct val="0"/>
              </a:spcAft>
              <a:buNone/>
              <a:defRPr/>
            </a:pPr>
            <a:r>
              <a:rPr lang="vi-VN" altLang="vi-VN" sz="3500" dirty="0">
                <a:solidFill>
                  <a:srgbClr val="000066"/>
                </a:solidFill>
                <a:latin typeface="Lobster" charset="0"/>
              </a:rPr>
              <a:t>(6) Nhưng khi lửa ở cây gạo sắp lụi thì nó lại “bén” sang những cây </a:t>
            </a:r>
            <a:r>
              <a:rPr lang="en-US" altLang="vi-VN" sz="3500" dirty="0">
                <a:solidFill>
                  <a:srgbClr val="000066"/>
                </a:solidFill>
                <a:latin typeface="Lobster" charset="0"/>
              </a:rPr>
              <a:t>v</a:t>
            </a:r>
            <a:r>
              <a:rPr lang="vi-VN" altLang="vi-VN" sz="3500" dirty="0">
                <a:solidFill>
                  <a:srgbClr val="000066"/>
                </a:solidFill>
                <a:latin typeface="Lobster" charset="0"/>
              </a:rPr>
              <a:t>ông cạnh cầu Thê Húc. (7) Rồi thì cả một bãi vông lại bừng lên, đỏ gay, đỏ gắt suốt cả tháng tư.</a:t>
            </a:r>
          </a:p>
        </p:txBody>
      </p:sp>
      <p:sp>
        <p:nvSpPr>
          <p:cNvPr id="34" name="Rectangle 33"/>
          <p:cNvSpPr/>
          <p:nvPr/>
        </p:nvSpPr>
        <p:spPr>
          <a:xfrm>
            <a:off x="1664189" y="599721"/>
            <a:ext cx="1370888" cy="630942"/>
          </a:xfrm>
          <a:prstGeom prst="rect">
            <a:avLst/>
          </a:prstGeom>
        </p:spPr>
        <p:txBody>
          <a:bodyPr wrap="none">
            <a:spAutoFit/>
          </a:bodyPr>
          <a:lstStyle/>
          <a:p>
            <a:r>
              <a:rPr lang="en-US" altLang="vi-VN" sz="3500" b="1" dirty="0" err="1">
                <a:solidFill>
                  <a:srgbClr val="FF0000"/>
                </a:solidFill>
                <a:latin typeface="Lobster" charset="0"/>
              </a:rPr>
              <a:t>Nhưng</a:t>
            </a:r>
            <a:endParaRPr lang="vi-VN" sz="3500" dirty="0">
              <a:solidFill>
                <a:srgbClr val="FF0000"/>
              </a:solidFill>
              <a:latin typeface="Lobster" charset="0"/>
            </a:endParaRPr>
          </a:p>
        </p:txBody>
      </p:sp>
      <p:sp>
        <p:nvSpPr>
          <p:cNvPr id="37" name="Speech Bubble: Rectangle with Corners Rounded 6">
            <a:extLst>
              <a:ext uri="{FF2B5EF4-FFF2-40B4-BE49-F238E27FC236}">
                <a16:creationId xmlns:a16="http://schemas.microsoft.com/office/drawing/2014/main" id="{10CCC72B-593B-4ECC-9A8C-CF0835BE6B5C}"/>
              </a:ext>
            </a:extLst>
          </p:cNvPr>
          <p:cNvSpPr/>
          <p:nvPr/>
        </p:nvSpPr>
        <p:spPr>
          <a:xfrm>
            <a:off x="11561618" y="3543300"/>
            <a:ext cx="6172200" cy="2675641"/>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r>
              <a:rPr lang="vi-VN" altLang="vi-VN" sz="3600" b="1" dirty="0">
                <a:solidFill>
                  <a:srgbClr val="800000"/>
                </a:solidFill>
                <a:latin typeface="Lobster" charset="0"/>
              </a:rPr>
              <a:t>ĐOẠN 4: </a:t>
            </a:r>
          </a:p>
          <a:p>
            <a:pPr lvl="0" algn="ctr" fontAlgn="base">
              <a:spcBef>
                <a:spcPct val="50000"/>
              </a:spcBef>
              <a:spcAft>
                <a:spcPct val="0"/>
              </a:spcAft>
              <a:defRPr/>
            </a:pPr>
            <a:r>
              <a:rPr lang="vi-VN" altLang="vi-VN" sz="3600" b="1" dirty="0">
                <a:solidFill>
                  <a:srgbClr val="FFFF00"/>
                </a:solidFill>
                <a:latin typeface="Lobster" charset="0"/>
              </a:rPr>
              <a:t>Đến</a:t>
            </a:r>
            <a:r>
              <a:rPr lang="vi-VN" altLang="vi-VN" sz="3600" b="1" dirty="0">
                <a:solidFill>
                  <a:srgbClr val="800000"/>
                </a:solidFill>
                <a:latin typeface="Lobster" charset="0"/>
              </a:rPr>
              <a:t> nối câu 8 với câu 7, nối đoạn 4 với đoạn 3</a:t>
            </a:r>
          </a:p>
        </p:txBody>
      </p:sp>
      <p:grpSp>
        <p:nvGrpSpPr>
          <p:cNvPr id="8" name="Group 7"/>
          <p:cNvGrpSpPr/>
          <p:nvPr/>
        </p:nvGrpSpPr>
        <p:grpSpPr>
          <a:xfrm>
            <a:off x="381000" y="3187218"/>
            <a:ext cx="10896600" cy="3150564"/>
            <a:chOff x="304800" y="2788918"/>
            <a:chExt cx="10896600" cy="3048000"/>
          </a:xfrm>
        </p:grpSpPr>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88918"/>
              <a:ext cx="10896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9"/>
            <p:cNvSpPr>
              <a:spLocks noChangeArrowheads="1"/>
            </p:cNvSpPr>
            <p:nvPr/>
          </p:nvSpPr>
          <p:spPr bwMode="auto">
            <a:xfrm>
              <a:off x="632824" y="3077958"/>
              <a:ext cx="10210800" cy="2149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fontAlgn="base">
                <a:lnSpc>
                  <a:spcPct val="120000"/>
                </a:lnSpc>
                <a:spcBef>
                  <a:spcPct val="50000"/>
                </a:spcBef>
                <a:spcAft>
                  <a:spcPct val="0"/>
                </a:spcAft>
                <a:buNone/>
                <a:defRPr/>
              </a:pPr>
              <a:r>
                <a:rPr lang="vi-VN" altLang="vi-VN" sz="3500" dirty="0">
                  <a:solidFill>
                    <a:srgbClr val="000066"/>
                  </a:solidFill>
                  <a:latin typeface="Lobster" charset="0"/>
                </a:rPr>
                <a:t>(8) Đến tháng năm thì những cây phượng đón lấy lửa ấy, chạy tiếp cuộc chạy tiếp sức của các loài hoa trong thành phố, báo hiệu những ngày nghỉ hè thoải mái của chúng tôi sắp đến.</a:t>
              </a:r>
            </a:p>
          </p:txBody>
        </p:sp>
      </p:grpSp>
      <p:sp>
        <p:nvSpPr>
          <p:cNvPr id="39" name="Rectangle 38"/>
          <p:cNvSpPr/>
          <p:nvPr/>
        </p:nvSpPr>
        <p:spPr>
          <a:xfrm>
            <a:off x="1387098" y="3506569"/>
            <a:ext cx="888385" cy="646331"/>
          </a:xfrm>
          <a:prstGeom prst="rect">
            <a:avLst/>
          </a:prstGeom>
        </p:spPr>
        <p:txBody>
          <a:bodyPr wrap="none">
            <a:spAutoFit/>
          </a:bodyPr>
          <a:lstStyle/>
          <a:p>
            <a:r>
              <a:rPr lang="en-US" sz="3600" b="1" dirty="0" err="1">
                <a:solidFill>
                  <a:srgbClr val="FF0000"/>
                </a:solidFill>
                <a:latin typeface="Lobster" charset="0"/>
              </a:rPr>
              <a:t>Đến</a:t>
            </a:r>
            <a:endParaRPr lang="vi-VN" sz="3200" dirty="0">
              <a:solidFill>
                <a:srgbClr val="FF0000"/>
              </a:solidFill>
              <a:latin typeface="Lobster" charset="0"/>
            </a:endParaRPr>
          </a:p>
        </p:txBody>
      </p:sp>
      <p:sp>
        <p:nvSpPr>
          <p:cNvPr id="15" name="Text Box 19"/>
          <p:cNvSpPr txBox="1">
            <a:spLocks noChangeArrowheads="1"/>
          </p:cNvSpPr>
          <p:nvPr/>
        </p:nvSpPr>
        <p:spPr bwMode="auto">
          <a:xfrm>
            <a:off x="8872506" y="1179687"/>
            <a:ext cx="1338294"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3500" b="1" i="0" u="none" strike="noStrike" kern="1200" cap="none" spc="0" normalizeH="0" baseline="0" noProof="0" dirty="0" err="1">
                <a:ln>
                  <a:noFill/>
                </a:ln>
                <a:solidFill>
                  <a:srgbClr val="FF0000"/>
                </a:solidFill>
                <a:effectLst/>
                <a:uLnTx/>
                <a:uFillTx/>
                <a:latin typeface="Lobster" charset="0"/>
              </a:rPr>
              <a:t>Rồi</a:t>
            </a:r>
            <a:endParaRPr kumimoji="0" lang="en-US" altLang="vi-VN" sz="3500" b="1" i="0" u="none" strike="noStrike" kern="1200" cap="none" spc="0" normalizeH="0" baseline="0" noProof="0" dirty="0">
              <a:ln>
                <a:noFill/>
              </a:ln>
              <a:solidFill>
                <a:srgbClr val="FF0000"/>
              </a:solidFill>
              <a:effectLst/>
              <a:uLnTx/>
              <a:uFillTx/>
              <a:latin typeface="Lobster" charset="0"/>
            </a:endParaRPr>
          </a:p>
        </p:txBody>
      </p:sp>
      <p:grpSp>
        <p:nvGrpSpPr>
          <p:cNvPr id="16" name="Group 15"/>
          <p:cNvGrpSpPr/>
          <p:nvPr/>
        </p:nvGrpSpPr>
        <p:grpSpPr>
          <a:xfrm>
            <a:off x="347694" y="6455990"/>
            <a:ext cx="11463306" cy="3831009"/>
            <a:chOff x="304800" y="2788917"/>
            <a:chExt cx="11463306" cy="3706293"/>
          </a:xfrm>
        </p:grpSpPr>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88917"/>
              <a:ext cx="11463306" cy="3706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9"/>
            <p:cNvSpPr>
              <a:spLocks noChangeArrowheads="1"/>
            </p:cNvSpPr>
            <p:nvPr/>
          </p:nvSpPr>
          <p:spPr bwMode="auto">
            <a:xfrm>
              <a:off x="594415" y="3077957"/>
              <a:ext cx="11135282" cy="321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fontAlgn="base">
                <a:lnSpc>
                  <a:spcPct val="120000"/>
                </a:lnSpc>
                <a:spcBef>
                  <a:spcPct val="50000"/>
                </a:spcBef>
                <a:spcAft>
                  <a:spcPct val="0"/>
                </a:spcAft>
                <a:buNone/>
                <a:defRPr/>
              </a:pPr>
              <a:r>
                <a:rPr lang="vi-VN" altLang="vi-VN" sz="3500" dirty="0">
                  <a:solidFill>
                    <a:srgbClr val="000066"/>
                  </a:solidFill>
                  <a:latin typeface="Lobster" charset="0"/>
                </a:rPr>
                <a:t>(9) Nắng trời vừa bắt đầu gay gắt thì sắc hoa như muốn giảm đi độ chói chang của mình. (10)Hoa phượng màu hồng pha da cam chứ không đỏ gắt như vông như gạo. (11) Đến cái anh bằng lăng thì đã vừa hồng vừa tím. (12) Sang đến anh hoa muồng thì đã ngả hẳn sang sắc vàng chanh. </a:t>
              </a:r>
            </a:p>
          </p:txBody>
        </p:sp>
      </p:grpSp>
      <p:sp>
        <p:nvSpPr>
          <p:cNvPr id="19" name="Speech Bubble: Rectangle with Corners Rounded 6">
            <a:extLst>
              <a:ext uri="{FF2B5EF4-FFF2-40B4-BE49-F238E27FC236}">
                <a16:creationId xmlns:a16="http://schemas.microsoft.com/office/drawing/2014/main" id="{10CCC72B-593B-4ECC-9A8C-CF0835BE6B5C}"/>
              </a:ext>
            </a:extLst>
          </p:cNvPr>
          <p:cNvSpPr/>
          <p:nvPr/>
        </p:nvSpPr>
        <p:spPr>
          <a:xfrm>
            <a:off x="12101945" y="6920737"/>
            <a:ext cx="6172200" cy="302336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r>
              <a:rPr lang="vi-VN" altLang="vi-VN" sz="3600" b="1" dirty="0">
                <a:solidFill>
                  <a:srgbClr val="800000"/>
                </a:solidFill>
                <a:latin typeface="Lobster" charset="0"/>
              </a:rPr>
              <a:t>ĐOẠN 5:</a:t>
            </a:r>
          </a:p>
          <a:p>
            <a:pPr lvl="0" fontAlgn="base">
              <a:spcBef>
                <a:spcPct val="50000"/>
              </a:spcBef>
              <a:spcAft>
                <a:spcPct val="0"/>
              </a:spcAft>
              <a:defRPr/>
            </a:pPr>
            <a:r>
              <a:rPr lang="vi-VN" altLang="vi-VN" sz="3600" b="1" dirty="0">
                <a:solidFill>
                  <a:srgbClr val="800000"/>
                </a:solidFill>
                <a:latin typeface="Lobster" charset="0"/>
              </a:rPr>
              <a:t> </a:t>
            </a:r>
            <a:r>
              <a:rPr lang="en-US" altLang="vi-VN" sz="3600" b="1" dirty="0">
                <a:solidFill>
                  <a:srgbClr val="800000"/>
                </a:solidFill>
                <a:latin typeface="Lobster" charset="0"/>
              </a:rPr>
              <a:t>- </a:t>
            </a:r>
            <a:r>
              <a:rPr lang="vi-VN" altLang="vi-VN" sz="3600" b="1" dirty="0">
                <a:solidFill>
                  <a:srgbClr val="FFFF00"/>
                </a:solidFill>
                <a:latin typeface="Lobster" charset="0"/>
              </a:rPr>
              <a:t>Đến </a:t>
            </a:r>
            <a:r>
              <a:rPr lang="vi-VN" altLang="vi-VN" sz="3600" b="1" dirty="0">
                <a:solidFill>
                  <a:srgbClr val="800000"/>
                </a:solidFill>
                <a:latin typeface="Lobster" charset="0"/>
              </a:rPr>
              <a:t>nối câu 11 với câu 9,10</a:t>
            </a:r>
            <a:endParaRPr lang="en-US" altLang="vi-VN" sz="3600" b="1" dirty="0">
              <a:solidFill>
                <a:srgbClr val="800000"/>
              </a:solidFill>
              <a:latin typeface="Lobster" charset="0"/>
            </a:endParaRPr>
          </a:p>
          <a:p>
            <a:pPr lvl="0" fontAlgn="base">
              <a:spcBef>
                <a:spcPct val="50000"/>
              </a:spcBef>
              <a:spcAft>
                <a:spcPct val="0"/>
              </a:spcAft>
              <a:defRPr/>
            </a:pPr>
            <a:r>
              <a:rPr lang="vi-VN" altLang="vi-VN" sz="3600" b="1" dirty="0">
                <a:solidFill>
                  <a:srgbClr val="800000"/>
                </a:solidFill>
                <a:latin typeface="Lobster" charset="0"/>
              </a:rPr>
              <a:t>- </a:t>
            </a:r>
            <a:r>
              <a:rPr lang="vi-VN" altLang="vi-VN" sz="3600" b="1" dirty="0">
                <a:solidFill>
                  <a:srgbClr val="FFFF00"/>
                </a:solidFill>
                <a:latin typeface="Lobster" charset="0"/>
              </a:rPr>
              <a:t>Sang </a:t>
            </a:r>
            <a:r>
              <a:rPr lang="en-US" altLang="vi-VN" sz="3600" b="1" dirty="0">
                <a:solidFill>
                  <a:srgbClr val="FFFF00"/>
                </a:solidFill>
                <a:latin typeface="Lobster" charset="0"/>
              </a:rPr>
              <a:t> </a:t>
            </a:r>
            <a:r>
              <a:rPr lang="vi-VN" altLang="vi-VN" sz="3600" b="1" dirty="0">
                <a:solidFill>
                  <a:srgbClr val="FFFF00"/>
                </a:solidFill>
                <a:latin typeface="Lobster" charset="0"/>
              </a:rPr>
              <a:t>đến</a:t>
            </a:r>
            <a:r>
              <a:rPr lang="en-US" altLang="vi-VN" sz="3600" b="1" dirty="0">
                <a:solidFill>
                  <a:srgbClr val="FFFF00"/>
                </a:solidFill>
                <a:latin typeface="Lobster" charset="0"/>
              </a:rPr>
              <a:t> </a:t>
            </a:r>
            <a:r>
              <a:rPr lang="vi-VN" altLang="vi-VN" sz="3600" b="1" dirty="0">
                <a:solidFill>
                  <a:srgbClr val="800000"/>
                </a:solidFill>
                <a:latin typeface="Lobster" charset="0"/>
              </a:rPr>
              <a:t>nối câu 12 với các </a:t>
            </a:r>
            <a:r>
              <a:rPr lang="en-US" altLang="vi-VN" sz="3600" b="1" dirty="0">
                <a:solidFill>
                  <a:srgbClr val="800000"/>
                </a:solidFill>
                <a:latin typeface="Lobster" charset="0"/>
              </a:rPr>
              <a:t> </a:t>
            </a:r>
            <a:r>
              <a:rPr lang="vi-VN" altLang="vi-VN" sz="3600" b="1" dirty="0">
                <a:solidFill>
                  <a:srgbClr val="800000"/>
                </a:solidFill>
                <a:latin typeface="Lobster" charset="0"/>
              </a:rPr>
              <a:t>câu 9, 10, 11 </a:t>
            </a:r>
          </a:p>
        </p:txBody>
      </p:sp>
      <p:sp>
        <p:nvSpPr>
          <p:cNvPr id="20" name="Rectangle 19"/>
          <p:cNvSpPr/>
          <p:nvPr/>
        </p:nvSpPr>
        <p:spPr>
          <a:xfrm>
            <a:off x="9322415" y="8078569"/>
            <a:ext cx="888385" cy="646331"/>
          </a:xfrm>
          <a:prstGeom prst="rect">
            <a:avLst/>
          </a:prstGeom>
        </p:spPr>
        <p:txBody>
          <a:bodyPr wrap="none">
            <a:spAutoFit/>
          </a:bodyPr>
          <a:lstStyle/>
          <a:p>
            <a:r>
              <a:rPr lang="en-US" sz="3600" b="1" dirty="0" err="1">
                <a:solidFill>
                  <a:srgbClr val="FF0000"/>
                </a:solidFill>
                <a:latin typeface="Lobster" charset="0"/>
              </a:rPr>
              <a:t>Đến</a:t>
            </a:r>
            <a:endParaRPr lang="vi-VN" sz="3200" dirty="0">
              <a:solidFill>
                <a:srgbClr val="FF0000"/>
              </a:solidFill>
              <a:latin typeface="Lobster" charset="0"/>
            </a:endParaRPr>
          </a:p>
        </p:txBody>
      </p:sp>
      <p:sp>
        <p:nvSpPr>
          <p:cNvPr id="21" name="Rectangle 20"/>
          <p:cNvSpPr/>
          <p:nvPr/>
        </p:nvSpPr>
        <p:spPr>
          <a:xfrm>
            <a:off x="8245098" y="8724900"/>
            <a:ext cx="1981633" cy="646331"/>
          </a:xfrm>
          <a:prstGeom prst="rect">
            <a:avLst/>
          </a:prstGeom>
        </p:spPr>
        <p:txBody>
          <a:bodyPr wrap="none">
            <a:spAutoFit/>
          </a:bodyPr>
          <a:lstStyle/>
          <a:p>
            <a:r>
              <a:rPr lang="en-US" sz="3500" b="1" dirty="0">
                <a:solidFill>
                  <a:srgbClr val="FF0000"/>
                </a:solidFill>
                <a:latin typeface="Lobster" charset="0"/>
              </a:rPr>
              <a:t>Sang </a:t>
            </a:r>
            <a:r>
              <a:rPr lang="en-US" sz="3500" b="1" dirty="0" err="1">
                <a:solidFill>
                  <a:srgbClr val="FF0000"/>
                </a:solidFill>
                <a:latin typeface="Lobster" charset="0"/>
              </a:rPr>
              <a:t>đến</a:t>
            </a:r>
            <a:r>
              <a:rPr lang="en-US" sz="3500" b="1" dirty="0">
                <a:solidFill>
                  <a:srgbClr val="FF0000"/>
                </a:solidFill>
                <a:latin typeface="Lobster" charset="0"/>
              </a:rPr>
              <a:t> </a:t>
            </a:r>
            <a:endParaRPr lang="vi-VN" sz="3500" dirty="0">
              <a:solidFill>
                <a:srgbClr val="FF0000"/>
              </a:solidFill>
              <a:latin typeface="Lobster" charset="0"/>
            </a:endParaRPr>
          </a:p>
        </p:txBody>
      </p:sp>
    </p:spTree>
    <p:extLst>
      <p:ext uri="{BB962C8B-B14F-4D97-AF65-F5344CB8AC3E}">
        <p14:creationId xmlns:p14="http://schemas.microsoft.com/office/powerpoint/2010/main" val="275803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2">
                                            <p:txEl>
                                              <p:pRg st="2" end="2"/>
                                            </p:txEl>
                                          </p:spTgt>
                                        </p:tgtEl>
                                        <p:attrNameLst>
                                          <p:attrName>style.visibility</p:attrName>
                                        </p:attrNameLst>
                                      </p:cBhvr>
                                      <p:to>
                                        <p:strVal val="visible"/>
                                      </p:to>
                                    </p:set>
                                    <p:animEffect transition="in" filter="fade">
                                      <p:cBhvr>
                                        <p:cTn id="25" dur="1000"/>
                                        <p:tgtEl>
                                          <p:spTgt spid="32">
                                            <p:txEl>
                                              <p:pRg st="2" end="2"/>
                                            </p:txEl>
                                          </p:spTgt>
                                        </p:tgtEl>
                                      </p:cBhvr>
                                    </p:animEffect>
                                    <p:anim calcmode="lin" valueType="num">
                                      <p:cBhvr>
                                        <p:cTn id="26" dur="1000" fill="hold"/>
                                        <p:tgtEl>
                                          <p:spTgt spid="32">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2">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2">
                                            <p:txEl>
                                              <p:pRg st="3" end="3"/>
                                            </p:txEl>
                                          </p:spTgt>
                                        </p:tgtEl>
                                        <p:attrNameLst>
                                          <p:attrName>style.visibility</p:attrName>
                                        </p:attrNameLst>
                                      </p:cBhvr>
                                      <p:to>
                                        <p:strVal val="visible"/>
                                      </p:to>
                                    </p:set>
                                    <p:animEffect transition="in" filter="fade">
                                      <p:cBhvr>
                                        <p:cTn id="30" dur="1000"/>
                                        <p:tgtEl>
                                          <p:spTgt spid="32">
                                            <p:txEl>
                                              <p:pRg st="3" end="3"/>
                                            </p:txEl>
                                          </p:spTgt>
                                        </p:tgtEl>
                                      </p:cBhvr>
                                    </p:animEffect>
                                    <p:anim calcmode="lin" valueType="num">
                                      <p:cBhvr>
                                        <p:cTn id="31" dur="1000" fill="hold"/>
                                        <p:tgtEl>
                                          <p:spTgt spid="32">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3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2">
                                            <p:txEl>
                                              <p:pRg st="4" end="4"/>
                                            </p:txEl>
                                          </p:spTgt>
                                        </p:tgtEl>
                                        <p:attrNameLst>
                                          <p:attrName>style.visibility</p:attrName>
                                        </p:attrNameLst>
                                      </p:cBhvr>
                                      <p:to>
                                        <p:strVal val="visible"/>
                                      </p:to>
                                    </p:set>
                                    <p:animEffect transition="in" filter="fade">
                                      <p:cBhvr>
                                        <p:cTn id="42" dur="1000"/>
                                        <p:tgtEl>
                                          <p:spTgt spid="32">
                                            <p:txEl>
                                              <p:pRg st="4" end="4"/>
                                            </p:txEl>
                                          </p:spTgt>
                                        </p:tgtEl>
                                      </p:cBhvr>
                                    </p:animEffect>
                                    <p:anim calcmode="lin" valueType="num">
                                      <p:cBhvr>
                                        <p:cTn id="43" dur="1000" fill="hold"/>
                                        <p:tgtEl>
                                          <p:spTgt spid="32">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barn(inVertical)">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down)">
                                      <p:cBhvr>
                                        <p:cTn id="61" dur="5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1000"/>
                                        <p:tgtEl>
                                          <p:spTgt spid="19"/>
                                        </p:tgtEl>
                                      </p:cBhvr>
                                    </p:animEffect>
                                    <p:anim calcmode="lin" valueType="num">
                                      <p:cBhvr>
                                        <p:cTn id="74" dur="1000" fill="hold"/>
                                        <p:tgtEl>
                                          <p:spTgt spid="19"/>
                                        </p:tgtEl>
                                        <p:attrNameLst>
                                          <p:attrName>ppt_x</p:attrName>
                                        </p:attrNameLst>
                                      </p:cBhvr>
                                      <p:tavLst>
                                        <p:tav tm="0">
                                          <p:val>
                                            <p:strVal val="#ppt_x"/>
                                          </p:val>
                                        </p:tav>
                                        <p:tav tm="100000">
                                          <p:val>
                                            <p:strVal val="#ppt_x"/>
                                          </p:val>
                                        </p:tav>
                                      </p:tavLst>
                                    </p:anim>
                                    <p:anim calcmode="lin" valueType="num">
                                      <p:cBhvr>
                                        <p:cTn id="7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19">
                                            <p:txEl>
                                              <p:pRg st="0" end="0"/>
                                            </p:txEl>
                                          </p:spTgt>
                                        </p:tgtEl>
                                        <p:attrNameLst>
                                          <p:attrName>style.visibility</p:attrName>
                                        </p:attrNameLst>
                                      </p:cBhvr>
                                      <p:to>
                                        <p:strVal val="visible"/>
                                      </p:to>
                                    </p:set>
                                    <p:animEffect transition="in" filter="fade">
                                      <p:cBhvr>
                                        <p:cTn id="85" dur="1000"/>
                                        <p:tgtEl>
                                          <p:spTgt spid="19">
                                            <p:txEl>
                                              <p:pRg st="0" end="0"/>
                                            </p:txEl>
                                          </p:spTgt>
                                        </p:tgtEl>
                                      </p:cBhvr>
                                    </p:animEffect>
                                    <p:anim calcmode="lin" valueType="num">
                                      <p:cBhvr>
                                        <p:cTn id="86"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87"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19">
                                            <p:txEl>
                                              <p:pRg st="1" end="1"/>
                                            </p:txEl>
                                          </p:spTgt>
                                        </p:tgtEl>
                                        <p:attrNameLst>
                                          <p:attrName>style.visibility</p:attrName>
                                        </p:attrNameLst>
                                      </p:cBhvr>
                                      <p:to>
                                        <p:strVal val="visible"/>
                                      </p:to>
                                    </p:set>
                                    <p:animEffect transition="in" filter="fade">
                                      <p:cBhvr>
                                        <p:cTn id="90" dur="1000"/>
                                        <p:tgtEl>
                                          <p:spTgt spid="19">
                                            <p:txEl>
                                              <p:pRg st="1" end="1"/>
                                            </p:txEl>
                                          </p:spTgt>
                                        </p:tgtEl>
                                      </p:cBhvr>
                                    </p:animEffect>
                                    <p:anim calcmode="lin" valueType="num">
                                      <p:cBhvr>
                                        <p:cTn id="91"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92"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barn(inVertical)">
                                      <p:cBhvr>
                                        <p:cTn id="97" dur="500"/>
                                        <p:tgtEl>
                                          <p:spTgt spid="21"/>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19">
                                            <p:txEl>
                                              <p:pRg st="2" end="2"/>
                                            </p:txEl>
                                          </p:spTgt>
                                        </p:tgtEl>
                                        <p:attrNameLst>
                                          <p:attrName>style.visibility</p:attrName>
                                        </p:attrNameLst>
                                      </p:cBhvr>
                                      <p:to>
                                        <p:strVal val="visible"/>
                                      </p:to>
                                    </p:set>
                                    <p:animEffect transition="in" filter="fade">
                                      <p:cBhvr>
                                        <p:cTn id="102" dur="1000"/>
                                        <p:tgtEl>
                                          <p:spTgt spid="19">
                                            <p:txEl>
                                              <p:pRg st="2" end="2"/>
                                            </p:txEl>
                                          </p:spTgt>
                                        </p:tgtEl>
                                      </p:cBhvr>
                                    </p:animEffect>
                                    <p:anim calcmode="lin" valueType="num">
                                      <p:cBhvr>
                                        <p:cTn id="103"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104" dur="10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7" grpId="0" animBg="1"/>
      <p:bldP spid="39" grpId="0"/>
      <p:bldP spid="15" grpId="0"/>
      <p:bldP spid="19" grpId="0" animBg="1"/>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6700"/>
            <a:ext cx="10744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943715">
            <a:off x="15802596" y="8502984"/>
            <a:ext cx="2164564" cy="2176435"/>
          </a:xfrm>
          <a:prstGeom prst="rect">
            <a:avLst/>
          </a:prstGeom>
        </p:spPr>
      </p:pic>
      <p:sp>
        <p:nvSpPr>
          <p:cNvPr id="32" name="Speech Bubble: Rectangle with Corners Rounded 6">
            <a:extLst>
              <a:ext uri="{FF2B5EF4-FFF2-40B4-BE49-F238E27FC236}">
                <a16:creationId xmlns:a16="http://schemas.microsoft.com/office/drawing/2014/main" id="{10CCC72B-593B-4ECC-9A8C-CF0835BE6B5C}"/>
              </a:ext>
            </a:extLst>
          </p:cNvPr>
          <p:cNvSpPr/>
          <p:nvPr/>
        </p:nvSpPr>
        <p:spPr>
          <a:xfrm>
            <a:off x="11596254" y="810169"/>
            <a:ext cx="6172200" cy="3562351"/>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defRPr/>
            </a:pPr>
            <a:r>
              <a:rPr lang="vi-VN" altLang="vi-VN" sz="3600" b="1" dirty="0">
                <a:solidFill>
                  <a:srgbClr val="800000"/>
                </a:solidFill>
                <a:latin typeface="Lobster" charset="0"/>
              </a:rPr>
              <a:t>ĐOẠN 6: </a:t>
            </a:r>
          </a:p>
          <a:p>
            <a:pPr fontAlgn="base">
              <a:spcBef>
                <a:spcPct val="50000"/>
              </a:spcBef>
              <a:spcAft>
                <a:spcPct val="0"/>
              </a:spcAft>
              <a:defRPr/>
            </a:pPr>
            <a:r>
              <a:rPr lang="vi-VN" altLang="vi-VN" sz="3600" b="1" dirty="0">
                <a:solidFill>
                  <a:srgbClr val="FFFF00"/>
                </a:solidFill>
                <a:latin typeface="Lobster" charset="0"/>
              </a:rPr>
              <a:t> </a:t>
            </a:r>
            <a:r>
              <a:rPr lang="en-US" altLang="vi-VN" sz="3600" b="1" dirty="0">
                <a:solidFill>
                  <a:srgbClr val="FFFF00"/>
                </a:solidFill>
                <a:latin typeface="Lobster" charset="0"/>
              </a:rPr>
              <a:t>- </a:t>
            </a:r>
            <a:r>
              <a:rPr lang="vi-VN" altLang="vi-VN" sz="3600" b="1" dirty="0">
                <a:solidFill>
                  <a:srgbClr val="FFFF00"/>
                </a:solidFill>
                <a:latin typeface="Lobster" charset="0"/>
              </a:rPr>
              <a:t>Nhưng </a:t>
            </a:r>
            <a:r>
              <a:rPr lang="vi-VN" altLang="vi-VN" sz="3600" b="1" dirty="0">
                <a:solidFill>
                  <a:srgbClr val="800000"/>
                </a:solidFill>
                <a:latin typeface="Lobster" charset="0"/>
              </a:rPr>
              <a:t>nối câu 13 với câu 12, nối đoạn 6 với đoạn 5</a:t>
            </a:r>
          </a:p>
          <a:p>
            <a:pPr fontAlgn="base">
              <a:spcBef>
                <a:spcPct val="50000"/>
              </a:spcBef>
              <a:spcAft>
                <a:spcPct val="0"/>
              </a:spcAft>
              <a:defRPr/>
            </a:pPr>
            <a:r>
              <a:rPr lang="vi-VN" altLang="vi-VN" sz="3600" b="1" dirty="0">
                <a:solidFill>
                  <a:srgbClr val="FFFF00"/>
                </a:solidFill>
                <a:latin typeface="Lobster" charset="0"/>
              </a:rPr>
              <a:t>- Mãi đến </a:t>
            </a:r>
            <a:r>
              <a:rPr lang="vi-VN" altLang="vi-VN" sz="3600" b="1" dirty="0">
                <a:solidFill>
                  <a:srgbClr val="800000"/>
                </a:solidFill>
                <a:latin typeface="Lobster" charset="0"/>
              </a:rPr>
              <a:t>nối câu 14 với câu 13</a:t>
            </a:r>
          </a:p>
        </p:txBody>
      </p:sp>
      <p:sp>
        <p:nvSpPr>
          <p:cNvPr id="33" name="Text Box 8"/>
          <p:cNvSpPr txBox="1">
            <a:spLocks noChangeArrowheads="1"/>
          </p:cNvSpPr>
          <p:nvPr/>
        </p:nvSpPr>
        <p:spPr bwMode="auto">
          <a:xfrm>
            <a:off x="838200" y="533400"/>
            <a:ext cx="9829800" cy="370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lnSpc>
                <a:spcPct val="110000"/>
              </a:lnSpc>
              <a:spcBef>
                <a:spcPct val="50000"/>
              </a:spcBef>
              <a:spcAft>
                <a:spcPct val="0"/>
              </a:spcAft>
              <a:buFontTx/>
              <a:buNone/>
              <a:defRPr/>
            </a:pPr>
            <a:r>
              <a:rPr lang="vi-VN" altLang="vi-VN" sz="3600" dirty="0">
                <a:solidFill>
                  <a:srgbClr val="000066"/>
                </a:solidFill>
                <a:latin typeface="Lobster" charset="0"/>
              </a:rPr>
              <a:t>(13) Nhưng nói chung, đó toàn là những màu sắc rực rỡ như muốn phô hết ra ngoài. (14) Mãi đến năm nay, khi đã lên lớp Năm, đã “ người lớn” hơn một tí, tôi mới nhận ra hoa sấu, những chùm hoa nhỏ xíu, sắc chỉ hơi hoe vàng, chìm lẫn vào từng đợt lá non, lẫn với màu nắng dịu.</a:t>
            </a:r>
          </a:p>
        </p:txBody>
      </p:sp>
      <p:sp>
        <p:nvSpPr>
          <p:cNvPr id="34" name="Rectangle 33"/>
          <p:cNvSpPr/>
          <p:nvPr/>
        </p:nvSpPr>
        <p:spPr>
          <a:xfrm>
            <a:off x="1719648" y="533400"/>
            <a:ext cx="1404552" cy="646331"/>
          </a:xfrm>
          <a:prstGeom prst="rect">
            <a:avLst/>
          </a:prstGeom>
        </p:spPr>
        <p:txBody>
          <a:bodyPr wrap="none">
            <a:spAutoFit/>
          </a:bodyPr>
          <a:lstStyle/>
          <a:p>
            <a:r>
              <a:rPr lang="en-US" altLang="vi-VN" sz="3600" b="1" dirty="0" err="1">
                <a:solidFill>
                  <a:srgbClr val="FF0000"/>
                </a:solidFill>
                <a:latin typeface="Lobster" charset="0"/>
              </a:rPr>
              <a:t>Nhưng</a:t>
            </a:r>
            <a:endParaRPr lang="vi-VN" sz="3200" dirty="0">
              <a:solidFill>
                <a:srgbClr val="FF0000"/>
              </a:solidFill>
              <a:latin typeface="Lobster" charset="0"/>
            </a:endParaRPr>
          </a:p>
        </p:txBody>
      </p:sp>
      <p:sp>
        <p:nvSpPr>
          <p:cNvPr id="37" name="Speech Bubble: Rectangle with Corners Rounded 6">
            <a:extLst>
              <a:ext uri="{FF2B5EF4-FFF2-40B4-BE49-F238E27FC236}">
                <a16:creationId xmlns:a16="http://schemas.microsoft.com/office/drawing/2014/main" id="{10CCC72B-593B-4ECC-9A8C-CF0835BE6B5C}"/>
              </a:ext>
            </a:extLst>
          </p:cNvPr>
          <p:cNvSpPr/>
          <p:nvPr/>
        </p:nvSpPr>
        <p:spPr>
          <a:xfrm>
            <a:off x="11748655" y="5639080"/>
            <a:ext cx="6172200" cy="3619219"/>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ts val="1500"/>
              </a:spcBef>
              <a:spcAft>
                <a:spcPct val="0"/>
              </a:spcAft>
              <a:defRPr/>
            </a:pPr>
            <a:endParaRPr lang="en-US" altLang="vi-VN" sz="3600" b="1" dirty="0">
              <a:solidFill>
                <a:prstClr val="white"/>
              </a:solidFill>
              <a:latin typeface="Lobster" charset="0"/>
            </a:endParaRPr>
          </a:p>
        </p:txBody>
      </p:sp>
      <p:grpSp>
        <p:nvGrpSpPr>
          <p:cNvPr id="8" name="Group 7"/>
          <p:cNvGrpSpPr/>
          <p:nvPr/>
        </p:nvGrpSpPr>
        <p:grpSpPr>
          <a:xfrm>
            <a:off x="484909" y="5076532"/>
            <a:ext cx="10896600" cy="5210468"/>
            <a:chOff x="457200" y="3619500"/>
            <a:chExt cx="10896600" cy="3194445"/>
          </a:xfrm>
        </p:grpSpPr>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19500"/>
              <a:ext cx="10896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9"/>
            <p:cNvSpPr>
              <a:spLocks noChangeArrowheads="1"/>
            </p:cNvSpPr>
            <p:nvPr/>
          </p:nvSpPr>
          <p:spPr bwMode="auto">
            <a:xfrm>
              <a:off x="800100" y="3879687"/>
              <a:ext cx="10210800" cy="293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lnSpc>
                  <a:spcPct val="120000"/>
                </a:lnSpc>
                <a:spcBef>
                  <a:spcPct val="50000"/>
                </a:spcBef>
                <a:spcAft>
                  <a:spcPct val="0"/>
                </a:spcAft>
                <a:buFontTx/>
                <a:buNone/>
                <a:defRPr/>
              </a:pPr>
              <a:r>
                <a:rPr lang="vi-VN" altLang="vi-VN" sz="3600" dirty="0">
                  <a:solidFill>
                    <a:srgbClr val="000066"/>
                  </a:solidFill>
                  <a:latin typeface="Lobster" charset="0"/>
                </a:rPr>
                <a:t>(15) Đến khi các loài hoa rực rỡ như hoa gạo, vông, phượng, bằng lăng, muồng,…đã kéo quân qua bầu trời Hà Nội, cây sấu trước cửa nhà tôi mới lấp ló những chùm quả xanh giòn. (16)Rồi sau đó, quả chín, những quả chín vừa ngọt vừa chua, ngọt một cách e dè, khiêm tốn như tính tình hoa sấu vậy</a:t>
              </a:r>
            </a:p>
          </p:txBody>
        </p:sp>
      </p:grpSp>
      <p:sp>
        <p:nvSpPr>
          <p:cNvPr id="39" name="Rectangle 38"/>
          <p:cNvSpPr/>
          <p:nvPr/>
        </p:nvSpPr>
        <p:spPr>
          <a:xfrm>
            <a:off x="1778330" y="5563969"/>
            <a:ext cx="1673856" cy="646331"/>
          </a:xfrm>
          <a:prstGeom prst="rect">
            <a:avLst/>
          </a:prstGeom>
        </p:spPr>
        <p:txBody>
          <a:bodyPr wrap="none">
            <a:spAutoFit/>
          </a:bodyPr>
          <a:lstStyle/>
          <a:p>
            <a:r>
              <a:rPr lang="en-US" sz="3600" b="1" dirty="0" err="1">
                <a:solidFill>
                  <a:srgbClr val="FF0000"/>
                </a:solidFill>
                <a:latin typeface="Lobster" charset="0"/>
              </a:rPr>
              <a:t>Đến</a:t>
            </a:r>
            <a:r>
              <a:rPr lang="en-US" sz="3600" b="1" dirty="0">
                <a:solidFill>
                  <a:srgbClr val="FF0000"/>
                </a:solidFill>
                <a:latin typeface="Lobster" charset="0"/>
              </a:rPr>
              <a:t>  </a:t>
            </a:r>
            <a:r>
              <a:rPr lang="en-US" sz="3600" b="1" dirty="0" err="1">
                <a:solidFill>
                  <a:srgbClr val="FF0000"/>
                </a:solidFill>
                <a:latin typeface="Lobster" charset="0"/>
              </a:rPr>
              <a:t>khi</a:t>
            </a:r>
            <a:endParaRPr lang="vi-VN" sz="3200" dirty="0">
              <a:solidFill>
                <a:srgbClr val="FF0000"/>
              </a:solidFill>
              <a:latin typeface="Lobster" charset="0"/>
            </a:endParaRPr>
          </a:p>
        </p:txBody>
      </p:sp>
      <p:sp>
        <p:nvSpPr>
          <p:cNvPr id="40" name="Text Box 14"/>
          <p:cNvSpPr txBox="1">
            <a:spLocks noChangeArrowheads="1"/>
          </p:cNvSpPr>
          <p:nvPr/>
        </p:nvSpPr>
        <p:spPr bwMode="auto">
          <a:xfrm>
            <a:off x="11741728" y="6114008"/>
            <a:ext cx="6400800" cy="2862322"/>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defRPr/>
            </a:pPr>
            <a:r>
              <a:rPr lang="vi-VN" altLang="vi-VN" sz="3600" b="1" dirty="0">
                <a:solidFill>
                  <a:srgbClr val="800000"/>
                </a:solidFill>
                <a:latin typeface="Lobster" charset="0"/>
              </a:rPr>
              <a:t>ĐOẠN 7:</a:t>
            </a:r>
          </a:p>
          <a:p>
            <a:pPr fontAlgn="base">
              <a:spcBef>
                <a:spcPct val="50000"/>
              </a:spcBef>
              <a:spcAft>
                <a:spcPct val="0"/>
              </a:spcAft>
              <a:buFontTx/>
              <a:buNone/>
              <a:defRPr/>
            </a:pPr>
            <a:r>
              <a:rPr lang="vi-VN" altLang="vi-VN" sz="3600" b="1" dirty="0">
                <a:solidFill>
                  <a:srgbClr val="800000"/>
                </a:solidFill>
                <a:latin typeface="Lobster" charset="0"/>
              </a:rPr>
              <a:t> </a:t>
            </a:r>
            <a:r>
              <a:rPr lang="en-US" altLang="vi-VN" sz="3600" b="1" dirty="0">
                <a:solidFill>
                  <a:srgbClr val="800000"/>
                </a:solidFill>
                <a:latin typeface="Lobster" charset="0"/>
              </a:rPr>
              <a:t>- </a:t>
            </a:r>
            <a:r>
              <a:rPr lang="vi-VN" altLang="vi-VN" sz="3600" b="1" dirty="0">
                <a:solidFill>
                  <a:srgbClr val="FFFF00"/>
                </a:solidFill>
                <a:latin typeface="Lobster" charset="0"/>
              </a:rPr>
              <a:t>Đến khi </a:t>
            </a:r>
            <a:r>
              <a:rPr lang="vi-VN" altLang="vi-VN" sz="3600" b="1" dirty="0">
                <a:solidFill>
                  <a:srgbClr val="800000"/>
                </a:solidFill>
                <a:latin typeface="Lobster" charset="0"/>
              </a:rPr>
              <a:t>nối câu 15 với câu 14, nối đoạn 7 với đoạn 6</a:t>
            </a:r>
          </a:p>
          <a:p>
            <a:pPr fontAlgn="base">
              <a:spcBef>
                <a:spcPct val="50000"/>
              </a:spcBef>
              <a:spcAft>
                <a:spcPct val="0"/>
              </a:spcAft>
              <a:buFontTx/>
              <a:buNone/>
              <a:defRPr/>
            </a:pPr>
            <a:r>
              <a:rPr lang="vi-VN" altLang="vi-VN" sz="3600" b="1" dirty="0">
                <a:solidFill>
                  <a:srgbClr val="800000"/>
                </a:solidFill>
                <a:latin typeface="Lobster" charset="0"/>
              </a:rPr>
              <a:t>- </a:t>
            </a:r>
            <a:r>
              <a:rPr lang="vi-VN" altLang="vi-VN" sz="3600" b="1" dirty="0">
                <a:solidFill>
                  <a:srgbClr val="FFFF00"/>
                </a:solidFill>
                <a:latin typeface="Lobster" charset="0"/>
              </a:rPr>
              <a:t>Rồi </a:t>
            </a:r>
            <a:r>
              <a:rPr lang="vi-VN" altLang="vi-VN" sz="3600" b="1" dirty="0">
                <a:solidFill>
                  <a:srgbClr val="800000"/>
                </a:solidFill>
                <a:latin typeface="Lobster" charset="0"/>
              </a:rPr>
              <a:t>nối câu 16 với câu 15</a:t>
            </a:r>
          </a:p>
        </p:txBody>
      </p:sp>
      <p:sp>
        <p:nvSpPr>
          <p:cNvPr id="41" name="Text Box 19"/>
          <p:cNvSpPr txBox="1">
            <a:spLocks noChangeArrowheads="1"/>
          </p:cNvSpPr>
          <p:nvPr/>
        </p:nvSpPr>
        <p:spPr bwMode="auto">
          <a:xfrm>
            <a:off x="5672106" y="7545169"/>
            <a:ext cx="13382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defRPr/>
            </a:pPr>
            <a:r>
              <a:rPr lang="en-US" altLang="vi-VN" sz="3600" b="1" dirty="0" err="1">
                <a:solidFill>
                  <a:srgbClr val="FF0000"/>
                </a:solidFill>
                <a:latin typeface="Lobster" charset="0"/>
              </a:rPr>
              <a:t>Rồi</a:t>
            </a:r>
            <a:endParaRPr lang="en-US" altLang="vi-VN" sz="3600" b="1" dirty="0">
              <a:solidFill>
                <a:srgbClr val="FF0000"/>
              </a:solidFill>
              <a:latin typeface="Lobster" charset="0"/>
            </a:endParaRPr>
          </a:p>
        </p:txBody>
      </p:sp>
      <p:sp>
        <p:nvSpPr>
          <p:cNvPr id="15" name="Rectangle 14"/>
          <p:cNvSpPr/>
          <p:nvPr/>
        </p:nvSpPr>
        <p:spPr>
          <a:xfrm>
            <a:off x="7193796" y="1144369"/>
            <a:ext cx="1744388" cy="646331"/>
          </a:xfrm>
          <a:prstGeom prst="rect">
            <a:avLst/>
          </a:prstGeom>
        </p:spPr>
        <p:txBody>
          <a:bodyPr wrap="none">
            <a:spAutoFit/>
          </a:bodyPr>
          <a:lstStyle/>
          <a:p>
            <a:r>
              <a:rPr lang="en-US" altLang="vi-VN" sz="3600" b="1" dirty="0" err="1">
                <a:solidFill>
                  <a:srgbClr val="FF0000"/>
                </a:solidFill>
                <a:latin typeface="Lobster" charset="0"/>
              </a:rPr>
              <a:t>Mãi</a:t>
            </a:r>
            <a:r>
              <a:rPr lang="en-US" altLang="vi-VN" sz="3600" b="1" dirty="0">
                <a:solidFill>
                  <a:srgbClr val="FF0000"/>
                </a:solidFill>
                <a:latin typeface="Lobster" charset="0"/>
              </a:rPr>
              <a:t> </a:t>
            </a:r>
            <a:r>
              <a:rPr lang="en-US" altLang="vi-VN" sz="3600" b="1" dirty="0" err="1">
                <a:solidFill>
                  <a:srgbClr val="FF0000"/>
                </a:solidFill>
                <a:latin typeface="Lobster" charset="0"/>
              </a:rPr>
              <a:t>đến</a:t>
            </a:r>
            <a:r>
              <a:rPr lang="en-US" altLang="vi-VN" sz="3600" b="1" dirty="0">
                <a:solidFill>
                  <a:srgbClr val="FF0000"/>
                </a:solidFill>
                <a:latin typeface="Lobster" charset="0"/>
              </a:rPr>
              <a:t> </a:t>
            </a:r>
            <a:endParaRPr lang="vi-VN" sz="3200" dirty="0">
              <a:solidFill>
                <a:srgbClr val="FF0000"/>
              </a:solidFill>
              <a:latin typeface="Lobster" charset="0"/>
            </a:endParaRPr>
          </a:p>
        </p:txBody>
      </p:sp>
    </p:spTree>
    <p:extLst>
      <p:ext uri="{BB962C8B-B14F-4D97-AF65-F5344CB8AC3E}">
        <p14:creationId xmlns:p14="http://schemas.microsoft.com/office/powerpoint/2010/main" val="256436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Effect transition="in" filter="wipe(down)">
                                      <p:cBhvr>
                                        <p:cTn id="27" dur="500"/>
                                        <p:tgtEl>
                                          <p:spTgt spid="32">
                                            <p:txEl>
                                              <p:pRg st="0" end="0"/>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2">
                                            <p:txEl>
                                              <p:pRg st="1" end="1"/>
                                            </p:txEl>
                                          </p:spTgt>
                                        </p:tgtEl>
                                        <p:attrNameLst>
                                          <p:attrName>style.visibility</p:attrName>
                                        </p:attrNameLst>
                                      </p:cBhvr>
                                      <p:to>
                                        <p:strVal val="visible"/>
                                      </p:to>
                                    </p:set>
                                    <p:animEffect transition="in" filter="wipe(down)">
                                      <p:cBhvr>
                                        <p:cTn id="30" dur="500"/>
                                        <p:tgtEl>
                                          <p:spTgt spid="3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2">
                                            <p:txEl>
                                              <p:pRg st="2" end="2"/>
                                            </p:txEl>
                                          </p:spTgt>
                                        </p:tgtEl>
                                        <p:attrNameLst>
                                          <p:attrName>style.visibility</p:attrName>
                                        </p:attrNameLst>
                                      </p:cBhvr>
                                      <p:to>
                                        <p:strVal val="visible"/>
                                      </p:to>
                                    </p:set>
                                    <p:animEffect transition="in" filter="wipe(down)">
                                      <p:cBhvr>
                                        <p:cTn id="40" dur="500"/>
                                        <p:tgtEl>
                                          <p:spTgt spid="32">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1000"/>
                                        <p:tgtEl>
                                          <p:spTgt spid="37"/>
                                        </p:tgtEl>
                                      </p:cBhvr>
                                    </p:animEffect>
                                    <p:anim calcmode="lin" valueType="num">
                                      <p:cBhvr>
                                        <p:cTn id="51" dur="1000" fill="hold"/>
                                        <p:tgtEl>
                                          <p:spTgt spid="37"/>
                                        </p:tgtEl>
                                        <p:attrNameLst>
                                          <p:attrName>ppt_x</p:attrName>
                                        </p:attrNameLst>
                                      </p:cBhvr>
                                      <p:tavLst>
                                        <p:tav tm="0">
                                          <p:val>
                                            <p:strVal val="#ppt_x"/>
                                          </p:val>
                                        </p:tav>
                                        <p:tav tm="100000">
                                          <p:val>
                                            <p:strVal val="#ppt_x"/>
                                          </p:val>
                                        </p:tav>
                                      </p:tavLst>
                                    </p:anim>
                                    <p:anim calcmode="lin" valueType="num">
                                      <p:cBhvr>
                                        <p:cTn id="5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barn(inVertical)">
                                      <p:cBhvr>
                                        <p:cTn id="57" dur="5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40">
                                            <p:txEl>
                                              <p:pRg st="0" end="0"/>
                                            </p:txEl>
                                          </p:spTgt>
                                        </p:tgtEl>
                                        <p:attrNameLst>
                                          <p:attrName>style.visibility</p:attrName>
                                        </p:attrNameLst>
                                      </p:cBhvr>
                                      <p:to>
                                        <p:strVal val="visible"/>
                                      </p:to>
                                    </p:set>
                                    <p:anim calcmode="lin" valueType="num">
                                      <p:cBhvr additive="base">
                                        <p:cTn id="62"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40">
                                            <p:txEl>
                                              <p:pRg st="0" end="0"/>
                                            </p:txEl>
                                          </p:spTgt>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40">
                                            <p:txEl>
                                              <p:pRg st="1" end="1"/>
                                            </p:txEl>
                                          </p:spTgt>
                                        </p:tgtEl>
                                        <p:attrNameLst>
                                          <p:attrName>style.visibility</p:attrName>
                                        </p:attrNameLst>
                                      </p:cBhvr>
                                      <p:to>
                                        <p:strVal val="visible"/>
                                      </p:to>
                                    </p:set>
                                    <p:anim calcmode="lin" valueType="num">
                                      <p:cBhvr additive="base">
                                        <p:cTn id="66" dur="500" fill="hold"/>
                                        <p:tgtEl>
                                          <p:spTgt spid="40">
                                            <p:txEl>
                                              <p:pRg st="1" end="1"/>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barn(inVertical)">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40">
                                            <p:txEl>
                                              <p:pRg st="2" end="2"/>
                                            </p:txEl>
                                          </p:spTgt>
                                        </p:tgtEl>
                                        <p:attrNameLst>
                                          <p:attrName>style.visibility</p:attrName>
                                        </p:attrNameLst>
                                      </p:cBhvr>
                                      <p:to>
                                        <p:strVal val="visible"/>
                                      </p:to>
                                    </p:set>
                                    <p:anim calcmode="lin" valueType="num">
                                      <p:cBhvr additive="base">
                                        <p:cTn id="77" dur="500" fill="hold"/>
                                        <p:tgtEl>
                                          <p:spTgt spid="40">
                                            <p:txEl>
                                              <p:pRg st="2" end="2"/>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4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7" grpId="0" animBg="1"/>
      <p:bldP spid="39" grpId="0"/>
      <p:bldP spid="41"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graphicFrame>
        <p:nvGraphicFramePr>
          <p:cNvPr id="3" name="Group 111"/>
          <p:cNvGraphicFramePr>
            <a:graphicFrameLocks/>
          </p:cNvGraphicFramePr>
          <p:nvPr>
            <p:extLst>
              <p:ext uri="{D42A27DB-BD31-4B8C-83A1-F6EECF244321}">
                <p14:modId xmlns:p14="http://schemas.microsoft.com/office/powerpoint/2010/main" val="2878428933"/>
              </p:ext>
            </p:extLst>
          </p:nvPr>
        </p:nvGraphicFramePr>
        <p:xfrm>
          <a:off x="457200" y="190501"/>
          <a:ext cx="17373599" cy="9832657"/>
        </p:xfrm>
        <a:graphic>
          <a:graphicData uri="http://schemas.openxmlformats.org/drawingml/2006/table">
            <a:tbl>
              <a:tblPr/>
              <a:tblGrid>
                <a:gridCol w="1539632">
                  <a:extLst>
                    <a:ext uri="{9D8B030D-6E8A-4147-A177-3AD203B41FA5}">
                      <a16:colId xmlns:a16="http://schemas.microsoft.com/office/drawing/2014/main" val="20000"/>
                    </a:ext>
                  </a:extLst>
                </a:gridCol>
                <a:gridCol w="3132260">
                  <a:extLst>
                    <a:ext uri="{9D8B030D-6E8A-4147-A177-3AD203B41FA5}">
                      <a16:colId xmlns:a16="http://schemas.microsoft.com/office/drawing/2014/main" val="20001"/>
                    </a:ext>
                  </a:extLst>
                </a:gridCol>
                <a:gridCol w="6423852">
                  <a:extLst>
                    <a:ext uri="{9D8B030D-6E8A-4147-A177-3AD203B41FA5}">
                      <a16:colId xmlns:a16="http://schemas.microsoft.com/office/drawing/2014/main" val="20002"/>
                    </a:ext>
                  </a:extLst>
                </a:gridCol>
                <a:gridCol w="6277855">
                  <a:extLst>
                    <a:ext uri="{9D8B030D-6E8A-4147-A177-3AD203B41FA5}">
                      <a16:colId xmlns:a16="http://schemas.microsoft.com/office/drawing/2014/main" val="20003"/>
                    </a:ext>
                  </a:extLst>
                </a:gridCol>
              </a:tblGrid>
              <a:tr h="96474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00B050"/>
                          </a:solidFill>
                          <a:effectLst/>
                          <a:latin typeface="Lobster" charset="0"/>
                        </a:rPr>
                        <a:t>Đoạn</a:t>
                      </a:r>
                      <a:r>
                        <a:rPr kumimoji="0" lang="en-US" sz="3200" b="0" i="0" u="none" strike="noStrike" cap="none" normalizeH="0" baseline="0" dirty="0">
                          <a:ln>
                            <a:noFill/>
                          </a:ln>
                          <a:solidFill>
                            <a:srgbClr val="00B050"/>
                          </a:solidFill>
                          <a:effectLst/>
                          <a:latin typeface="Lobster" charset="0"/>
                        </a:rPr>
                        <a:t> </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00B050"/>
                          </a:solidFill>
                          <a:effectLst/>
                          <a:latin typeface="Lobster" charset="0"/>
                        </a:rPr>
                        <a:t>Từ</a:t>
                      </a:r>
                      <a:endParaRPr kumimoji="0" lang="en-US" sz="3200" b="0" i="0" u="none" strike="noStrike" cap="none" normalizeH="0" baseline="0" dirty="0">
                        <a:ln>
                          <a:noFill/>
                        </a:ln>
                        <a:solidFill>
                          <a:srgbClr val="00B05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00B050"/>
                          </a:solidFill>
                          <a:effectLst/>
                          <a:latin typeface="Lobster" charset="0"/>
                        </a:rPr>
                        <a:t>Nối</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câu</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đoạn</a:t>
                      </a:r>
                      <a:endParaRPr kumimoji="0" lang="en-US" sz="3200" b="0" i="0" u="none" strike="noStrike" cap="none" normalizeH="0" baseline="0" dirty="0">
                        <a:ln>
                          <a:noFill/>
                        </a:ln>
                        <a:solidFill>
                          <a:srgbClr val="00B05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00B050"/>
                          </a:solidFill>
                          <a:effectLst/>
                          <a:latin typeface="Lobster" charset="0"/>
                        </a:rPr>
                        <a:t>Tác</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dụng</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nối</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kết</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nội</a:t>
                      </a:r>
                      <a:r>
                        <a:rPr kumimoji="0" lang="en-US" sz="3200" b="0" i="0" u="none" strike="noStrike" cap="none" normalizeH="0" baseline="0" dirty="0">
                          <a:ln>
                            <a:noFill/>
                          </a:ln>
                          <a:solidFill>
                            <a:srgbClr val="00B050"/>
                          </a:solidFill>
                          <a:effectLst/>
                          <a:latin typeface="Lobster" charset="0"/>
                        </a:rPr>
                        <a:t> dung</a:t>
                      </a: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771822">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rgbClr val="003300"/>
                          </a:solidFill>
                          <a:effectLst/>
                          <a:latin typeface="Lobster" charset="0"/>
                        </a:rPr>
                        <a:t>1</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a:ln>
                            <a:noFill/>
                          </a:ln>
                          <a:solidFill>
                            <a:srgbClr val="FF0000"/>
                          </a:solidFill>
                          <a:effectLst/>
                          <a:latin typeface="Lobster" charset="0"/>
                        </a:rPr>
                        <a:t>Nhưng</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3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2</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0713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a:ln>
                            <a:noFill/>
                          </a:ln>
                          <a:solidFill>
                            <a:schemeClr val="tx1"/>
                          </a:solidFill>
                          <a:effectLst/>
                          <a:latin typeface="Lobster" charset="0"/>
                        </a:rPr>
                        <a:t>2</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Vì</a:t>
                      </a:r>
                      <a:r>
                        <a:rPr kumimoji="0" lang="en-US" sz="2800" b="0" i="0" u="none" strike="noStrike" cap="none" normalizeH="0" baseline="0" dirty="0">
                          <a:ln>
                            <a:noFill/>
                          </a:ln>
                          <a:solidFill>
                            <a:srgbClr val="FF0000"/>
                          </a:solidFill>
                          <a:effectLst/>
                          <a:latin typeface="Lobster" charset="0"/>
                        </a:rPr>
                        <a:t> </a:t>
                      </a:r>
                      <a:r>
                        <a:rPr kumimoji="0" lang="en-US" sz="2800" b="0" i="0" u="none" strike="noStrike" cap="none" normalizeH="0" baseline="0" dirty="0" err="1">
                          <a:ln>
                            <a:noFill/>
                          </a:ln>
                          <a:solidFill>
                            <a:srgbClr val="FF0000"/>
                          </a:solidFill>
                          <a:effectLst/>
                          <a:latin typeface="Lobster" charset="0"/>
                        </a:rPr>
                        <a:t>thế</a:t>
                      </a:r>
                      <a:endParaRPr kumimoji="0" lang="en-US" sz="2800" b="0" i="0" u="none" strike="noStrike" cap="none" normalizeH="0" baseline="0" dirty="0">
                        <a:ln>
                          <a:noFill/>
                        </a:ln>
                        <a:solidFill>
                          <a:srgbClr val="FF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4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3</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2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1</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31510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a:ln>
                            <a:noFill/>
                          </a:ln>
                          <a:solidFill>
                            <a:schemeClr val="tx1"/>
                          </a:solidFill>
                          <a:effectLst/>
                          <a:latin typeface="Lobster" charset="0"/>
                        </a:rPr>
                        <a:t>3</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Nhưng</a:t>
                      </a: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Rồi</a:t>
                      </a:r>
                      <a:endParaRPr kumimoji="0" lang="en-US" sz="2800" b="0" i="0" u="none" strike="noStrike" cap="none" normalizeH="0" baseline="0" dirty="0">
                        <a:ln>
                          <a:noFill/>
                        </a:ln>
                        <a:solidFill>
                          <a:srgbClr val="FF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6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5,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3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2</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7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6</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92055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a:ln>
                            <a:noFill/>
                          </a:ln>
                          <a:solidFill>
                            <a:schemeClr val="tx1"/>
                          </a:solidFill>
                          <a:effectLst/>
                          <a:latin typeface="Lobster" charset="0"/>
                        </a:rPr>
                        <a:t>4</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a:ln>
                            <a:noFill/>
                          </a:ln>
                          <a:solidFill>
                            <a:srgbClr val="FF0000"/>
                          </a:solidFill>
                          <a:effectLst/>
                          <a:latin typeface="Lobster" charset="0"/>
                        </a:rPr>
                        <a:t>Đến</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8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7,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4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3</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35075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tx1"/>
                          </a:solidFill>
                          <a:effectLst/>
                          <a:latin typeface="Lobster" charset="0"/>
                        </a:rPr>
                        <a:t>5</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a:ln>
                            <a:noFill/>
                          </a:ln>
                          <a:solidFill>
                            <a:srgbClr val="FF0000"/>
                          </a:solidFill>
                          <a:effectLst/>
                          <a:latin typeface="Lobster" charset="0"/>
                        </a:rPr>
                        <a:t>Đến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a:ln>
                            <a:noFill/>
                          </a:ln>
                          <a:solidFill>
                            <a:srgbClr val="FF0000"/>
                          </a:solidFill>
                          <a:effectLst/>
                          <a:latin typeface="Lobster" charset="0"/>
                        </a:rPr>
                        <a:t>Sang đến</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11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9, 10</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12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9, 10,11</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3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4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44278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tx1"/>
                          </a:solidFill>
                          <a:effectLst/>
                          <a:latin typeface="Lobster" charset="0"/>
                        </a:rPr>
                        <a:t>6</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Nhưng</a:t>
                      </a: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Mãi</a:t>
                      </a:r>
                      <a:r>
                        <a:rPr kumimoji="0" lang="en-US" sz="2800" b="0" i="0" u="none" strike="noStrike" cap="none" normalizeH="0" baseline="0" dirty="0">
                          <a:ln>
                            <a:noFill/>
                          </a:ln>
                          <a:solidFill>
                            <a:srgbClr val="FF0000"/>
                          </a:solidFill>
                          <a:effectLst/>
                          <a:latin typeface="Lobster" charset="0"/>
                        </a:rPr>
                        <a:t> </a:t>
                      </a:r>
                      <a:r>
                        <a:rPr kumimoji="0" lang="en-US" sz="2800" b="0" i="0" u="none" strike="noStrike" cap="none" normalizeH="0" baseline="0" dirty="0" err="1">
                          <a:ln>
                            <a:noFill/>
                          </a:ln>
                          <a:solidFill>
                            <a:srgbClr val="FF0000"/>
                          </a:solidFill>
                          <a:effectLst/>
                          <a:latin typeface="Lobster" charset="0"/>
                        </a:rPr>
                        <a:t>đến</a:t>
                      </a:r>
                      <a:r>
                        <a:rPr kumimoji="0" lang="en-US" sz="2800" b="0" i="0" u="none" strike="noStrike" cap="none" normalizeH="0" baseline="0" dirty="0">
                          <a:ln>
                            <a:noFill/>
                          </a:ln>
                          <a:solidFill>
                            <a:schemeClr val="tx1"/>
                          </a:solidFill>
                          <a:effectLst/>
                          <a:latin typeface="Lobster" charset="0"/>
                        </a:rPr>
                        <a:t> </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13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12,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6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5</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14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13</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171354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tx1"/>
                          </a:solidFill>
                          <a:effectLst/>
                          <a:latin typeface="Lobster" charset="0"/>
                        </a:rPr>
                        <a:t>7</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Đến</a:t>
                      </a:r>
                      <a:r>
                        <a:rPr kumimoji="0" lang="en-US" sz="2800" b="0" i="0" u="none" strike="noStrike" cap="none" normalizeH="0" baseline="0" dirty="0">
                          <a:ln>
                            <a:noFill/>
                          </a:ln>
                          <a:solidFill>
                            <a:srgbClr val="FF0000"/>
                          </a:solidFill>
                          <a:effectLst/>
                          <a:latin typeface="Lobster" charset="0"/>
                        </a:rPr>
                        <a:t> </a:t>
                      </a:r>
                      <a:r>
                        <a:rPr kumimoji="0" lang="en-US" sz="2800" b="0" i="0" u="none" strike="noStrike" cap="none" normalizeH="0" baseline="0" dirty="0" err="1">
                          <a:ln>
                            <a:noFill/>
                          </a:ln>
                          <a:solidFill>
                            <a:srgbClr val="FF0000"/>
                          </a:solidFill>
                          <a:effectLst/>
                          <a:latin typeface="Lobster" charset="0"/>
                        </a:rPr>
                        <a:t>khi</a:t>
                      </a: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800" b="0" i="0" u="none" strike="noStrike" cap="none" normalizeH="0" baseline="0" dirty="0">
                        <a:ln>
                          <a:noFill/>
                        </a:ln>
                        <a:solidFill>
                          <a:schemeClr val="tx1"/>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Rồi</a:t>
                      </a:r>
                      <a:endParaRPr kumimoji="0" lang="en-US" sz="2800" b="0" i="0" u="none" strike="noStrike" cap="none" normalizeH="0" baseline="0" dirty="0">
                        <a:ln>
                          <a:noFill/>
                        </a:ln>
                        <a:solidFill>
                          <a:srgbClr val="FF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15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14,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7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6</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16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15</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3629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72666" y="3066800"/>
            <a:ext cx="16970375" cy="70297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09800" y="419096"/>
            <a:ext cx="14935200" cy="236220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20000"/>
              <a:lumOff val="80000"/>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2902490" y="938477"/>
            <a:ext cx="13616763" cy="1323439"/>
          </a:xfrm>
          <a:prstGeom prst="rect">
            <a:avLst/>
          </a:prstGeom>
        </p:spPr>
        <p:txBody>
          <a:bodyPr wrap="square">
            <a:spAutoFit/>
          </a:bodyPr>
          <a:lstStyle/>
          <a:p>
            <a:r>
              <a:rPr lang="vi-VN" sz="4000" dirty="0">
                <a:solidFill>
                  <a:prstClr val="black"/>
                </a:solidFill>
                <a:latin typeface="Lobster" charset="0"/>
              </a:rPr>
              <a:t>Bài tập 2:  Mẩu chuyện vui dưới đây có một chỗ dùng sai từ để nối, em hãy chữa lại cho đúng:</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76089" y="2369132"/>
            <a:ext cx="2830911" cy="1899284"/>
          </a:xfrm>
          <a:prstGeom prst="rect">
            <a:avLst/>
          </a:prstGeom>
        </p:spPr>
      </p:pic>
      <p:sp>
        <p:nvSpPr>
          <p:cNvPr id="20" name="Rectangle 19"/>
          <p:cNvSpPr/>
          <p:nvPr/>
        </p:nvSpPr>
        <p:spPr>
          <a:xfrm>
            <a:off x="1066800" y="3304165"/>
            <a:ext cx="15621000" cy="3847207"/>
          </a:xfrm>
          <a:prstGeom prst="rect">
            <a:avLst/>
          </a:prstGeom>
        </p:spPr>
        <p:txBody>
          <a:bodyPr wrap="square">
            <a:spAutoFit/>
          </a:bodyPr>
          <a:lstStyle/>
          <a:p>
            <a:pPr>
              <a:lnSpc>
                <a:spcPct val="130000"/>
              </a:lnSpc>
            </a:pPr>
            <a:r>
              <a:rPr lang="en-US" sz="4000" dirty="0">
                <a:solidFill>
                  <a:srgbClr val="800000"/>
                </a:solidFill>
                <a:latin typeface="Lobster" charset="0"/>
              </a:rPr>
              <a:t>  </a:t>
            </a:r>
            <a:r>
              <a:rPr lang="vi-VN" sz="4000" dirty="0">
                <a:solidFill>
                  <a:srgbClr val="800000"/>
                </a:solidFill>
                <a:latin typeface="Lobster" charset="0"/>
              </a:rPr>
              <a:t>- Bố ơi, bố có thể viết trong bóng tối được không?</a:t>
            </a:r>
          </a:p>
          <a:p>
            <a:pPr>
              <a:lnSpc>
                <a:spcPct val="130000"/>
              </a:lnSpc>
            </a:pPr>
            <a:r>
              <a:rPr lang="vi-VN" sz="4000" dirty="0">
                <a:solidFill>
                  <a:srgbClr val="800000"/>
                </a:solidFill>
                <a:latin typeface="Lobster" charset="0"/>
              </a:rPr>
              <a:t>  - Bố viết được.</a:t>
            </a:r>
          </a:p>
          <a:p>
            <a:pPr>
              <a:lnSpc>
                <a:spcPct val="130000"/>
              </a:lnSpc>
            </a:pPr>
            <a:r>
              <a:rPr lang="vi-VN" sz="4000" dirty="0">
                <a:solidFill>
                  <a:srgbClr val="800000"/>
                </a:solidFill>
                <a:latin typeface="Lobster" charset="0"/>
              </a:rPr>
              <a:t>  - Nhưng bố hãy tắt đèn đi và kí vào sổ liên lạc cho con.</a:t>
            </a:r>
          </a:p>
          <a:p>
            <a:pPr>
              <a:lnSpc>
                <a:spcPct val="110000"/>
              </a:lnSpc>
            </a:pPr>
            <a:r>
              <a:rPr lang="vi-VN" sz="4000" dirty="0">
                <a:solidFill>
                  <a:srgbClr val="800000"/>
                </a:solidFill>
                <a:latin typeface="Lobster" charset="0"/>
              </a:rPr>
              <a:t>  - ? ! </a:t>
            </a:r>
            <a:endParaRPr lang="en-US" sz="4000" dirty="0">
              <a:solidFill>
                <a:srgbClr val="800000"/>
              </a:solidFill>
              <a:latin typeface="Lobster" charset="0"/>
            </a:endParaRPr>
          </a:p>
          <a:p>
            <a:pPr algn="ctr">
              <a:lnSpc>
                <a:spcPct val="110000"/>
              </a:lnSpc>
            </a:pPr>
            <a:r>
              <a:rPr lang="en-US" sz="3200" dirty="0">
                <a:solidFill>
                  <a:srgbClr val="800000"/>
                </a:solidFill>
                <a:latin typeface="Lobster" charset="0"/>
              </a:rPr>
              <a:t>Minh </a:t>
            </a:r>
            <a:r>
              <a:rPr lang="en-US" sz="3200" dirty="0" err="1">
                <a:solidFill>
                  <a:srgbClr val="800000"/>
                </a:solidFill>
                <a:latin typeface="Lobster" charset="0"/>
              </a:rPr>
              <a:t>Châu</a:t>
            </a:r>
            <a:r>
              <a:rPr lang="en-US" sz="3200" dirty="0">
                <a:solidFill>
                  <a:srgbClr val="800000"/>
                </a:solidFill>
                <a:latin typeface="Lobster" charset="0"/>
              </a:rPr>
              <a:t> </a:t>
            </a:r>
            <a:r>
              <a:rPr lang="en-US" sz="3200" dirty="0" err="1">
                <a:solidFill>
                  <a:srgbClr val="800000"/>
                </a:solidFill>
                <a:latin typeface="Lobster" charset="0"/>
              </a:rPr>
              <a:t>sưu</a:t>
            </a:r>
            <a:r>
              <a:rPr lang="en-US" sz="3200" dirty="0">
                <a:solidFill>
                  <a:srgbClr val="800000"/>
                </a:solidFill>
                <a:latin typeface="Lobster" charset="0"/>
              </a:rPr>
              <a:t> </a:t>
            </a:r>
            <a:r>
              <a:rPr lang="en-US" sz="3200" dirty="0" err="1">
                <a:solidFill>
                  <a:srgbClr val="800000"/>
                </a:solidFill>
                <a:latin typeface="Lobster" charset="0"/>
              </a:rPr>
              <a:t>tầm</a:t>
            </a:r>
            <a:endParaRPr lang="vi-VN" sz="3200" dirty="0">
              <a:solidFill>
                <a:srgbClr val="800000"/>
              </a:solidFill>
              <a:latin typeface="Lobster" charset="0"/>
            </a:endParaRPr>
          </a:p>
        </p:txBody>
      </p:sp>
      <p:pic>
        <p:nvPicPr>
          <p:cNvPr id="14"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793466" y="7122227"/>
            <a:ext cx="2931260" cy="2876300"/>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20400" y="7784773"/>
            <a:ext cx="1728226" cy="2311727"/>
          </a:xfrm>
          <a:prstGeom prst="rect">
            <a:avLst/>
          </a:prstGeom>
        </p:spPr>
      </p:pic>
      <p:grpSp>
        <p:nvGrpSpPr>
          <p:cNvPr id="9" name="Group 8"/>
          <p:cNvGrpSpPr/>
          <p:nvPr/>
        </p:nvGrpSpPr>
        <p:grpSpPr>
          <a:xfrm>
            <a:off x="12474770" y="5494633"/>
            <a:ext cx="4495800" cy="1931172"/>
            <a:chOff x="12474770" y="5494633"/>
            <a:chExt cx="4495800" cy="1931172"/>
          </a:xfrm>
        </p:grpSpPr>
        <p:sp>
          <p:nvSpPr>
            <p:cNvPr id="17" name="Rounded Rectangular Callout 16"/>
            <p:cNvSpPr/>
            <p:nvPr/>
          </p:nvSpPr>
          <p:spPr>
            <a:xfrm>
              <a:off x="12474770" y="5494633"/>
              <a:ext cx="4495800" cy="1843780"/>
            </a:xfrm>
            <a:prstGeom prst="wedgeRoundRectCallout">
              <a:avLst>
                <a:gd name="adj1" fmla="val -52897"/>
                <a:gd name="adj2" fmla="val 8386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8" name="Rectangle 17"/>
            <p:cNvSpPr/>
            <p:nvPr/>
          </p:nvSpPr>
          <p:spPr>
            <a:xfrm>
              <a:off x="12730429" y="5706873"/>
              <a:ext cx="3984482" cy="1718932"/>
            </a:xfrm>
            <a:prstGeom prst="rect">
              <a:avLst/>
            </a:prstGeom>
          </p:spPr>
          <p:txBody>
            <a:bodyPr wrap="square">
              <a:spAutoFit/>
            </a:bodyPr>
            <a:lstStyle/>
            <a:p>
              <a:pPr algn="ctr">
                <a:lnSpc>
                  <a:spcPct val="130000"/>
                </a:lnSpc>
              </a:pPr>
              <a:r>
                <a:rPr lang="vi-VN" sz="2800" dirty="0">
                  <a:latin typeface="Lobster" charset="0"/>
                </a:rPr>
                <a:t>Bố ơi, bố có thể viết trong bóng tối được không?</a:t>
              </a:r>
            </a:p>
            <a:p>
              <a:pPr>
                <a:lnSpc>
                  <a:spcPct val="130000"/>
                </a:lnSpc>
              </a:pPr>
              <a:r>
                <a:rPr lang="vi-VN" sz="2800" dirty="0">
                  <a:latin typeface="Lobster" charset="0"/>
                </a:rPr>
                <a:t>  </a:t>
              </a:r>
            </a:p>
          </p:txBody>
        </p:sp>
      </p:grpSp>
      <p:grpSp>
        <p:nvGrpSpPr>
          <p:cNvPr id="8" name="Group 7"/>
          <p:cNvGrpSpPr/>
          <p:nvPr/>
        </p:nvGrpSpPr>
        <p:grpSpPr>
          <a:xfrm>
            <a:off x="3004248" y="7122773"/>
            <a:ext cx="3810000" cy="1534970"/>
            <a:chOff x="3147337" y="5985721"/>
            <a:chExt cx="3810000" cy="1534970"/>
          </a:xfrm>
        </p:grpSpPr>
        <p:sp>
          <p:nvSpPr>
            <p:cNvPr id="7" name="Rounded Rectangular Callout 6"/>
            <p:cNvSpPr/>
            <p:nvPr/>
          </p:nvSpPr>
          <p:spPr>
            <a:xfrm>
              <a:off x="3221168" y="5985721"/>
              <a:ext cx="3662339" cy="1462467"/>
            </a:xfrm>
            <a:prstGeom prst="wedgeRoundRectCallout">
              <a:avLst>
                <a:gd name="adj1" fmla="val 67928"/>
                <a:gd name="adj2" fmla="val 3765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9" name="Rectangle 18"/>
            <p:cNvSpPr/>
            <p:nvPr/>
          </p:nvSpPr>
          <p:spPr>
            <a:xfrm>
              <a:off x="3147337" y="6148008"/>
              <a:ext cx="3810000" cy="1372683"/>
            </a:xfrm>
            <a:prstGeom prst="rect">
              <a:avLst/>
            </a:prstGeom>
          </p:spPr>
          <p:txBody>
            <a:bodyPr wrap="square">
              <a:spAutoFit/>
            </a:bodyPr>
            <a:lstStyle/>
            <a:p>
              <a:pPr algn="ctr">
                <a:lnSpc>
                  <a:spcPct val="130000"/>
                </a:lnSpc>
              </a:pPr>
              <a:r>
                <a:rPr lang="en-US" sz="3200" dirty="0" err="1">
                  <a:latin typeface="Lobster" charset="0"/>
                </a:rPr>
                <a:t>Bố</a:t>
              </a:r>
              <a:r>
                <a:rPr lang="en-US" sz="3200" dirty="0">
                  <a:latin typeface="Lobster" charset="0"/>
                </a:rPr>
                <a:t> </a:t>
              </a:r>
              <a:r>
                <a:rPr lang="en-US" sz="3200" dirty="0" err="1">
                  <a:latin typeface="Lobster" charset="0"/>
                </a:rPr>
                <a:t>viết</a:t>
              </a:r>
              <a:r>
                <a:rPr lang="en-US" sz="3200" dirty="0">
                  <a:latin typeface="Lobster" charset="0"/>
                </a:rPr>
                <a:t> </a:t>
              </a:r>
              <a:r>
                <a:rPr lang="en-US" sz="3200" dirty="0" err="1">
                  <a:latin typeface="Lobster" charset="0"/>
                </a:rPr>
                <a:t>được</a:t>
              </a:r>
              <a:r>
                <a:rPr lang="en-US" sz="3200" dirty="0">
                  <a:latin typeface="Lobster" charset="0"/>
                </a:rPr>
                <a:t>.</a:t>
              </a:r>
              <a:endParaRPr lang="vi-VN" sz="3200" dirty="0">
                <a:latin typeface="Lobster" charset="0"/>
              </a:endParaRPr>
            </a:p>
            <a:p>
              <a:pPr>
                <a:lnSpc>
                  <a:spcPct val="130000"/>
                </a:lnSpc>
              </a:pPr>
              <a:r>
                <a:rPr lang="vi-VN" sz="3200" dirty="0">
                  <a:latin typeface="Lobster" charset="0"/>
                </a:rPr>
                <a:t>  </a:t>
              </a:r>
            </a:p>
          </p:txBody>
        </p:sp>
      </p:grpSp>
      <p:grpSp>
        <p:nvGrpSpPr>
          <p:cNvPr id="22" name="Group 21"/>
          <p:cNvGrpSpPr/>
          <p:nvPr/>
        </p:nvGrpSpPr>
        <p:grpSpPr>
          <a:xfrm>
            <a:off x="12548626" y="5644449"/>
            <a:ext cx="4495800" cy="1843780"/>
            <a:chOff x="12474770" y="5494633"/>
            <a:chExt cx="4495800" cy="1843780"/>
          </a:xfrm>
        </p:grpSpPr>
        <p:sp>
          <p:nvSpPr>
            <p:cNvPr id="23" name="Rounded Rectangular Callout 22"/>
            <p:cNvSpPr/>
            <p:nvPr/>
          </p:nvSpPr>
          <p:spPr>
            <a:xfrm>
              <a:off x="12474770" y="5494633"/>
              <a:ext cx="4495800" cy="1843780"/>
            </a:xfrm>
            <a:prstGeom prst="wedgeRoundRectCallout">
              <a:avLst>
                <a:gd name="adj1" fmla="val -52897"/>
                <a:gd name="adj2" fmla="val 8386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4" name="Rectangle 23"/>
            <p:cNvSpPr/>
            <p:nvPr/>
          </p:nvSpPr>
          <p:spPr>
            <a:xfrm>
              <a:off x="12730429" y="5706873"/>
              <a:ext cx="3984482" cy="1158779"/>
            </a:xfrm>
            <a:prstGeom prst="rect">
              <a:avLst/>
            </a:prstGeom>
          </p:spPr>
          <p:txBody>
            <a:bodyPr wrap="square">
              <a:spAutoFit/>
            </a:bodyPr>
            <a:lstStyle/>
            <a:p>
              <a:pPr algn="ctr">
                <a:lnSpc>
                  <a:spcPct val="130000"/>
                </a:lnSpc>
              </a:pPr>
              <a:r>
                <a:rPr lang="vi-VN" sz="2800" dirty="0">
                  <a:latin typeface="Lobster" charset="0"/>
                </a:rPr>
                <a:t>Nhưng bố hãy tắt đèn đi và kí vào sổ liên lạc cho con</a:t>
              </a:r>
              <a:r>
                <a:rPr lang="en-US" sz="2800" dirty="0">
                  <a:latin typeface="Lobster" charset="0"/>
                </a:rPr>
                <a:t>.</a:t>
              </a:r>
              <a:r>
                <a:rPr lang="vi-VN" sz="2800" dirty="0">
                  <a:latin typeface="Lobster" charset="0"/>
                </a:rPr>
                <a:t> </a:t>
              </a:r>
            </a:p>
          </p:txBody>
        </p:sp>
      </p:grpSp>
      <p:grpSp>
        <p:nvGrpSpPr>
          <p:cNvPr id="25" name="Group 24"/>
          <p:cNvGrpSpPr/>
          <p:nvPr/>
        </p:nvGrpSpPr>
        <p:grpSpPr>
          <a:xfrm>
            <a:off x="2941685" y="7285060"/>
            <a:ext cx="3810000" cy="1606126"/>
            <a:chOff x="3147337" y="5985721"/>
            <a:chExt cx="3810000" cy="1606126"/>
          </a:xfrm>
        </p:grpSpPr>
        <p:sp>
          <p:nvSpPr>
            <p:cNvPr id="26" name="Rounded Rectangular Callout 25"/>
            <p:cNvSpPr/>
            <p:nvPr/>
          </p:nvSpPr>
          <p:spPr>
            <a:xfrm>
              <a:off x="3221168" y="5985721"/>
              <a:ext cx="3662339" cy="1462467"/>
            </a:xfrm>
            <a:prstGeom prst="wedgeRoundRectCallout">
              <a:avLst>
                <a:gd name="adj1" fmla="val 67928"/>
                <a:gd name="adj2" fmla="val 3765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7" name="Rectangle 26"/>
            <p:cNvSpPr/>
            <p:nvPr/>
          </p:nvSpPr>
          <p:spPr>
            <a:xfrm>
              <a:off x="3147337" y="6280719"/>
              <a:ext cx="3810000" cy="1311128"/>
            </a:xfrm>
            <a:prstGeom prst="rect">
              <a:avLst/>
            </a:prstGeom>
          </p:spPr>
          <p:txBody>
            <a:bodyPr wrap="square">
              <a:spAutoFit/>
            </a:bodyPr>
            <a:lstStyle/>
            <a:p>
              <a:pPr algn="ctr">
                <a:lnSpc>
                  <a:spcPct val="130000"/>
                </a:lnSpc>
              </a:pPr>
              <a:r>
                <a:rPr lang="en-US" sz="3200" dirty="0">
                  <a:latin typeface="Lobster" charset="0"/>
                </a:rPr>
                <a:t>? ! </a:t>
              </a:r>
            </a:p>
            <a:p>
              <a:pPr>
                <a:lnSpc>
                  <a:spcPct val="130000"/>
                </a:lnSpc>
              </a:pPr>
              <a:r>
                <a:rPr lang="vi-VN" sz="3200" dirty="0">
                  <a:latin typeface="Lobster" charset="0"/>
                </a:rPr>
                <a:t>  </a:t>
              </a:r>
            </a:p>
          </p:txBody>
        </p:sp>
      </p:grpSp>
    </p:spTree>
    <p:extLst>
      <p:ext uri="{BB962C8B-B14F-4D97-AF65-F5344CB8AC3E}">
        <p14:creationId xmlns:p14="http://schemas.microsoft.com/office/powerpoint/2010/main" val="245207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right)">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29" name="Google Shape;231;p5"/>
          <p:cNvSpPr/>
          <p:nvPr/>
        </p:nvSpPr>
        <p:spPr>
          <a:xfrm>
            <a:off x="9710871" y="3102427"/>
            <a:ext cx="7801274" cy="70297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lvl="0" algn="ctr" eaLnBrk="0" fontAlgn="base" hangingPunct="0">
              <a:spcBef>
                <a:spcPct val="50000"/>
              </a:spcBef>
              <a:spcAft>
                <a:spcPct val="0"/>
              </a:spcAft>
              <a:defRPr/>
            </a:pPr>
            <a:endParaRPr sz="3600" kern="0" dirty="0">
              <a:solidFill>
                <a:srgbClr val="FFFFFF"/>
              </a:solidFill>
              <a:latin typeface="Lobster" charset="0"/>
              <a:ea typeface="Calibri"/>
              <a:cs typeface="Calibri"/>
              <a:sym typeface="Calibri"/>
            </a:endParaRPr>
          </a:p>
        </p:txBody>
      </p:sp>
      <p:sp>
        <p:nvSpPr>
          <p:cNvPr id="3" name="Google Shape;231;p5"/>
          <p:cNvSpPr/>
          <p:nvPr/>
        </p:nvSpPr>
        <p:spPr>
          <a:xfrm>
            <a:off x="672667" y="3066800"/>
            <a:ext cx="8699933" cy="70297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09800" y="419096"/>
            <a:ext cx="14935200" cy="236220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20000"/>
              <a:lumOff val="80000"/>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2902490" y="938477"/>
            <a:ext cx="13616763" cy="1323439"/>
          </a:xfrm>
          <a:prstGeom prst="rect">
            <a:avLst/>
          </a:prstGeom>
        </p:spPr>
        <p:txBody>
          <a:bodyPr wrap="square">
            <a:spAutoFit/>
          </a:bodyPr>
          <a:lstStyle/>
          <a:p>
            <a:r>
              <a:rPr lang="vi-VN" sz="4000" dirty="0">
                <a:solidFill>
                  <a:prstClr val="black"/>
                </a:solidFill>
                <a:latin typeface="Lobster" charset="0"/>
              </a:rPr>
              <a:t>Bài tập 2:  Mẩu chuyện vui dưới đây có một chỗ dùng sai từ để nối, em hãy chữa lại cho đúng:</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76089" y="2369132"/>
            <a:ext cx="2830911" cy="1899284"/>
          </a:xfrm>
          <a:prstGeom prst="rect">
            <a:avLst/>
          </a:prstGeom>
        </p:spPr>
      </p:pic>
      <p:sp>
        <p:nvSpPr>
          <p:cNvPr id="20" name="Rectangle 19"/>
          <p:cNvSpPr/>
          <p:nvPr/>
        </p:nvSpPr>
        <p:spPr>
          <a:xfrm>
            <a:off x="1066800" y="3304165"/>
            <a:ext cx="8077200" cy="5133713"/>
          </a:xfrm>
          <a:prstGeom prst="rect">
            <a:avLst/>
          </a:prstGeom>
        </p:spPr>
        <p:txBody>
          <a:bodyPr wrap="square">
            <a:spAutoFit/>
          </a:bodyPr>
          <a:lstStyle/>
          <a:p>
            <a:pPr algn="ctr">
              <a:lnSpc>
                <a:spcPct val="130000"/>
              </a:lnSpc>
            </a:pPr>
            <a:r>
              <a:rPr lang="vi-VN" sz="3600" dirty="0">
                <a:solidFill>
                  <a:srgbClr val="800000"/>
                </a:solidFill>
                <a:latin typeface="Lobster" charset="0"/>
              </a:rPr>
              <a:t> </a:t>
            </a:r>
            <a:r>
              <a:rPr lang="vi-VN" sz="3600" dirty="0">
                <a:solidFill>
                  <a:srgbClr val="FF0000"/>
                </a:solidFill>
                <a:latin typeface="Lobster" charset="0"/>
              </a:rPr>
              <a:t>Từ nối dùng sai</a:t>
            </a:r>
          </a:p>
          <a:p>
            <a:pPr>
              <a:lnSpc>
                <a:spcPct val="130000"/>
              </a:lnSpc>
            </a:pPr>
            <a:r>
              <a:rPr lang="vi-VN" sz="3600" dirty="0">
                <a:solidFill>
                  <a:srgbClr val="800000"/>
                </a:solidFill>
                <a:latin typeface="Lobster" charset="0"/>
              </a:rPr>
              <a:t>- Bố ơi, bố có thể viết trong bóng tối được không?</a:t>
            </a:r>
          </a:p>
          <a:p>
            <a:pPr>
              <a:lnSpc>
                <a:spcPct val="130000"/>
              </a:lnSpc>
            </a:pPr>
            <a:r>
              <a:rPr lang="vi-VN" sz="3600" dirty="0">
                <a:solidFill>
                  <a:srgbClr val="800000"/>
                </a:solidFill>
                <a:latin typeface="Lobster" charset="0"/>
              </a:rPr>
              <a:t>- Bố viết được.</a:t>
            </a:r>
          </a:p>
          <a:p>
            <a:pPr>
              <a:lnSpc>
                <a:spcPct val="130000"/>
              </a:lnSpc>
            </a:pPr>
            <a:r>
              <a:rPr lang="vi-VN" sz="3600" dirty="0">
                <a:solidFill>
                  <a:srgbClr val="800000"/>
                </a:solidFill>
                <a:latin typeface="Lobster" charset="0"/>
              </a:rPr>
              <a:t>-  Nhưng bố hãy tắt đèn đi và kí vào sổ liên lạc cho con.</a:t>
            </a:r>
          </a:p>
          <a:p>
            <a:pPr>
              <a:lnSpc>
                <a:spcPct val="130000"/>
              </a:lnSpc>
            </a:pPr>
            <a:r>
              <a:rPr lang="vi-VN" sz="3600" dirty="0">
                <a:solidFill>
                  <a:srgbClr val="800000"/>
                </a:solidFill>
                <a:latin typeface="Lobster" charset="0"/>
              </a:rPr>
              <a:t>- ? !</a:t>
            </a:r>
          </a:p>
        </p:txBody>
      </p:sp>
      <p:pic>
        <p:nvPicPr>
          <p:cNvPr id="14"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793466" y="7122227"/>
            <a:ext cx="2931260" cy="2876300"/>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559774" y="8311455"/>
            <a:ext cx="1728226" cy="2311727"/>
          </a:xfrm>
          <a:prstGeom prst="rect">
            <a:avLst/>
          </a:prstGeom>
        </p:spPr>
      </p:pic>
      <p:sp>
        <p:nvSpPr>
          <p:cNvPr id="28" name="Line 22"/>
          <p:cNvSpPr>
            <a:spLocks noChangeShapeType="1"/>
          </p:cNvSpPr>
          <p:nvPr/>
        </p:nvSpPr>
        <p:spPr bwMode="auto">
          <a:xfrm>
            <a:off x="1371600" y="6896100"/>
            <a:ext cx="1295400" cy="0"/>
          </a:xfrm>
          <a:prstGeom prst="line">
            <a:avLst/>
          </a:prstGeom>
          <a:noFill/>
          <a:ln w="7620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 name="Rectangle 29"/>
          <p:cNvSpPr/>
          <p:nvPr/>
        </p:nvSpPr>
        <p:spPr>
          <a:xfrm>
            <a:off x="9724726" y="3456565"/>
            <a:ext cx="8077200" cy="5133713"/>
          </a:xfrm>
          <a:prstGeom prst="rect">
            <a:avLst/>
          </a:prstGeom>
        </p:spPr>
        <p:txBody>
          <a:bodyPr wrap="square">
            <a:spAutoFit/>
          </a:bodyPr>
          <a:lstStyle/>
          <a:p>
            <a:pPr algn="ctr">
              <a:lnSpc>
                <a:spcPct val="130000"/>
              </a:lnSpc>
            </a:pPr>
            <a:r>
              <a:rPr lang="vi-VN" sz="3600" dirty="0">
                <a:solidFill>
                  <a:srgbClr val="800000"/>
                </a:solidFill>
                <a:latin typeface="Lobster" charset="0"/>
              </a:rPr>
              <a:t> </a:t>
            </a:r>
            <a:r>
              <a:rPr lang="vi-VN" sz="3600" dirty="0">
                <a:solidFill>
                  <a:srgbClr val="FF0000"/>
                </a:solidFill>
                <a:latin typeface="Lobster" charset="0"/>
              </a:rPr>
              <a:t> Cách chữa</a:t>
            </a:r>
          </a:p>
          <a:p>
            <a:pPr>
              <a:lnSpc>
                <a:spcPct val="130000"/>
              </a:lnSpc>
            </a:pPr>
            <a:r>
              <a:rPr lang="vi-VN" sz="3600" dirty="0">
                <a:solidFill>
                  <a:srgbClr val="800000"/>
                </a:solidFill>
                <a:latin typeface="Lobster" charset="0"/>
              </a:rPr>
              <a:t>        Thay từ </a:t>
            </a:r>
            <a:r>
              <a:rPr lang="vi-VN" sz="3600" dirty="0">
                <a:solidFill>
                  <a:srgbClr val="00B050"/>
                </a:solidFill>
                <a:latin typeface="Lobster" charset="0"/>
              </a:rPr>
              <a:t>nhưng</a:t>
            </a:r>
            <a:r>
              <a:rPr lang="vi-VN" sz="3600" dirty="0">
                <a:solidFill>
                  <a:srgbClr val="800000"/>
                </a:solidFill>
                <a:latin typeface="Lobster" charset="0"/>
              </a:rPr>
              <a:t> bằng </a:t>
            </a:r>
            <a:r>
              <a:rPr lang="vi-VN" sz="3600" dirty="0">
                <a:solidFill>
                  <a:srgbClr val="00B050"/>
                </a:solidFill>
                <a:latin typeface="Lobster" charset="0"/>
              </a:rPr>
              <a:t>vậy, vậy thì, thế thì, nếu thế thì, nếu vậy thì.</a:t>
            </a:r>
          </a:p>
          <a:p>
            <a:pPr algn="ctr">
              <a:lnSpc>
                <a:spcPct val="130000"/>
              </a:lnSpc>
            </a:pPr>
            <a:r>
              <a:rPr lang="vi-VN" sz="3600" dirty="0">
                <a:solidFill>
                  <a:srgbClr val="FF0000"/>
                </a:solidFill>
                <a:latin typeface="Lobster" charset="0"/>
              </a:rPr>
              <a:t>         Câu văn sẽ là:</a:t>
            </a:r>
          </a:p>
          <a:p>
            <a:pPr>
              <a:lnSpc>
                <a:spcPct val="130000"/>
              </a:lnSpc>
            </a:pPr>
            <a:r>
              <a:rPr lang="vi-VN" sz="3600" dirty="0">
                <a:solidFill>
                  <a:srgbClr val="FF0000"/>
                </a:solidFill>
                <a:latin typeface="Lobster" charset="0"/>
              </a:rPr>
              <a:t> </a:t>
            </a:r>
            <a:r>
              <a:rPr lang="vi-VN" sz="3600" dirty="0">
                <a:solidFill>
                  <a:srgbClr val="00B050"/>
                </a:solidFill>
                <a:latin typeface="Lobster" charset="0"/>
              </a:rPr>
              <a:t>Vậy (vậy thì, nếu vậy thì, thế thì, nếu thế thì) </a:t>
            </a:r>
            <a:r>
              <a:rPr lang="vi-VN" sz="3600" dirty="0">
                <a:solidFill>
                  <a:srgbClr val="800000"/>
                </a:solidFill>
                <a:latin typeface="Lobster" charset="0"/>
              </a:rPr>
              <a:t>bố hãy tắt đèn đi và kí vào sổ liên lạc cho con.</a:t>
            </a:r>
          </a:p>
        </p:txBody>
      </p:sp>
    </p:spTree>
    <p:extLst>
      <p:ext uri="{BB962C8B-B14F-4D97-AF65-F5344CB8AC3E}">
        <p14:creationId xmlns:p14="http://schemas.microsoft.com/office/powerpoint/2010/main" val="11973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25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
                                            <p:txEl>
                                              <p:pRg st="0" end="0"/>
                                            </p:txEl>
                                          </p:spTgt>
                                        </p:tgtEl>
                                        <p:attrNameLst>
                                          <p:attrName>style.visibility</p:attrName>
                                        </p:attrNameLst>
                                      </p:cBhvr>
                                      <p:to>
                                        <p:strVal val="visible"/>
                                      </p:to>
                                    </p:set>
                                    <p:animEffect transition="in" filter="fade">
                                      <p:cBhvr>
                                        <p:cTn id="23" dur="500"/>
                                        <p:tgtEl>
                                          <p:spTgt spid="30">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0">
                                            <p:txEl>
                                              <p:pRg st="1" end="1"/>
                                            </p:txEl>
                                          </p:spTgt>
                                        </p:tgtEl>
                                        <p:attrNameLst>
                                          <p:attrName>style.visibility</p:attrName>
                                        </p:attrNameLst>
                                      </p:cBhvr>
                                      <p:to>
                                        <p:strVal val="visible"/>
                                      </p:to>
                                    </p:set>
                                    <p:animEffect transition="in" filter="fade">
                                      <p:cBhvr>
                                        <p:cTn id="26" dur="500"/>
                                        <p:tgtEl>
                                          <p:spTgt spid="30">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
                                            <p:txEl>
                                              <p:pRg st="2" end="2"/>
                                            </p:txEl>
                                          </p:spTgt>
                                        </p:tgtEl>
                                        <p:attrNameLst>
                                          <p:attrName>style.visibility</p:attrName>
                                        </p:attrNameLst>
                                      </p:cBhvr>
                                      <p:to>
                                        <p:strVal val="visible"/>
                                      </p:to>
                                    </p:set>
                                    <p:animEffect transition="in" filter="fade">
                                      <p:cBhvr>
                                        <p:cTn id="31" dur="500"/>
                                        <p:tgtEl>
                                          <p:spTgt spid="30">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0">
                                            <p:txEl>
                                              <p:pRg st="3" end="3"/>
                                            </p:txEl>
                                          </p:spTgt>
                                        </p:tgtEl>
                                        <p:attrNameLst>
                                          <p:attrName>style.visibility</p:attrName>
                                        </p:attrNameLst>
                                      </p:cBhvr>
                                      <p:to>
                                        <p:strVal val="visible"/>
                                      </p:to>
                                    </p:set>
                                    <p:animEffect transition="in" filter="fade">
                                      <p:cBhvr>
                                        <p:cTn id="34"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0" grpId="0"/>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764018" y="417278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92178" y="6907897"/>
            <a:ext cx="3165553" cy="3303708"/>
          </a:xfrm>
          <a:prstGeom prst="rect">
            <a:avLst/>
          </a:prstGeom>
        </p:spPr>
      </p:pic>
      <p:pic>
        <p:nvPicPr>
          <p:cNvPr id="8" name="Picture 8"/>
          <p:cNvPicPr>
            <a:picLocks noChangeAspect="1"/>
          </p:cNvPicPr>
          <p:nvPr/>
        </p:nvPicPr>
        <p:blipFill>
          <a:blip r:embed="rId11"/>
          <a:srcRect/>
          <a:stretch>
            <a:fillRect/>
          </a:stretch>
        </p:blipFill>
        <p:spPr>
          <a:xfrm>
            <a:off x="2967674" y="1298421"/>
            <a:ext cx="5456543" cy="574872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21314">
            <a:off x="2588864" y="7860870"/>
            <a:ext cx="1930215" cy="2057400"/>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381273" y="7775286"/>
            <a:ext cx="1302418" cy="1302418"/>
          </a:xfrm>
          <a:prstGeom prst="rect">
            <a:avLst/>
          </a:prstGeom>
        </p:spPr>
      </p:pic>
      <p:grpSp>
        <p:nvGrpSpPr>
          <p:cNvPr id="12" name="Group 12"/>
          <p:cNvGrpSpPr/>
          <p:nvPr/>
        </p:nvGrpSpPr>
        <p:grpSpPr>
          <a:xfrm>
            <a:off x="-79517" y="129399"/>
            <a:ext cx="5153169" cy="3412074"/>
            <a:chOff x="0" y="0"/>
            <a:chExt cx="6870893" cy="4549432"/>
          </a:xfrm>
        </p:grpSpPr>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39183">
              <a:off x="276869" y="636204"/>
              <a:ext cx="6317155" cy="3277024"/>
            </a:xfrm>
            <a:prstGeom prst="rect">
              <a:avLst/>
            </a:prstGeom>
          </p:spPr>
        </p:pic>
        <p:sp>
          <p:nvSpPr>
            <p:cNvPr id="14" name="TextBox 14"/>
            <p:cNvSpPr txBox="1"/>
            <p:nvPr/>
          </p:nvSpPr>
          <p:spPr>
            <a:xfrm rot="-878171">
              <a:off x="497864" y="1637909"/>
              <a:ext cx="5753051" cy="764960"/>
            </a:xfrm>
            <a:prstGeom prst="rect">
              <a:avLst/>
            </a:prstGeom>
          </p:spPr>
          <p:txBody>
            <a:bodyPr lIns="0" tIns="0" rIns="0" bIns="0" rtlCol="0" anchor="t">
              <a:spAutoFit/>
            </a:bodyPr>
            <a:lstStyle/>
            <a:p>
              <a:pPr algn="ctr">
                <a:lnSpc>
                  <a:spcPts val="4814"/>
                </a:lnSpc>
              </a:pPr>
              <a:r>
                <a:rPr lang="en-US" sz="3439" dirty="0" err="1">
                  <a:solidFill>
                    <a:srgbClr val="0F2D62"/>
                  </a:solidFill>
                  <a:latin typeface="Lobster"/>
                </a:rPr>
                <a:t>Rất</a:t>
              </a:r>
              <a:r>
                <a:rPr lang="en-US" sz="3439" dirty="0">
                  <a:solidFill>
                    <a:srgbClr val="0F2D62"/>
                  </a:solidFill>
                  <a:latin typeface="Lobster"/>
                </a:rPr>
                <a:t> </a:t>
              </a:r>
              <a:r>
                <a:rPr lang="en-US" sz="3439" dirty="0" err="1">
                  <a:solidFill>
                    <a:srgbClr val="0F2D62"/>
                  </a:solidFill>
                  <a:latin typeface="Lobster"/>
                </a:rPr>
                <a:t>vui</a:t>
              </a:r>
              <a:r>
                <a:rPr lang="en-US" sz="3439" dirty="0">
                  <a:solidFill>
                    <a:srgbClr val="0F2D62"/>
                  </a:solidFill>
                  <a:latin typeface="Lobster"/>
                </a:rPr>
                <a:t> </a:t>
              </a:r>
              <a:r>
                <a:rPr lang="en-US" sz="3439" dirty="0" err="1">
                  <a:solidFill>
                    <a:srgbClr val="0F2D62"/>
                  </a:solidFill>
                  <a:latin typeface="Lobster"/>
                </a:rPr>
                <a:t>được</a:t>
              </a:r>
              <a:r>
                <a:rPr lang="en-US" sz="3439" dirty="0">
                  <a:solidFill>
                    <a:srgbClr val="0F2D62"/>
                  </a:solidFill>
                  <a:latin typeface="Lobster"/>
                </a:rPr>
                <a:t> </a:t>
              </a:r>
              <a:r>
                <a:rPr lang="en-US" sz="3439" dirty="0" err="1">
                  <a:solidFill>
                    <a:srgbClr val="0F2D62"/>
                  </a:solidFill>
                  <a:latin typeface="Lobster"/>
                </a:rPr>
                <a:t>gặp</a:t>
              </a:r>
              <a:r>
                <a:rPr lang="en-US" sz="3439" dirty="0">
                  <a:solidFill>
                    <a:srgbClr val="0F2D62"/>
                  </a:solidFill>
                  <a:latin typeface="Lobster"/>
                </a:rPr>
                <a:t> </a:t>
              </a:r>
              <a:r>
                <a:rPr lang="en-US" sz="3439" dirty="0" err="1">
                  <a:solidFill>
                    <a:srgbClr val="0F2D62"/>
                  </a:solidFill>
                  <a:latin typeface="Lobster"/>
                </a:rPr>
                <a:t>lại</a:t>
              </a:r>
              <a:r>
                <a:rPr lang="en-US" sz="3439" dirty="0">
                  <a:solidFill>
                    <a:srgbClr val="0F2D62"/>
                  </a:solidFill>
                  <a:latin typeface="Lobster"/>
                </a:rPr>
                <a:t> </a:t>
              </a:r>
              <a:r>
                <a:rPr lang="en-US" sz="3439" dirty="0" err="1">
                  <a:solidFill>
                    <a:srgbClr val="0F2D62"/>
                  </a:solidFill>
                  <a:latin typeface="Lobster"/>
                </a:rPr>
                <a:t>cậu</a:t>
              </a:r>
              <a:endParaRPr lang="en-US" sz="3439" dirty="0">
                <a:solidFill>
                  <a:srgbClr val="0F2D62"/>
                </a:solidFill>
                <a:latin typeface="Lobster"/>
              </a:endParaRPr>
            </a:p>
          </p:txBody>
        </p:sp>
      </p:grpSp>
      <p:grpSp>
        <p:nvGrpSpPr>
          <p:cNvPr id="15" name="Group 15"/>
          <p:cNvGrpSpPr/>
          <p:nvPr/>
        </p:nvGrpSpPr>
        <p:grpSpPr>
          <a:xfrm rot="551658">
            <a:off x="11866638" y="129399"/>
            <a:ext cx="5153169" cy="3412074"/>
            <a:chOff x="0" y="0"/>
            <a:chExt cx="6870893" cy="4549432"/>
          </a:xfrm>
        </p:grpSpPr>
        <p:pic>
          <p:nvPicPr>
            <p:cNvPr id="16"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39183" flipH="1">
              <a:off x="276869" y="636204"/>
              <a:ext cx="6317155" cy="3277024"/>
            </a:xfrm>
            <a:prstGeom prst="rect">
              <a:avLst/>
            </a:prstGeom>
          </p:spPr>
        </p:pic>
        <p:sp>
          <p:nvSpPr>
            <p:cNvPr id="17" name="TextBox 17"/>
            <p:cNvSpPr txBox="1"/>
            <p:nvPr/>
          </p:nvSpPr>
          <p:spPr>
            <a:xfrm rot="-878171">
              <a:off x="502726" y="1646816"/>
              <a:ext cx="5753051" cy="784803"/>
            </a:xfrm>
            <a:prstGeom prst="rect">
              <a:avLst/>
            </a:prstGeom>
          </p:spPr>
          <p:txBody>
            <a:bodyPr lIns="0" tIns="0" rIns="0" bIns="0" rtlCol="0" anchor="t">
              <a:spAutoFit/>
            </a:bodyPr>
            <a:lstStyle/>
            <a:p>
              <a:pPr algn="ctr">
                <a:lnSpc>
                  <a:spcPts val="5094"/>
                </a:lnSpc>
              </a:pPr>
              <a:r>
                <a:rPr lang="en-US" sz="3639" dirty="0" err="1">
                  <a:solidFill>
                    <a:srgbClr val="1F1D22"/>
                  </a:solidFill>
                  <a:latin typeface="Lobster"/>
                </a:rPr>
                <a:t>Chào</a:t>
              </a:r>
              <a:r>
                <a:rPr lang="en-US" sz="3639" dirty="0">
                  <a:solidFill>
                    <a:srgbClr val="1F1D22"/>
                  </a:solidFill>
                  <a:latin typeface="Lobster"/>
                </a:rPr>
                <a:t> Jon </a:t>
              </a:r>
              <a:r>
                <a:rPr lang="en-US" sz="3639" dirty="0" err="1">
                  <a:solidFill>
                    <a:srgbClr val="1F1D22"/>
                  </a:solidFill>
                  <a:latin typeface="Lobster"/>
                </a:rPr>
                <a:t>và</a:t>
              </a:r>
              <a:r>
                <a:rPr lang="en-US" sz="3639" dirty="0">
                  <a:solidFill>
                    <a:srgbClr val="1F1D22"/>
                  </a:solidFill>
                  <a:latin typeface="Lobster"/>
                </a:rPr>
                <a:t> Miki</a:t>
              </a:r>
            </a:p>
          </p:txBody>
        </p:sp>
      </p:grpSp>
      <p:pic>
        <p:nvPicPr>
          <p:cNvPr id="18"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8553829" y="2127676"/>
            <a:ext cx="4663511" cy="6228394"/>
          </a:xfrm>
          <a:prstGeom prst="rect">
            <a:avLst/>
          </a:prstGeom>
        </p:spPr>
      </p:pic>
      <p:pic>
        <p:nvPicPr>
          <p:cNvPr id="19"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3563600" y="6325832"/>
            <a:ext cx="5441826" cy="5503744"/>
          </a:xfrm>
          <a:prstGeom prst="rect">
            <a:avLst/>
          </a:prstGeom>
        </p:spPr>
      </p:pic>
    </p:spTree>
    <p:extLst>
      <p:ext uri="{BB962C8B-B14F-4D97-AF65-F5344CB8AC3E}">
        <p14:creationId xmlns:p14="http://schemas.microsoft.com/office/powerpoint/2010/main" val="281667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8" presetClass="emph" presetSubtype="0" repeatCount="indefinite" fill="hold" nodeType="afterEffect">
                                  <p:stCondLst>
                                    <p:cond delay="0"/>
                                  </p:stCondLst>
                                  <p:childTnLst>
                                    <p:animRot by="21600000">
                                      <p:cBhvr>
                                        <p:cTn id="19" dur="2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18077" y="1262364"/>
            <a:ext cx="1516620" cy="147680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850026" y="1028700"/>
            <a:ext cx="2059188" cy="1381528"/>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srcRect/>
          <a:stretch>
            <a:fillRect/>
          </a:stretch>
        </p:blipFill>
        <p:spPr>
          <a:xfrm>
            <a:off x="-519758" y="-630148"/>
            <a:ext cx="6396145" cy="6738643"/>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981200" y="4795592"/>
            <a:ext cx="9975096" cy="3988463"/>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368318">
            <a:off x="9287330" y="4416326"/>
            <a:ext cx="1184581" cy="1153486"/>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21314">
            <a:off x="2588864" y="7860870"/>
            <a:ext cx="1930215" cy="2057400"/>
          </a:xfrm>
          <a:prstGeom prst="rect">
            <a:avLst/>
          </a:prstGeom>
        </p:spPr>
      </p:pic>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2680534" y="2784042"/>
            <a:ext cx="5607466" cy="5607466"/>
          </a:xfrm>
          <a:prstGeom prst="rect">
            <a:avLst/>
          </a:prstGeom>
        </p:spPr>
      </p:pic>
      <p:sp>
        <p:nvSpPr>
          <p:cNvPr id="15" name="TextBox 15"/>
          <p:cNvSpPr txBox="1"/>
          <p:nvPr/>
        </p:nvSpPr>
        <p:spPr>
          <a:xfrm>
            <a:off x="5516925" y="38340"/>
            <a:ext cx="7969616" cy="1051570"/>
          </a:xfrm>
          <a:prstGeom prst="rect">
            <a:avLst/>
          </a:prstGeom>
        </p:spPr>
        <p:txBody>
          <a:bodyPr lIns="0" tIns="0" rIns="0" bIns="0" rtlCol="0" anchor="t">
            <a:spAutoFit/>
          </a:bodyPr>
          <a:lstStyle/>
          <a:p>
            <a:pPr algn="ctr">
              <a:lnSpc>
                <a:spcPts val="8249"/>
              </a:lnSpc>
            </a:pPr>
            <a:r>
              <a:rPr lang="en-US" sz="5892" dirty="0">
                <a:solidFill>
                  <a:schemeClr val="bg1"/>
                </a:solidFill>
                <a:latin typeface="Sigmar One"/>
              </a:rPr>
              <a:t>SAO Kim </a:t>
            </a:r>
            <a:r>
              <a:rPr lang="en-US" sz="5892" dirty="0" err="1">
                <a:solidFill>
                  <a:schemeClr val="bg1"/>
                </a:solidFill>
                <a:latin typeface="Sigmar One"/>
              </a:rPr>
              <a:t>nóng</a:t>
            </a:r>
            <a:r>
              <a:rPr lang="en-US" sz="5892" dirty="0">
                <a:solidFill>
                  <a:schemeClr val="bg1"/>
                </a:solidFill>
                <a:latin typeface="Sigmar One"/>
              </a:rPr>
              <a:t> </a:t>
            </a:r>
            <a:r>
              <a:rPr lang="en-US" sz="5892" dirty="0" err="1">
                <a:solidFill>
                  <a:schemeClr val="bg1"/>
                </a:solidFill>
                <a:latin typeface="Sigmar One"/>
              </a:rPr>
              <a:t>bức</a:t>
            </a:r>
            <a:endParaRPr lang="en-US" sz="5892" dirty="0">
              <a:solidFill>
                <a:schemeClr val="bg1"/>
              </a:solidFill>
              <a:latin typeface="Sigmar One"/>
            </a:endParaRPr>
          </a:p>
        </p:txBody>
      </p:sp>
      <p:sp>
        <p:nvSpPr>
          <p:cNvPr id="16" name="TextBox 16"/>
          <p:cNvSpPr txBox="1"/>
          <p:nvPr/>
        </p:nvSpPr>
        <p:spPr>
          <a:xfrm>
            <a:off x="2808810" y="6022770"/>
            <a:ext cx="8392590" cy="1615827"/>
          </a:xfrm>
          <a:prstGeom prst="rect">
            <a:avLst/>
          </a:prstGeom>
        </p:spPr>
        <p:txBody>
          <a:bodyPr wrap="square" lIns="0" tIns="0" rIns="0" bIns="0" rtlCol="0" anchor="t">
            <a:spAutoFit/>
          </a:bodyPr>
          <a:lstStyle/>
          <a:p>
            <a:pPr algn="ctr">
              <a:lnSpc>
                <a:spcPts val="6274"/>
              </a:lnSpc>
            </a:pPr>
            <a:r>
              <a:rPr lang="en-US" sz="4481" dirty="0" err="1">
                <a:solidFill>
                  <a:srgbClr val="4D8297"/>
                </a:solidFill>
                <a:latin typeface="Lobster"/>
              </a:rPr>
              <a:t>Các</a:t>
            </a:r>
            <a:r>
              <a:rPr lang="en-US" sz="4481" dirty="0">
                <a:solidFill>
                  <a:srgbClr val="4D8297"/>
                </a:solidFill>
                <a:latin typeface="Lobster"/>
              </a:rPr>
              <a:t> </a:t>
            </a:r>
            <a:r>
              <a:rPr lang="en-US" sz="4481" dirty="0" err="1">
                <a:solidFill>
                  <a:srgbClr val="4D8297"/>
                </a:solidFill>
                <a:latin typeface="Lobster"/>
              </a:rPr>
              <a:t>em</a:t>
            </a:r>
            <a:r>
              <a:rPr lang="en-US" sz="4481" dirty="0">
                <a:solidFill>
                  <a:srgbClr val="4D8297"/>
                </a:solidFill>
                <a:latin typeface="Lobster"/>
              </a:rPr>
              <a:t> </a:t>
            </a:r>
            <a:r>
              <a:rPr lang="en-US" sz="4481" dirty="0" err="1">
                <a:solidFill>
                  <a:srgbClr val="4D8297"/>
                </a:solidFill>
                <a:latin typeface="Lobster"/>
              </a:rPr>
              <a:t>hãy</a:t>
            </a:r>
            <a:r>
              <a:rPr lang="en-US" sz="4481" dirty="0">
                <a:solidFill>
                  <a:srgbClr val="4D8297"/>
                </a:solidFill>
                <a:latin typeface="Lobster"/>
              </a:rPr>
              <a:t> </a:t>
            </a:r>
            <a:r>
              <a:rPr lang="en-US" sz="4481" dirty="0" err="1">
                <a:solidFill>
                  <a:srgbClr val="4D8297"/>
                </a:solidFill>
                <a:latin typeface="Lobster"/>
              </a:rPr>
              <a:t>giúp</a:t>
            </a:r>
            <a:r>
              <a:rPr lang="en-US" sz="4481" dirty="0">
                <a:solidFill>
                  <a:srgbClr val="4D8297"/>
                </a:solidFill>
                <a:latin typeface="Lobster"/>
              </a:rPr>
              <a:t> Miki </a:t>
            </a:r>
            <a:r>
              <a:rPr lang="en-US" sz="4481" dirty="0" err="1">
                <a:solidFill>
                  <a:srgbClr val="4D8297"/>
                </a:solidFill>
                <a:latin typeface="Lobster"/>
              </a:rPr>
              <a:t>và</a:t>
            </a:r>
            <a:r>
              <a:rPr lang="en-US" sz="4481" dirty="0">
                <a:solidFill>
                  <a:srgbClr val="4D8297"/>
                </a:solidFill>
                <a:latin typeface="Lobster"/>
              </a:rPr>
              <a:t> Jon </a:t>
            </a:r>
            <a:r>
              <a:rPr lang="en-US" sz="4481" dirty="0" err="1">
                <a:solidFill>
                  <a:srgbClr val="4D8297"/>
                </a:solidFill>
                <a:latin typeface="Lobster"/>
              </a:rPr>
              <a:t>vượt</a:t>
            </a:r>
            <a:r>
              <a:rPr lang="en-US" sz="4481" dirty="0">
                <a:solidFill>
                  <a:srgbClr val="4D8297"/>
                </a:solidFill>
                <a:latin typeface="Lobster"/>
              </a:rPr>
              <a:t> qua </a:t>
            </a:r>
            <a:r>
              <a:rPr lang="en-US" sz="4481" dirty="0" err="1">
                <a:solidFill>
                  <a:srgbClr val="4D8297"/>
                </a:solidFill>
                <a:latin typeface="Lobster"/>
              </a:rPr>
              <a:t>thử</a:t>
            </a:r>
            <a:r>
              <a:rPr lang="en-US" sz="4481" dirty="0">
                <a:solidFill>
                  <a:srgbClr val="4D8297"/>
                </a:solidFill>
                <a:latin typeface="Lobster"/>
              </a:rPr>
              <a:t> </a:t>
            </a:r>
            <a:r>
              <a:rPr lang="en-US" sz="4481" dirty="0" err="1">
                <a:solidFill>
                  <a:srgbClr val="4D8297"/>
                </a:solidFill>
                <a:latin typeface="Lobster"/>
              </a:rPr>
              <a:t>thách</a:t>
            </a:r>
            <a:r>
              <a:rPr lang="en-US" sz="4481" dirty="0">
                <a:solidFill>
                  <a:srgbClr val="4D8297"/>
                </a:solidFill>
                <a:latin typeface="Lobster"/>
              </a:rPr>
              <a:t> ở  Sao </a:t>
            </a:r>
            <a:r>
              <a:rPr lang="en-US" sz="4481" dirty="0" err="1">
                <a:solidFill>
                  <a:srgbClr val="4D8297"/>
                </a:solidFill>
                <a:latin typeface="Lobster"/>
              </a:rPr>
              <a:t>Hải</a:t>
            </a:r>
            <a:r>
              <a:rPr lang="en-US" sz="4481" dirty="0">
                <a:solidFill>
                  <a:srgbClr val="4D8297"/>
                </a:solidFill>
                <a:latin typeface="Lobster"/>
              </a:rPr>
              <a:t> </a:t>
            </a:r>
            <a:r>
              <a:rPr lang="en-US" sz="4481" dirty="0" err="1">
                <a:solidFill>
                  <a:srgbClr val="4D8297"/>
                </a:solidFill>
                <a:latin typeface="Lobster"/>
              </a:rPr>
              <a:t>Vương</a:t>
            </a:r>
            <a:r>
              <a:rPr lang="en-US" sz="4481" dirty="0">
                <a:solidFill>
                  <a:srgbClr val="4D8297"/>
                </a:solidFill>
                <a:latin typeface="Lobster"/>
              </a:rPr>
              <a:t>  </a:t>
            </a:r>
            <a:r>
              <a:rPr lang="en-US" sz="4481" dirty="0" err="1">
                <a:solidFill>
                  <a:srgbClr val="4D8297"/>
                </a:solidFill>
                <a:latin typeface="Lobster"/>
              </a:rPr>
              <a:t>nhé</a:t>
            </a:r>
            <a:r>
              <a:rPr lang="en-US" sz="4481" dirty="0">
                <a:solidFill>
                  <a:srgbClr val="4D8297"/>
                </a:solidFill>
                <a:latin typeface="Lobster"/>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repeatCount="indefinite" fill="hold" nodeType="clickEffect">
                                  <p:stCondLst>
                                    <p:cond delay="0"/>
                                  </p:stCondLst>
                                  <p:childTnLst>
                                    <p:animRot by="21600000">
                                      <p:cBhvr>
                                        <p:cTn id="14" dur="2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3"/>
          <a:srcRect l="13691" r="13691"/>
          <a:stretch>
            <a:fillRect/>
          </a:stretch>
        </p:blipFill>
        <p:spPr>
          <a:xfrm>
            <a:off x="0" y="8131298"/>
            <a:ext cx="18288000" cy="225400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21314">
            <a:off x="2588864" y="7860870"/>
            <a:ext cx="1930215" cy="2057400"/>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381273" y="7775286"/>
            <a:ext cx="1302418" cy="1302418"/>
          </a:xfrm>
          <a:prstGeom prst="rect">
            <a:avLst/>
          </a:prstGeom>
        </p:spPr>
      </p:pic>
      <p:grpSp>
        <p:nvGrpSpPr>
          <p:cNvPr id="19" name="Group 18"/>
          <p:cNvGrpSpPr/>
          <p:nvPr/>
        </p:nvGrpSpPr>
        <p:grpSpPr>
          <a:xfrm>
            <a:off x="-11842092" y="-31012"/>
            <a:ext cx="14525431" cy="6738643"/>
            <a:chOff x="1960928" y="2937864"/>
            <a:chExt cx="14525431" cy="6738643"/>
          </a:xfrm>
        </p:grpSpPr>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0560">
              <a:off x="3396146" y="3301062"/>
              <a:ext cx="9367151" cy="3606508"/>
            </a:xfrm>
            <a:prstGeom prst="rect">
              <a:avLst/>
            </a:prstGeom>
          </p:spPr>
        </p:pic>
        <p:pic>
          <p:nvPicPr>
            <p:cNvPr id="8" name="Picture 8"/>
            <p:cNvPicPr>
              <a:picLocks noChangeAspect="1"/>
            </p:cNvPicPr>
            <p:nvPr/>
          </p:nvPicPr>
          <p:blipFill>
            <a:blip r:embed="rId20"/>
            <a:srcRect/>
            <a:stretch>
              <a:fillRect/>
            </a:stretch>
          </p:blipFill>
          <p:spPr>
            <a:xfrm>
              <a:off x="10090214" y="2937864"/>
              <a:ext cx="6396145" cy="6738643"/>
            </a:xfrm>
            <a:prstGeom prst="rect">
              <a:avLst/>
            </a:prstGeom>
          </p:spPr>
        </p:pic>
        <p:sp>
          <p:nvSpPr>
            <p:cNvPr id="15" name="TextBox 15"/>
            <p:cNvSpPr txBox="1"/>
            <p:nvPr/>
          </p:nvSpPr>
          <p:spPr>
            <a:xfrm>
              <a:off x="1960928" y="4515300"/>
              <a:ext cx="11806650" cy="974626"/>
            </a:xfrm>
            <a:prstGeom prst="rect">
              <a:avLst/>
            </a:prstGeom>
          </p:spPr>
          <p:txBody>
            <a:bodyPr lIns="0" tIns="0" rIns="0" bIns="0" rtlCol="0" anchor="t">
              <a:spAutoFit/>
            </a:bodyPr>
            <a:lstStyle/>
            <a:p>
              <a:pPr algn="ctr">
                <a:lnSpc>
                  <a:spcPts val="7598"/>
                </a:lnSpc>
              </a:pPr>
              <a:r>
                <a:rPr lang="en-US" sz="5427" dirty="0" err="1">
                  <a:solidFill>
                    <a:schemeClr val="accent6">
                      <a:lumMod val="50000"/>
                    </a:schemeClr>
                  </a:solidFill>
                  <a:latin typeface="Bungee"/>
                </a:rPr>
                <a:t>Củng</a:t>
              </a:r>
              <a:r>
                <a:rPr lang="en-US" sz="5427" dirty="0">
                  <a:solidFill>
                    <a:schemeClr val="accent6">
                      <a:lumMod val="50000"/>
                    </a:schemeClr>
                  </a:solidFill>
                  <a:latin typeface="Bungee"/>
                </a:rPr>
                <a:t> </a:t>
              </a:r>
              <a:r>
                <a:rPr lang="en-US" sz="5427" dirty="0" err="1">
                  <a:solidFill>
                    <a:schemeClr val="accent6">
                      <a:lumMod val="50000"/>
                    </a:schemeClr>
                  </a:solidFill>
                  <a:latin typeface="Bungee"/>
                </a:rPr>
                <a:t>cố</a:t>
              </a:r>
              <a:endParaRPr lang="en-US" sz="5427" dirty="0">
                <a:solidFill>
                  <a:schemeClr val="accent6">
                    <a:lumMod val="50000"/>
                  </a:schemeClr>
                </a:solidFill>
                <a:latin typeface="Bungee"/>
              </a:endParaRPr>
            </a:p>
          </p:txBody>
        </p:sp>
      </p:grpSp>
      <p:sp>
        <p:nvSpPr>
          <p:cNvPr id="17" name="TextBox 15"/>
          <p:cNvSpPr txBox="1"/>
          <p:nvPr/>
        </p:nvSpPr>
        <p:spPr>
          <a:xfrm>
            <a:off x="5118077" y="129399"/>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err="1">
                <a:solidFill>
                  <a:srgbClr val="F79646">
                    <a:lumMod val="75000"/>
                  </a:srgbClr>
                </a:solidFill>
                <a:latin typeface="Sigmar One"/>
              </a:rPr>
              <a:t>Hải</a:t>
            </a:r>
            <a:r>
              <a:rPr lang="en-US" sz="5400" dirty="0">
                <a:solidFill>
                  <a:srgbClr val="F79646">
                    <a:lumMod val="75000"/>
                  </a:srgbClr>
                </a:solidFill>
                <a:latin typeface="Sigmar One"/>
              </a:rPr>
              <a:t> </a:t>
            </a:r>
            <a:r>
              <a:rPr lang="en-US" sz="5400" dirty="0" err="1">
                <a:solidFill>
                  <a:srgbClr val="F79646">
                    <a:lumMod val="75000"/>
                  </a:srgbClr>
                </a:solidFill>
                <a:latin typeface="Sigmar One"/>
              </a:rPr>
              <a:t>vương</a:t>
            </a:r>
            <a:r>
              <a:rPr lang="en-US" sz="5400" dirty="0">
                <a:solidFill>
                  <a:srgbClr val="F79646">
                    <a:lumMod val="75000"/>
                  </a:srgbClr>
                </a:solidFill>
                <a:latin typeface="Sigmar One"/>
              </a:rPr>
              <a:t> </a:t>
            </a:r>
            <a:r>
              <a:rPr lang="en-US" sz="5400" dirty="0" err="1">
                <a:solidFill>
                  <a:srgbClr val="F79646">
                    <a:lumMod val="75000"/>
                  </a:srgbClr>
                </a:solidFill>
                <a:latin typeface="Sigmar One"/>
              </a:rPr>
              <a:t>lạnh</a:t>
            </a:r>
            <a:r>
              <a:rPr lang="en-US" sz="5400" dirty="0">
                <a:solidFill>
                  <a:srgbClr val="F79646">
                    <a:lumMod val="75000"/>
                  </a:srgbClr>
                </a:solidFill>
                <a:latin typeface="Sigmar One"/>
              </a:rPr>
              <a:t> </a:t>
            </a:r>
            <a:r>
              <a:rPr lang="en-US" sz="5400" dirty="0" err="1">
                <a:solidFill>
                  <a:srgbClr val="F79646">
                    <a:lumMod val="75000"/>
                  </a:srgbClr>
                </a:solidFill>
                <a:latin typeface="Sigmar One"/>
              </a:rPr>
              <a:t>lẽo</a:t>
            </a:r>
            <a:endParaRPr lang="en-US" sz="5400" dirty="0">
              <a:solidFill>
                <a:srgbClr val="F79646">
                  <a:lumMod val="75000"/>
                </a:srgbClr>
              </a:solidFill>
              <a:latin typeface="Sigmar One"/>
            </a:endParaRPr>
          </a:p>
        </p:txBody>
      </p:sp>
      <p:sp>
        <p:nvSpPr>
          <p:cNvPr id="18" name="TextBox 15"/>
          <p:cNvSpPr txBox="1"/>
          <p:nvPr/>
        </p:nvSpPr>
        <p:spPr>
          <a:xfrm>
            <a:off x="5060584" y="190500"/>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err="1">
                <a:solidFill>
                  <a:prstClr val="white"/>
                </a:solidFill>
                <a:latin typeface="Sigmar One"/>
              </a:rPr>
              <a:t>Hải</a:t>
            </a:r>
            <a:r>
              <a:rPr lang="en-US" sz="5400" dirty="0">
                <a:solidFill>
                  <a:prstClr val="white"/>
                </a:solidFill>
                <a:latin typeface="Sigmar One"/>
              </a:rPr>
              <a:t> </a:t>
            </a:r>
            <a:r>
              <a:rPr lang="en-US" sz="5400" dirty="0" err="1">
                <a:solidFill>
                  <a:prstClr val="white"/>
                </a:solidFill>
                <a:latin typeface="Sigmar One"/>
              </a:rPr>
              <a:t>vương</a:t>
            </a:r>
            <a:r>
              <a:rPr lang="en-US" sz="5400" dirty="0">
                <a:solidFill>
                  <a:prstClr val="white"/>
                </a:solidFill>
                <a:latin typeface="Sigmar One"/>
              </a:rPr>
              <a:t> </a:t>
            </a:r>
            <a:r>
              <a:rPr lang="en-US" sz="5400" dirty="0" err="1">
                <a:solidFill>
                  <a:prstClr val="white"/>
                </a:solidFill>
                <a:latin typeface="Sigmar One"/>
              </a:rPr>
              <a:t>lạnh</a:t>
            </a:r>
            <a:r>
              <a:rPr lang="en-US" sz="5400" dirty="0">
                <a:solidFill>
                  <a:prstClr val="white"/>
                </a:solidFill>
                <a:latin typeface="Sigmar One"/>
              </a:rPr>
              <a:t> </a:t>
            </a:r>
            <a:r>
              <a:rPr lang="en-US" sz="5400" dirty="0" err="1">
                <a:solidFill>
                  <a:prstClr val="white"/>
                </a:solidFill>
                <a:latin typeface="Sigmar One"/>
              </a:rPr>
              <a:t>lẽo</a:t>
            </a:r>
            <a:endParaRPr lang="en-US" sz="5400" dirty="0">
              <a:solidFill>
                <a:prstClr val="white"/>
              </a:solidFill>
              <a:latin typeface="Sigmar One"/>
            </a:endParaRPr>
          </a:p>
        </p:txBody>
      </p:sp>
      <p:pic>
        <p:nvPicPr>
          <p:cNvPr id="20" name="Picture 16"/>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4943715">
            <a:off x="12062725" y="3084213"/>
            <a:ext cx="2954707" cy="2970912"/>
          </a:xfrm>
          <a:prstGeom prst="rect">
            <a:avLst/>
          </a:prstGeom>
        </p:spPr>
      </p:pic>
      <p:pic>
        <p:nvPicPr>
          <p:cNvPr id="21"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722792">
            <a:off x="690042" y="315599"/>
            <a:ext cx="1508792" cy="1469188"/>
          </a:xfrm>
          <a:prstGeom prst="rect">
            <a:avLst/>
          </a:prstGeom>
        </p:spPr>
      </p:pic>
      <p:pic>
        <p:nvPicPr>
          <p:cNvPr id="22"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722792">
            <a:off x="3548825" y="1429779"/>
            <a:ext cx="929929" cy="905519"/>
          </a:xfrm>
          <a:prstGeom prst="rect">
            <a:avLst/>
          </a:prstGeom>
        </p:spPr>
      </p:pic>
      <p:pic>
        <p:nvPicPr>
          <p:cNvPr id="23" name="Picture 14"/>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3764018" y="5826790"/>
            <a:ext cx="5607466" cy="5607466"/>
          </a:xfrm>
          <a:prstGeom prst="rect">
            <a:avLst/>
          </a:prstGeom>
        </p:spPr>
      </p:pic>
    </p:spTree>
    <p:extLst>
      <p:ext uri="{BB962C8B-B14F-4D97-AF65-F5344CB8AC3E}">
        <p14:creationId xmlns:p14="http://schemas.microsoft.com/office/powerpoint/2010/main" val="274419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21"/>
                                        </p:tgtEl>
                                        <p:attrNameLst>
                                          <p:attrName>r</p:attrName>
                                        </p:attrNameLst>
                                      </p:cBhvr>
                                    </p:animRot>
                                    <p:animRot by="-240000">
                                      <p:cBhvr>
                                        <p:cTn id="23" dur="200" fill="hold">
                                          <p:stCondLst>
                                            <p:cond delay="200"/>
                                          </p:stCondLst>
                                        </p:cTn>
                                        <p:tgtEl>
                                          <p:spTgt spid="21"/>
                                        </p:tgtEl>
                                        <p:attrNameLst>
                                          <p:attrName>r</p:attrName>
                                        </p:attrNameLst>
                                      </p:cBhvr>
                                    </p:animRot>
                                    <p:animRot by="240000">
                                      <p:cBhvr>
                                        <p:cTn id="24" dur="200" fill="hold">
                                          <p:stCondLst>
                                            <p:cond delay="400"/>
                                          </p:stCondLst>
                                        </p:cTn>
                                        <p:tgtEl>
                                          <p:spTgt spid="21"/>
                                        </p:tgtEl>
                                        <p:attrNameLst>
                                          <p:attrName>r</p:attrName>
                                        </p:attrNameLst>
                                      </p:cBhvr>
                                    </p:animRot>
                                    <p:animRot by="-240000">
                                      <p:cBhvr>
                                        <p:cTn id="25" dur="200" fill="hold">
                                          <p:stCondLst>
                                            <p:cond delay="600"/>
                                          </p:stCondLst>
                                        </p:cTn>
                                        <p:tgtEl>
                                          <p:spTgt spid="21"/>
                                        </p:tgtEl>
                                        <p:attrNameLst>
                                          <p:attrName>r</p:attrName>
                                        </p:attrNameLst>
                                      </p:cBhvr>
                                    </p:animRot>
                                    <p:animRot by="120000">
                                      <p:cBhvr>
                                        <p:cTn id="26" dur="200" fill="hold">
                                          <p:stCondLst>
                                            <p:cond delay="800"/>
                                          </p:stCondLst>
                                        </p:cTn>
                                        <p:tgtEl>
                                          <p:spTgt spid="21"/>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4"/>
                                        </p:tgtEl>
                                        <p:attrNameLst>
                                          <p:attrName>r</p:attrName>
                                        </p:attrNameLst>
                                      </p:cBhvr>
                                    </p:animRot>
                                    <p:animRot by="-240000">
                                      <p:cBhvr>
                                        <p:cTn id="35" dur="200" fill="hold">
                                          <p:stCondLst>
                                            <p:cond delay="200"/>
                                          </p:stCondLst>
                                        </p:cTn>
                                        <p:tgtEl>
                                          <p:spTgt spid="4"/>
                                        </p:tgtEl>
                                        <p:attrNameLst>
                                          <p:attrName>r</p:attrName>
                                        </p:attrNameLst>
                                      </p:cBhvr>
                                    </p:animRot>
                                    <p:animRot by="240000">
                                      <p:cBhvr>
                                        <p:cTn id="36" dur="200" fill="hold">
                                          <p:stCondLst>
                                            <p:cond delay="400"/>
                                          </p:stCondLst>
                                        </p:cTn>
                                        <p:tgtEl>
                                          <p:spTgt spid="4"/>
                                        </p:tgtEl>
                                        <p:attrNameLst>
                                          <p:attrName>r</p:attrName>
                                        </p:attrNameLst>
                                      </p:cBhvr>
                                    </p:animRot>
                                    <p:animRot by="-240000">
                                      <p:cBhvr>
                                        <p:cTn id="37" dur="200" fill="hold">
                                          <p:stCondLst>
                                            <p:cond delay="600"/>
                                          </p:stCondLst>
                                        </p:cTn>
                                        <p:tgtEl>
                                          <p:spTgt spid="4"/>
                                        </p:tgtEl>
                                        <p:attrNameLst>
                                          <p:attrName>r</p:attrName>
                                        </p:attrNameLst>
                                      </p:cBhvr>
                                    </p:animRot>
                                    <p:animRot by="120000">
                                      <p:cBhvr>
                                        <p:cTn id="38" dur="200" fill="hold">
                                          <p:stCondLst>
                                            <p:cond delay="800"/>
                                          </p:stCondLst>
                                        </p:cTn>
                                        <p:tgtEl>
                                          <p:spTgt spid="4"/>
                                        </p:tgtEl>
                                        <p:attrNameLst>
                                          <p:attrName>r</p:attrName>
                                        </p:attrNameLst>
                                      </p:cBhvr>
                                    </p:animRot>
                                  </p:childTnLst>
                                </p:cTn>
                              </p:par>
                              <p:par>
                                <p:cTn id="39" presetID="26"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80">
                                          <p:stCondLst>
                                            <p:cond delay="0"/>
                                          </p:stCondLst>
                                        </p:cTn>
                                        <p:tgtEl>
                                          <p:spTgt spid="18"/>
                                        </p:tgtEl>
                                      </p:cBhvr>
                                    </p:animEffect>
                                    <p:anim calcmode="lin" valueType="num">
                                      <p:cBhvr>
                                        <p:cTn id="4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7" dur="26">
                                          <p:stCondLst>
                                            <p:cond delay="650"/>
                                          </p:stCondLst>
                                        </p:cTn>
                                        <p:tgtEl>
                                          <p:spTgt spid="18"/>
                                        </p:tgtEl>
                                      </p:cBhvr>
                                      <p:to x="100000" y="60000"/>
                                    </p:animScale>
                                    <p:animScale>
                                      <p:cBhvr>
                                        <p:cTn id="48" dur="166" decel="50000">
                                          <p:stCondLst>
                                            <p:cond delay="676"/>
                                          </p:stCondLst>
                                        </p:cTn>
                                        <p:tgtEl>
                                          <p:spTgt spid="18"/>
                                        </p:tgtEl>
                                      </p:cBhvr>
                                      <p:to x="100000" y="100000"/>
                                    </p:animScale>
                                    <p:animScale>
                                      <p:cBhvr>
                                        <p:cTn id="49" dur="26">
                                          <p:stCondLst>
                                            <p:cond delay="1312"/>
                                          </p:stCondLst>
                                        </p:cTn>
                                        <p:tgtEl>
                                          <p:spTgt spid="18"/>
                                        </p:tgtEl>
                                      </p:cBhvr>
                                      <p:to x="100000" y="80000"/>
                                    </p:animScale>
                                    <p:animScale>
                                      <p:cBhvr>
                                        <p:cTn id="50" dur="166" decel="50000">
                                          <p:stCondLst>
                                            <p:cond delay="1338"/>
                                          </p:stCondLst>
                                        </p:cTn>
                                        <p:tgtEl>
                                          <p:spTgt spid="18"/>
                                        </p:tgtEl>
                                      </p:cBhvr>
                                      <p:to x="100000" y="100000"/>
                                    </p:animScale>
                                    <p:animScale>
                                      <p:cBhvr>
                                        <p:cTn id="51" dur="26">
                                          <p:stCondLst>
                                            <p:cond delay="1642"/>
                                          </p:stCondLst>
                                        </p:cTn>
                                        <p:tgtEl>
                                          <p:spTgt spid="18"/>
                                        </p:tgtEl>
                                      </p:cBhvr>
                                      <p:to x="100000" y="90000"/>
                                    </p:animScale>
                                    <p:animScale>
                                      <p:cBhvr>
                                        <p:cTn id="52" dur="166" decel="50000">
                                          <p:stCondLst>
                                            <p:cond delay="1668"/>
                                          </p:stCondLst>
                                        </p:cTn>
                                        <p:tgtEl>
                                          <p:spTgt spid="18"/>
                                        </p:tgtEl>
                                      </p:cBhvr>
                                      <p:to x="100000" y="100000"/>
                                    </p:animScale>
                                    <p:animScale>
                                      <p:cBhvr>
                                        <p:cTn id="53" dur="26">
                                          <p:stCondLst>
                                            <p:cond delay="1808"/>
                                          </p:stCondLst>
                                        </p:cTn>
                                        <p:tgtEl>
                                          <p:spTgt spid="18"/>
                                        </p:tgtEl>
                                      </p:cBhvr>
                                      <p:to x="100000" y="95000"/>
                                    </p:animScale>
                                    <p:animScale>
                                      <p:cBhvr>
                                        <p:cTn id="54" dur="166" decel="50000">
                                          <p:stCondLst>
                                            <p:cond delay="1834"/>
                                          </p:stCondLst>
                                        </p:cTn>
                                        <p:tgtEl>
                                          <p:spTgt spid="18"/>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2.63889E-6 -2.60836E-6 L 0.60165 0.18294 " pathEditMode="relative" rAng="0" ptsTypes="AA">
                                      <p:cBhvr>
                                        <p:cTn id="58" dur="2000" fill="hold"/>
                                        <p:tgtEl>
                                          <p:spTgt spid="19"/>
                                        </p:tgtEl>
                                        <p:attrNameLst>
                                          <p:attrName>ppt_x</p:attrName>
                                          <p:attrName>ppt_y</p:attrName>
                                        </p:attrNameLst>
                                      </p:cBhvr>
                                      <p:rCtr x="30078" y="9147"/>
                                    </p:animMotion>
                                  </p:childTnLst>
                                </p:cTn>
                              </p:par>
                            </p:childTnLst>
                          </p:cTn>
                        </p:par>
                      </p:childTnLst>
                    </p:cTn>
                  </p:par>
                  <p:par>
                    <p:cTn id="59" fill="hold">
                      <p:stCondLst>
                        <p:cond delay="indefinite"/>
                      </p:stCondLst>
                      <p:childTnLst>
                        <p:par>
                          <p:cTn id="60" fill="hold">
                            <p:stCondLst>
                              <p:cond delay="0"/>
                            </p:stCondLst>
                            <p:childTnLst>
                              <p:par>
                                <p:cTn id="61" presetID="8" presetClass="emph" presetSubtype="0" repeatCount="indefinite" fill="hold" nodeType="clickEffect">
                                  <p:stCondLst>
                                    <p:cond delay="0"/>
                                  </p:stCondLst>
                                  <p:childTnLst>
                                    <p:animRot by="21600000">
                                      <p:cBhvr>
                                        <p:cTn id="62" dur="2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0" y="0"/>
            <a:ext cx="18288000" cy="10915592"/>
          </a:xfrm>
          <a:prstGeom prst="rect">
            <a:avLst/>
          </a:prstGeom>
        </p:spPr>
      </p:pic>
      <p:pic>
        <p:nvPicPr>
          <p:cNvPr id="4" name="Picture 4"/>
          <p:cNvPicPr>
            <a:picLocks noChangeAspect="1"/>
          </p:cNvPicPr>
          <p:nvPr/>
        </p:nvPicPr>
        <p:blipFill>
          <a:blip r:embed="rId4"/>
          <a:srcRect/>
          <a:stretch>
            <a:fillRect/>
          </a:stretch>
        </p:blipFill>
        <p:spPr>
          <a:xfrm>
            <a:off x="9495981" y="3518620"/>
            <a:ext cx="7763319" cy="8179025"/>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860817">
            <a:off x="523828" y="892559"/>
            <a:ext cx="11951877" cy="6200036"/>
          </a:xfrm>
          <a:prstGeom prst="rect">
            <a:avLst/>
          </a:prstGeom>
        </p:spPr>
      </p:pic>
      <p:sp>
        <p:nvSpPr>
          <p:cNvPr id="7" name="TextBox 7"/>
          <p:cNvSpPr txBox="1"/>
          <p:nvPr/>
        </p:nvSpPr>
        <p:spPr>
          <a:xfrm rot="20793294">
            <a:off x="615905" y="2037404"/>
            <a:ext cx="10982999" cy="2866747"/>
          </a:xfrm>
          <a:prstGeom prst="rect">
            <a:avLst/>
          </a:prstGeom>
        </p:spPr>
        <p:txBody>
          <a:bodyPr lIns="0" tIns="0" rIns="0" bIns="0" rtlCol="0" anchor="t">
            <a:spAutoFit/>
          </a:bodyPr>
          <a:lstStyle/>
          <a:p>
            <a:pPr algn="ctr">
              <a:lnSpc>
                <a:spcPts val="5714"/>
              </a:lnSpc>
            </a:pPr>
            <a:r>
              <a:rPr lang="en-US" sz="4081" dirty="0">
                <a:solidFill>
                  <a:srgbClr val="000000"/>
                </a:solidFill>
                <a:latin typeface="Lobster"/>
              </a:rPr>
              <a:t>Miki </a:t>
            </a:r>
            <a:r>
              <a:rPr lang="en-US" sz="4081" dirty="0" err="1">
                <a:solidFill>
                  <a:srgbClr val="000000"/>
                </a:solidFill>
                <a:latin typeface="Lobster"/>
              </a:rPr>
              <a:t>và</a:t>
            </a:r>
            <a:r>
              <a:rPr lang="en-US" sz="4081" dirty="0">
                <a:solidFill>
                  <a:srgbClr val="000000"/>
                </a:solidFill>
                <a:latin typeface="Lobster"/>
              </a:rPr>
              <a:t> Jon </a:t>
            </a:r>
            <a:r>
              <a:rPr lang="en-US" sz="4081" dirty="0" err="1">
                <a:solidFill>
                  <a:srgbClr val="000000"/>
                </a:solidFill>
                <a:latin typeface="Lobster"/>
              </a:rPr>
              <a:t>cùng</a:t>
            </a:r>
            <a:r>
              <a:rPr lang="en-US" sz="4081" dirty="0">
                <a:solidFill>
                  <a:srgbClr val="000000"/>
                </a:solidFill>
                <a:latin typeface="Lobster"/>
              </a:rPr>
              <a:t> </a:t>
            </a:r>
            <a:r>
              <a:rPr lang="en-US" sz="4081" dirty="0" err="1">
                <a:solidFill>
                  <a:srgbClr val="000000"/>
                </a:solidFill>
                <a:latin typeface="Lobster"/>
              </a:rPr>
              <a:t>nhau</a:t>
            </a:r>
            <a:r>
              <a:rPr lang="en-US" sz="4081" dirty="0">
                <a:solidFill>
                  <a:srgbClr val="000000"/>
                </a:solidFill>
                <a:latin typeface="Lobster"/>
              </a:rPr>
              <a:t> du </a:t>
            </a:r>
            <a:r>
              <a:rPr lang="en-US" sz="4081" dirty="0" err="1">
                <a:solidFill>
                  <a:srgbClr val="000000"/>
                </a:solidFill>
                <a:latin typeface="Lobster"/>
              </a:rPr>
              <a:t>hành</a:t>
            </a:r>
            <a:r>
              <a:rPr lang="en-US" sz="4081" dirty="0">
                <a:solidFill>
                  <a:srgbClr val="000000"/>
                </a:solidFill>
                <a:latin typeface="Lobster"/>
              </a:rPr>
              <a:t> </a:t>
            </a:r>
            <a:r>
              <a:rPr lang="en-US" sz="4081" dirty="0" err="1">
                <a:solidFill>
                  <a:srgbClr val="000000"/>
                </a:solidFill>
                <a:latin typeface="Lobster"/>
              </a:rPr>
              <a:t>đến</a:t>
            </a:r>
            <a:r>
              <a:rPr lang="en-US" sz="4081" dirty="0">
                <a:solidFill>
                  <a:srgbClr val="000000"/>
                </a:solidFill>
                <a:latin typeface="Lobster"/>
              </a:rPr>
              <a:t> </a:t>
            </a:r>
            <a:r>
              <a:rPr lang="en-US" sz="4081" dirty="0" err="1">
                <a:solidFill>
                  <a:srgbClr val="000000"/>
                </a:solidFill>
                <a:latin typeface="Lobster"/>
              </a:rPr>
              <a:t>thăm</a:t>
            </a:r>
            <a:r>
              <a:rPr lang="en-US" sz="4081" dirty="0">
                <a:solidFill>
                  <a:srgbClr val="000000"/>
                </a:solidFill>
                <a:latin typeface="Lobster"/>
              </a:rPr>
              <a:t>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người</a:t>
            </a:r>
            <a:r>
              <a:rPr lang="en-US" sz="4081" dirty="0">
                <a:solidFill>
                  <a:srgbClr val="000000"/>
                </a:solidFill>
                <a:latin typeface="Lobster"/>
              </a:rPr>
              <a:t> </a:t>
            </a:r>
            <a:r>
              <a:rPr lang="en-US" sz="4081" dirty="0" err="1">
                <a:solidFill>
                  <a:srgbClr val="000000"/>
                </a:solidFill>
                <a:latin typeface="Lobster"/>
              </a:rPr>
              <a:t>bạn</a:t>
            </a:r>
            <a:r>
              <a:rPr lang="en-US" sz="4081" dirty="0">
                <a:solidFill>
                  <a:srgbClr val="000000"/>
                </a:solidFill>
                <a:latin typeface="Lobster"/>
              </a:rPr>
              <a:t> </a:t>
            </a:r>
            <a:r>
              <a:rPr lang="en-US" sz="4081" dirty="0" err="1">
                <a:solidFill>
                  <a:srgbClr val="000000"/>
                </a:solidFill>
                <a:latin typeface="Lobster"/>
              </a:rPr>
              <a:t>của</a:t>
            </a:r>
            <a:r>
              <a:rPr lang="en-US" sz="4081" dirty="0">
                <a:solidFill>
                  <a:srgbClr val="000000"/>
                </a:solidFill>
                <a:latin typeface="Lobster"/>
              </a:rPr>
              <a:t> </a:t>
            </a:r>
            <a:r>
              <a:rPr lang="en-US" sz="4081" dirty="0" err="1">
                <a:solidFill>
                  <a:srgbClr val="000000"/>
                </a:solidFill>
                <a:latin typeface="Lobster"/>
              </a:rPr>
              <a:t>mình</a:t>
            </a:r>
            <a:r>
              <a:rPr lang="en-US" sz="4081" dirty="0">
                <a:solidFill>
                  <a:srgbClr val="000000"/>
                </a:solidFill>
                <a:latin typeface="Lobster"/>
              </a:rPr>
              <a:t>. </a:t>
            </a:r>
            <a:r>
              <a:rPr lang="en-US" sz="4081" dirty="0" err="1">
                <a:solidFill>
                  <a:srgbClr val="000000"/>
                </a:solidFill>
                <a:latin typeface="Lobster"/>
              </a:rPr>
              <a:t>Để</a:t>
            </a:r>
            <a:r>
              <a:rPr lang="en-US" sz="4081" dirty="0">
                <a:solidFill>
                  <a:srgbClr val="000000"/>
                </a:solidFill>
                <a:latin typeface="Lobster"/>
              </a:rPr>
              <a:t> </a:t>
            </a:r>
            <a:r>
              <a:rPr lang="en-US" sz="4081" dirty="0" err="1">
                <a:solidFill>
                  <a:srgbClr val="000000"/>
                </a:solidFill>
                <a:latin typeface="Lobster"/>
              </a:rPr>
              <a:t>có</a:t>
            </a:r>
            <a:r>
              <a:rPr lang="en-US" sz="4081" dirty="0">
                <a:solidFill>
                  <a:srgbClr val="000000"/>
                </a:solidFill>
                <a:latin typeface="Lobster"/>
              </a:rPr>
              <a:t> </a:t>
            </a:r>
            <a:r>
              <a:rPr lang="en-US" sz="4081" dirty="0" err="1">
                <a:solidFill>
                  <a:srgbClr val="000000"/>
                </a:solidFill>
                <a:latin typeface="Lobster"/>
              </a:rPr>
              <a:t>thể</a:t>
            </a:r>
            <a:r>
              <a:rPr lang="en-US" sz="4081" dirty="0">
                <a:solidFill>
                  <a:srgbClr val="000000"/>
                </a:solidFill>
                <a:latin typeface="Lobster"/>
              </a:rPr>
              <a:t> </a:t>
            </a:r>
            <a:r>
              <a:rPr lang="en-US" sz="4081" dirty="0" err="1">
                <a:solidFill>
                  <a:srgbClr val="000000"/>
                </a:solidFill>
                <a:latin typeface="Lobster"/>
              </a:rPr>
              <a:t>đến</a:t>
            </a:r>
            <a:r>
              <a:rPr lang="en-US" sz="4081" dirty="0">
                <a:solidFill>
                  <a:srgbClr val="000000"/>
                </a:solidFill>
                <a:latin typeface="Lobster"/>
              </a:rPr>
              <a:t> </a:t>
            </a:r>
            <a:r>
              <a:rPr lang="en-US" sz="4081" dirty="0" err="1">
                <a:solidFill>
                  <a:srgbClr val="000000"/>
                </a:solidFill>
                <a:latin typeface="Lobster"/>
              </a:rPr>
              <a:t>thăm</a:t>
            </a:r>
            <a:r>
              <a:rPr lang="en-US" sz="4081" dirty="0">
                <a:solidFill>
                  <a:srgbClr val="000000"/>
                </a:solidFill>
                <a:latin typeface="Lobster"/>
              </a:rPr>
              <a:t>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bạn</a:t>
            </a:r>
            <a:r>
              <a:rPr lang="en-US" sz="4081" dirty="0">
                <a:solidFill>
                  <a:srgbClr val="000000"/>
                </a:solidFill>
                <a:latin typeface="Lobster"/>
              </a:rPr>
              <a:t>, Miki </a:t>
            </a:r>
            <a:r>
              <a:rPr lang="en-US" sz="4081" dirty="0" err="1">
                <a:solidFill>
                  <a:srgbClr val="000000"/>
                </a:solidFill>
                <a:latin typeface="Lobster"/>
              </a:rPr>
              <a:t>và</a:t>
            </a:r>
            <a:r>
              <a:rPr lang="en-US" sz="4081" dirty="0">
                <a:solidFill>
                  <a:srgbClr val="000000"/>
                </a:solidFill>
                <a:latin typeface="Lobster"/>
              </a:rPr>
              <a:t> Jon </a:t>
            </a:r>
            <a:r>
              <a:rPr lang="en-US" sz="4081" dirty="0" err="1">
                <a:solidFill>
                  <a:srgbClr val="000000"/>
                </a:solidFill>
                <a:latin typeface="Lobster"/>
              </a:rPr>
              <a:t>phải</a:t>
            </a:r>
            <a:r>
              <a:rPr lang="en-US" sz="4081" dirty="0">
                <a:solidFill>
                  <a:srgbClr val="000000"/>
                </a:solidFill>
                <a:latin typeface="Lobster"/>
              </a:rPr>
              <a:t> </a:t>
            </a:r>
            <a:r>
              <a:rPr lang="en-US" sz="4081" dirty="0" err="1">
                <a:solidFill>
                  <a:srgbClr val="000000"/>
                </a:solidFill>
                <a:latin typeface="Lobster"/>
              </a:rPr>
              <a:t>vượt</a:t>
            </a:r>
            <a:r>
              <a:rPr lang="en-US" sz="4081" dirty="0">
                <a:solidFill>
                  <a:srgbClr val="000000"/>
                </a:solidFill>
                <a:latin typeface="Lobster"/>
              </a:rPr>
              <a:t> qua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thử</a:t>
            </a:r>
            <a:r>
              <a:rPr lang="en-US" sz="4081" dirty="0">
                <a:solidFill>
                  <a:srgbClr val="000000"/>
                </a:solidFill>
                <a:latin typeface="Lobster"/>
              </a:rPr>
              <a:t> </a:t>
            </a:r>
            <a:r>
              <a:rPr lang="en-US" sz="4081" dirty="0" err="1">
                <a:solidFill>
                  <a:srgbClr val="000000"/>
                </a:solidFill>
                <a:latin typeface="Lobster"/>
              </a:rPr>
              <a:t>thách</a:t>
            </a:r>
            <a:r>
              <a:rPr lang="en-US" sz="4081" dirty="0">
                <a:solidFill>
                  <a:srgbClr val="000000"/>
                </a:solidFill>
                <a:latin typeface="Lobster"/>
              </a:rPr>
              <a:t> ở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hành</a:t>
            </a:r>
            <a:r>
              <a:rPr lang="en-US" sz="4081" dirty="0">
                <a:solidFill>
                  <a:srgbClr val="000000"/>
                </a:solidFill>
                <a:latin typeface="Lobster"/>
              </a:rPr>
              <a:t> </a:t>
            </a:r>
            <a:r>
              <a:rPr lang="en-US" sz="4081" dirty="0" err="1">
                <a:solidFill>
                  <a:srgbClr val="000000"/>
                </a:solidFill>
                <a:latin typeface="Lobster"/>
              </a:rPr>
              <a:t>tinh</a:t>
            </a:r>
            <a:r>
              <a:rPr lang="en-US" sz="4081" dirty="0">
                <a:solidFill>
                  <a:srgbClr val="000000"/>
                </a:solidFill>
                <a:latin typeface="Lobster"/>
              </a:rPr>
              <a:t>.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em</a:t>
            </a:r>
            <a:r>
              <a:rPr lang="en-US" sz="4081" dirty="0">
                <a:solidFill>
                  <a:srgbClr val="000000"/>
                </a:solidFill>
                <a:latin typeface="Lobster"/>
              </a:rPr>
              <a:t> </a:t>
            </a:r>
            <a:r>
              <a:rPr lang="en-US" sz="4081" dirty="0" err="1">
                <a:solidFill>
                  <a:srgbClr val="000000"/>
                </a:solidFill>
                <a:latin typeface="Lobster"/>
              </a:rPr>
              <a:t>hãy</a:t>
            </a:r>
            <a:r>
              <a:rPr lang="en-US" sz="4081" dirty="0">
                <a:solidFill>
                  <a:srgbClr val="000000"/>
                </a:solidFill>
                <a:latin typeface="Lobster"/>
              </a:rPr>
              <a:t> </a:t>
            </a:r>
            <a:r>
              <a:rPr lang="en-US" sz="4081" dirty="0" err="1">
                <a:solidFill>
                  <a:srgbClr val="000000"/>
                </a:solidFill>
                <a:latin typeface="Lobster"/>
              </a:rPr>
              <a:t>giúp</a:t>
            </a:r>
            <a:r>
              <a:rPr lang="en-US" sz="4081" dirty="0">
                <a:solidFill>
                  <a:srgbClr val="000000"/>
                </a:solidFill>
                <a:latin typeface="Lobster"/>
              </a:rPr>
              <a:t> 2 </a:t>
            </a:r>
            <a:r>
              <a:rPr lang="en-US" sz="4081" dirty="0" err="1">
                <a:solidFill>
                  <a:srgbClr val="000000"/>
                </a:solidFill>
                <a:latin typeface="Lobster"/>
              </a:rPr>
              <a:t>bạn</a:t>
            </a:r>
            <a:r>
              <a:rPr lang="en-US" sz="4081" dirty="0">
                <a:solidFill>
                  <a:srgbClr val="000000"/>
                </a:solidFill>
                <a:latin typeface="Lobster"/>
              </a:rPr>
              <a:t> </a:t>
            </a:r>
            <a:r>
              <a:rPr lang="en-US" sz="4081" dirty="0" err="1">
                <a:solidFill>
                  <a:srgbClr val="000000"/>
                </a:solidFill>
                <a:latin typeface="Lobster"/>
              </a:rPr>
              <a:t>vượt</a:t>
            </a:r>
            <a:r>
              <a:rPr lang="en-US" sz="4081" dirty="0">
                <a:solidFill>
                  <a:srgbClr val="000000"/>
                </a:solidFill>
                <a:latin typeface="Lobster"/>
              </a:rPr>
              <a:t> qua </a:t>
            </a:r>
            <a:r>
              <a:rPr lang="en-US" sz="4081" dirty="0" err="1">
                <a:solidFill>
                  <a:srgbClr val="000000"/>
                </a:solidFill>
                <a:latin typeface="Lobster"/>
              </a:rPr>
              <a:t>thử</a:t>
            </a:r>
            <a:r>
              <a:rPr lang="en-US" sz="4081" dirty="0">
                <a:solidFill>
                  <a:srgbClr val="000000"/>
                </a:solidFill>
                <a:latin typeface="Lobster"/>
              </a:rPr>
              <a:t> </a:t>
            </a:r>
            <a:r>
              <a:rPr lang="en-US" sz="4081" dirty="0" err="1">
                <a:solidFill>
                  <a:srgbClr val="000000"/>
                </a:solidFill>
                <a:latin typeface="Lobster"/>
              </a:rPr>
              <a:t>thách</a:t>
            </a:r>
            <a:r>
              <a:rPr lang="en-US" sz="4081" dirty="0">
                <a:solidFill>
                  <a:srgbClr val="000000"/>
                </a:solidFill>
                <a:latin typeface="Lobster"/>
              </a:rPr>
              <a:t> </a:t>
            </a:r>
            <a:r>
              <a:rPr lang="en-US" sz="4081" dirty="0" err="1">
                <a:solidFill>
                  <a:srgbClr val="000000"/>
                </a:solidFill>
                <a:latin typeface="Lobster"/>
              </a:rPr>
              <a:t>nhé</a:t>
            </a:r>
            <a:r>
              <a:rPr lang="en-US" sz="4081" dirty="0">
                <a:solidFill>
                  <a:srgbClr val="000000"/>
                </a:solidFill>
                <a:latin typeface="Lobster"/>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7"/>
                                        </p:tgtEl>
                                        <p:attrNameLst>
                                          <p:attrName>ppt_y</p:attrName>
                                        </p:attrNameLst>
                                      </p:cBhvr>
                                      <p:tavLst>
                                        <p:tav tm="0">
                                          <p:val>
                                            <p:strVal val="#ppt_y"/>
                                          </p:val>
                                        </p:tav>
                                        <p:tav tm="100000">
                                          <p:val>
                                            <p:strVal val="#ppt_y"/>
                                          </p:val>
                                        </p:tav>
                                      </p:tavLst>
                                    </p:anim>
                                    <p:anim calcmode="lin" valueType="num">
                                      <p:cBhvr>
                                        <p:cTn id="14"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0" y="0"/>
            <a:ext cx="18288000" cy="10287000"/>
          </a:xfrm>
          <a:prstGeom prst="rect">
            <a:avLst/>
          </a:prstGeom>
        </p:spPr>
      </p:pic>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43271" y="116062"/>
            <a:ext cx="14935200" cy="2055638"/>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20000"/>
              <a:lumOff val="80000"/>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2867854" y="635444"/>
            <a:ext cx="13616763" cy="1323439"/>
          </a:xfrm>
          <a:prstGeom prst="rect">
            <a:avLst/>
          </a:prstGeom>
        </p:spPr>
        <p:txBody>
          <a:bodyPr wrap="square">
            <a:spAutoFit/>
          </a:bodyPr>
          <a:lstStyle/>
          <a:p>
            <a:r>
              <a:rPr lang="en-US" sz="4000" dirty="0">
                <a:solidFill>
                  <a:prstClr val="black"/>
                </a:solidFill>
                <a:latin typeface="Lobster" charset="0"/>
              </a:rPr>
              <a:t>Đ</a:t>
            </a:r>
            <a:r>
              <a:rPr lang="vi-VN" sz="4000" dirty="0">
                <a:solidFill>
                  <a:prstClr val="black"/>
                </a:solidFill>
                <a:latin typeface="Lobster" charset="0"/>
              </a:rPr>
              <a:t>ể thể hiện mối quan hệ về nội dung giữa các câu trong bài, ta có thể làm gì? </a:t>
            </a:r>
          </a:p>
        </p:txBody>
      </p:sp>
      <p:pic>
        <p:nvPicPr>
          <p:cNvPr id="6" name="Picture 10"/>
          <p:cNvPicPr>
            <a:picLocks noChangeAspect="1"/>
          </p:cNvPicPr>
          <p:nvPr/>
        </p:nvPicPr>
        <p:blipFill>
          <a:blip r:embed="rId5"/>
          <a:srcRect/>
          <a:stretch>
            <a:fillRect/>
          </a:stretch>
        </p:blipFill>
        <p:spPr>
          <a:xfrm>
            <a:off x="-422579" y="-1004032"/>
            <a:ext cx="3809986" cy="4014001"/>
          </a:xfrm>
          <a:prstGeom prst="rect">
            <a:avLst/>
          </a:prstGeom>
        </p:spPr>
      </p:pic>
      <p:grpSp>
        <p:nvGrpSpPr>
          <p:cNvPr id="9" name="Group 8"/>
          <p:cNvGrpSpPr/>
          <p:nvPr/>
        </p:nvGrpSpPr>
        <p:grpSpPr>
          <a:xfrm>
            <a:off x="2000777" y="2375854"/>
            <a:ext cx="13772624" cy="2792089"/>
            <a:chOff x="2000777" y="2375854"/>
            <a:chExt cx="13772624" cy="2792089"/>
          </a:xfrm>
        </p:grpSpPr>
        <p:grpSp>
          <p:nvGrpSpPr>
            <p:cNvPr id="8" name="Group 7"/>
            <p:cNvGrpSpPr/>
            <p:nvPr/>
          </p:nvGrpSpPr>
          <p:grpSpPr>
            <a:xfrm>
              <a:off x="2000777" y="2375854"/>
              <a:ext cx="13772624" cy="2792089"/>
              <a:chOff x="1989952" y="3335610"/>
              <a:chExt cx="14535273" cy="3020467"/>
            </a:xfrm>
          </p:grpSpPr>
          <p:pic>
            <p:nvPicPr>
              <p:cNvPr id="16"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20169" y="3585934"/>
                <a:ext cx="14205056" cy="2770143"/>
              </a:xfrm>
              <a:prstGeom prst="rect">
                <a:avLst/>
              </a:prstGeom>
            </p:spPr>
          </p:pic>
          <p:pic>
            <p:nvPicPr>
              <p:cNvPr id="17" name="Picture 16"/>
              <p:cNvPicPr>
                <a:picLocks noChangeAspect="1"/>
              </p:cNvPicPr>
              <p:nvPr/>
            </p:nvPicPr>
            <p:blipFill>
              <a:blip r:embed="rId8"/>
              <a:srcRect/>
              <a:stretch>
                <a:fillRect/>
              </a:stretch>
            </p:blipFill>
            <p:spPr>
              <a:xfrm>
                <a:off x="1989952" y="3335610"/>
                <a:ext cx="2346483" cy="2308118"/>
              </a:xfrm>
              <a:prstGeom prst="rect">
                <a:avLst/>
              </a:prstGeom>
            </p:spPr>
          </p:pic>
          <p:sp>
            <p:nvSpPr>
              <p:cNvPr id="7" name="TextBox 6"/>
              <p:cNvSpPr txBox="1"/>
              <p:nvPr/>
            </p:nvSpPr>
            <p:spPr>
              <a:xfrm>
                <a:off x="2653128" y="4464256"/>
                <a:ext cx="762000" cy="923330"/>
              </a:xfrm>
              <a:prstGeom prst="rect">
                <a:avLst/>
              </a:prstGeom>
              <a:noFill/>
            </p:spPr>
            <p:txBody>
              <a:bodyPr wrap="square" rtlCol="0">
                <a:spAutoFit/>
              </a:bodyPr>
              <a:lstStyle/>
              <a:p>
                <a:r>
                  <a:rPr lang="en-US" sz="5400" dirty="0">
                    <a:latin typeface="Lobster" charset="0"/>
                  </a:rPr>
                  <a:t>A</a:t>
                </a:r>
              </a:p>
            </p:txBody>
          </p:sp>
        </p:grpSp>
        <p:sp>
          <p:nvSpPr>
            <p:cNvPr id="39" name="Rectangle 38"/>
            <p:cNvSpPr/>
            <p:nvPr/>
          </p:nvSpPr>
          <p:spPr>
            <a:xfrm>
              <a:off x="4370295" y="3184203"/>
              <a:ext cx="10054541" cy="1323439"/>
            </a:xfrm>
            <a:prstGeom prst="rect">
              <a:avLst/>
            </a:prstGeom>
          </p:spPr>
          <p:txBody>
            <a:bodyPr wrap="square">
              <a:spAutoFit/>
            </a:bodyPr>
            <a:lstStyle/>
            <a:p>
              <a:r>
                <a:rPr lang="en-US" sz="4000" dirty="0" err="1">
                  <a:solidFill>
                    <a:schemeClr val="bg1"/>
                  </a:solidFill>
                  <a:latin typeface="Lobster" charset="0"/>
                </a:rPr>
                <a:t>Nối</a:t>
              </a:r>
              <a:r>
                <a:rPr lang="en-US" sz="4000" dirty="0">
                  <a:solidFill>
                    <a:schemeClr val="bg1"/>
                  </a:solidFill>
                  <a:latin typeface="Lobster" charset="0"/>
                </a:rPr>
                <a:t> </a:t>
              </a:r>
              <a:r>
                <a:rPr lang="en-US" sz="4000" dirty="0" err="1">
                  <a:solidFill>
                    <a:schemeClr val="bg1"/>
                  </a:solidFill>
                  <a:latin typeface="Lobster" charset="0"/>
                </a:rPr>
                <a:t>các</a:t>
              </a:r>
              <a:r>
                <a:rPr lang="en-US" sz="4000" dirty="0">
                  <a:solidFill>
                    <a:schemeClr val="bg1"/>
                  </a:solidFill>
                  <a:latin typeface="Lobster" charset="0"/>
                </a:rPr>
                <a:t> </a:t>
              </a:r>
              <a:r>
                <a:rPr lang="en-US" sz="4000" dirty="0" err="1">
                  <a:solidFill>
                    <a:schemeClr val="bg1"/>
                  </a:solidFill>
                  <a:latin typeface="Lobster" charset="0"/>
                </a:rPr>
                <a:t>câu</a:t>
              </a:r>
              <a:r>
                <a:rPr lang="en-US" sz="4000" dirty="0">
                  <a:solidFill>
                    <a:schemeClr val="bg1"/>
                  </a:solidFill>
                  <a:latin typeface="Lobster" charset="0"/>
                </a:rPr>
                <a:t> </a:t>
              </a:r>
              <a:r>
                <a:rPr lang="en-US" sz="4000" dirty="0" err="1">
                  <a:solidFill>
                    <a:schemeClr val="bg1"/>
                  </a:solidFill>
                  <a:latin typeface="Lobster" charset="0"/>
                </a:rPr>
                <a:t>ấy</a:t>
              </a:r>
              <a:r>
                <a:rPr lang="en-US" sz="4000" dirty="0">
                  <a:solidFill>
                    <a:schemeClr val="bg1"/>
                  </a:solidFill>
                  <a:latin typeface="Lobster" charset="0"/>
                </a:rPr>
                <a:t> </a:t>
              </a:r>
              <a:r>
                <a:rPr lang="en-US" sz="4000" dirty="0" err="1">
                  <a:solidFill>
                    <a:schemeClr val="bg1"/>
                  </a:solidFill>
                  <a:latin typeface="Lobster" charset="0"/>
                </a:rPr>
                <a:t>bằng</a:t>
              </a:r>
              <a:r>
                <a:rPr lang="en-US" sz="4000" dirty="0">
                  <a:solidFill>
                    <a:schemeClr val="bg1"/>
                  </a:solidFill>
                  <a:latin typeface="Lobster" charset="0"/>
                </a:rPr>
                <a:t> </a:t>
              </a:r>
              <a:r>
                <a:rPr lang="en-US" sz="4000" dirty="0" err="1">
                  <a:solidFill>
                    <a:schemeClr val="bg1"/>
                  </a:solidFill>
                  <a:latin typeface="Lobster" charset="0"/>
                </a:rPr>
                <a:t>quan</a:t>
              </a:r>
              <a:r>
                <a:rPr lang="en-US" sz="4000" dirty="0">
                  <a:solidFill>
                    <a:schemeClr val="bg1"/>
                  </a:solidFill>
                  <a:latin typeface="Lobster" charset="0"/>
                </a:rPr>
                <a:t> </a:t>
              </a:r>
              <a:r>
                <a:rPr lang="en-US" sz="4000" dirty="0" err="1">
                  <a:solidFill>
                    <a:schemeClr val="bg1"/>
                  </a:solidFill>
                  <a:latin typeface="Lobster" charset="0"/>
                </a:rPr>
                <a:t>hệ</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r>
                <a:rPr lang="en-US" sz="4000" dirty="0" err="1">
                  <a:solidFill>
                    <a:schemeClr val="bg1"/>
                  </a:solidFill>
                  <a:latin typeface="Lobster" charset="0"/>
                </a:rPr>
                <a:t>hoặc</a:t>
              </a:r>
              <a:r>
                <a:rPr lang="en-US" sz="4000" dirty="0">
                  <a:solidFill>
                    <a:schemeClr val="bg1"/>
                  </a:solidFill>
                  <a:latin typeface="Lobster" charset="0"/>
                </a:rPr>
                <a:t> </a:t>
              </a:r>
              <a:r>
                <a:rPr lang="en-US" sz="4000" dirty="0" err="1">
                  <a:solidFill>
                    <a:schemeClr val="bg1"/>
                  </a:solidFill>
                  <a:latin typeface="Lobster" charset="0"/>
                </a:rPr>
                <a:t>một</a:t>
              </a:r>
              <a:r>
                <a:rPr lang="en-US" sz="4000" dirty="0">
                  <a:solidFill>
                    <a:schemeClr val="bg1"/>
                  </a:solidFill>
                  <a:latin typeface="Lobster" charset="0"/>
                </a:rPr>
                <a:t> </a:t>
              </a:r>
              <a:r>
                <a:rPr lang="en-US" sz="4000" dirty="0" err="1">
                  <a:solidFill>
                    <a:schemeClr val="bg1"/>
                  </a:solidFill>
                  <a:latin typeface="Lobster" charset="0"/>
                </a:rPr>
                <a:t>số</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r>
                <a:rPr lang="en-US" sz="4000" dirty="0" err="1">
                  <a:solidFill>
                    <a:schemeClr val="bg1"/>
                  </a:solidFill>
                  <a:latin typeface="Lobster" charset="0"/>
                </a:rPr>
                <a:t>ngữ</a:t>
              </a:r>
              <a:r>
                <a:rPr lang="en-US" sz="4000" dirty="0">
                  <a:solidFill>
                    <a:schemeClr val="bg1"/>
                  </a:solidFill>
                  <a:latin typeface="Lobster" charset="0"/>
                </a:rPr>
                <a:t> </a:t>
              </a:r>
              <a:r>
                <a:rPr lang="en-US" sz="4000" dirty="0" err="1">
                  <a:solidFill>
                    <a:schemeClr val="bg1"/>
                  </a:solidFill>
                  <a:latin typeface="Lobster" charset="0"/>
                </a:rPr>
                <a:t>có</a:t>
              </a:r>
              <a:r>
                <a:rPr lang="en-US" sz="4000" dirty="0">
                  <a:solidFill>
                    <a:schemeClr val="bg1"/>
                  </a:solidFill>
                  <a:latin typeface="Lobster" charset="0"/>
                </a:rPr>
                <a:t> </a:t>
              </a:r>
              <a:r>
                <a:rPr lang="en-US" sz="4000" dirty="0" err="1">
                  <a:solidFill>
                    <a:schemeClr val="bg1"/>
                  </a:solidFill>
                  <a:latin typeface="Lobster" charset="0"/>
                </a:rPr>
                <a:t>tác</a:t>
              </a:r>
              <a:r>
                <a:rPr lang="en-US" sz="4000" dirty="0">
                  <a:solidFill>
                    <a:schemeClr val="bg1"/>
                  </a:solidFill>
                  <a:latin typeface="Lobster" charset="0"/>
                </a:rPr>
                <a:t> </a:t>
              </a:r>
              <a:r>
                <a:rPr lang="en-US" sz="4000" dirty="0" err="1">
                  <a:solidFill>
                    <a:schemeClr val="bg1"/>
                  </a:solidFill>
                  <a:latin typeface="Lobster" charset="0"/>
                </a:rPr>
                <a:t>dụng</a:t>
              </a:r>
              <a:r>
                <a:rPr lang="en-US" sz="4000" dirty="0">
                  <a:solidFill>
                    <a:schemeClr val="bg1"/>
                  </a:solidFill>
                  <a:latin typeface="Lobster" charset="0"/>
                </a:rPr>
                <a:t> kết </a:t>
              </a:r>
              <a:r>
                <a:rPr lang="en-US" sz="4000" dirty="0" err="1">
                  <a:solidFill>
                    <a:schemeClr val="bg1"/>
                  </a:solidFill>
                  <a:latin typeface="Lobster" charset="0"/>
                </a:rPr>
                <a:t>nối</a:t>
              </a:r>
              <a:r>
                <a:rPr lang="en-US" sz="4000" dirty="0">
                  <a:solidFill>
                    <a:schemeClr val="bg1"/>
                  </a:solidFill>
                  <a:latin typeface="Lobster" charset="0"/>
                </a:rPr>
                <a:t>.</a:t>
              </a:r>
            </a:p>
          </p:txBody>
        </p:sp>
      </p:grpSp>
      <p:grpSp>
        <p:nvGrpSpPr>
          <p:cNvPr id="10" name="Group 9"/>
          <p:cNvGrpSpPr/>
          <p:nvPr/>
        </p:nvGrpSpPr>
        <p:grpSpPr>
          <a:xfrm>
            <a:off x="1840984" y="4823340"/>
            <a:ext cx="14237215" cy="2899857"/>
            <a:chOff x="1840984" y="4823340"/>
            <a:chExt cx="14237215" cy="2899857"/>
          </a:xfrm>
        </p:grpSpPr>
        <p:grpSp>
          <p:nvGrpSpPr>
            <p:cNvPr id="27" name="Group 26"/>
            <p:cNvGrpSpPr/>
            <p:nvPr/>
          </p:nvGrpSpPr>
          <p:grpSpPr>
            <a:xfrm>
              <a:off x="1840984" y="4823340"/>
              <a:ext cx="14237215" cy="2899857"/>
              <a:chOff x="1989952" y="3219027"/>
              <a:chExt cx="14535273" cy="3137050"/>
            </a:xfrm>
          </p:grpSpPr>
          <p:pic>
            <p:nvPicPr>
              <p:cNvPr id="31"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20169" y="3585934"/>
                <a:ext cx="14205056" cy="2770143"/>
              </a:xfrm>
              <a:prstGeom prst="rect">
                <a:avLst/>
              </a:prstGeom>
            </p:spPr>
          </p:pic>
          <p:pic>
            <p:nvPicPr>
              <p:cNvPr id="33" name="Picture 32"/>
              <p:cNvPicPr>
                <a:picLocks noChangeAspect="1"/>
              </p:cNvPicPr>
              <p:nvPr/>
            </p:nvPicPr>
            <p:blipFill>
              <a:blip r:embed="rId8"/>
              <a:srcRect/>
              <a:stretch>
                <a:fillRect/>
              </a:stretch>
            </p:blipFill>
            <p:spPr>
              <a:xfrm>
                <a:off x="1989952" y="3219027"/>
                <a:ext cx="2346483" cy="2424702"/>
              </a:xfrm>
              <a:prstGeom prst="rect">
                <a:avLst/>
              </a:prstGeom>
            </p:spPr>
          </p:pic>
          <p:sp>
            <p:nvSpPr>
              <p:cNvPr id="34" name="TextBox 33"/>
              <p:cNvSpPr txBox="1"/>
              <p:nvPr/>
            </p:nvSpPr>
            <p:spPr>
              <a:xfrm>
                <a:off x="2643496" y="4471579"/>
                <a:ext cx="762000" cy="998854"/>
              </a:xfrm>
              <a:prstGeom prst="rect">
                <a:avLst/>
              </a:prstGeom>
              <a:noFill/>
            </p:spPr>
            <p:txBody>
              <a:bodyPr wrap="square" rtlCol="0">
                <a:spAutoFit/>
              </a:bodyPr>
              <a:lstStyle/>
              <a:p>
                <a:r>
                  <a:rPr lang="en-US" sz="5400" dirty="0">
                    <a:latin typeface="Lobster" charset="0"/>
                  </a:rPr>
                  <a:t>B</a:t>
                </a:r>
              </a:p>
            </p:txBody>
          </p:sp>
        </p:grpSp>
        <p:sp>
          <p:nvSpPr>
            <p:cNvPr id="40" name="Rectangle 39"/>
            <p:cNvSpPr/>
            <p:nvPr/>
          </p:nvSpPr>
          <p:spPr>
            <a:xfrm>
              <a:off x="4370296" y="5888296"/>
              <a:ext cx="10054541" cy="707886"/>
            </a:xfrm>
            <a:prstGeom prst="rect">
              <a:avLst/>
            </a:prstGeom>
          </p:spPr>
          <p:txBody>
            <a:bodyPr wrap="square">
              <a:spAutoFit/>
            </a:bodyPr>
            <a:lstStyle/>
            <a:p>
              <a:r>
                <a:rPr lang="en-US" sz="4000" dirty="0" err="1">
                  <a:solidFill>
                    <a:schemeClr val="bg1"/>
                  </a:solidFill>
                  <a:latin typeface="Lobster" charset="0"/>
                </a:rPr>
                <a:t>Liên</a:t>
              </a:r>
              <a:r>
                <a:rPr lang="en-US" sz="4000" dirty="0">
                  <a:solidFill>
                    <a:schemeClr val="bg1"/>
                  </a:solidFill>
                  <a:latin typeface="Lobster" charset="0"/>
                </a:rPr>
                <a:t> kết </a:t>
              </a:r>
              <a:r>
                <a:rPr lang="en-US" sz="4000" dirty="0" err="1">
                  <a:solidFill>
                    <a:schemeClr val="bg1"/>
                  </a:solidFill>
                  <a:latin typeface="Lobster" charset="0"/>
                </a:rPr>
                <a:t>câu</a:t>
              </a:r>
              <a:r>
                <a:rPr lang="en-US" sz="4000" dirty="0">
                  <a:solidFill>
                    <a:schemeClr val="bg1"/>
                  </a:solidFill>
                  <a:latin typeface="Lobster" charset="0"/>
                </a:rPr>
                <a:t> </a:t>
              </a:r>
              <a:r>
                <a:rPr lang="en-US" sz="4000" dirty="0" err="1">
                  <a:solidFill>
                    <a:schemeClr val="bg1"/>
                  </a:solidFill>
                  <a:latin typeface="Lobster" charset="0"/>
                </a:rPr>
                <a:t>ấy</a:t>
              </a:r>
              <a:r>
                <a:rPr lang="en-US" sz="4000" dirty="0">
                  <a:solidFill>
                    <a:schemeClr val="bg1"/>
                  </a:solidFill>
                  <a:latin typeface="Lobster" charset="0"/>
                </a:rPr>
                <a:t> </a:t>
              </a:r>
              <a:r>
                <a:rPr lang="en-US" sz="4000" dirty="0" err="1">
                  <a:solidFill>
                    <a:schemeClr val="bg1"/>
                  </a:solidFill>
                  <a:latin typeface="Lobster" charset="0"/>
                </a:rPr>
                <a:t>bằng</a:t>
              </a:r>
              <a:r>
                <a:rPr lang="en-US" sz="4000" dirty="0">
                  <a:solidFill>
                    <a:schemeClr val="bg1"/>
                  </a:solidFill>
                  <a:latin typeface="Lobster" charset="0"/>
                </a:rPr>
                <a:t> </a:t>
              </a:r>
              <a:r>
                <a:rPr lang="en-US" sz="4000" dirty="0" err="1">
                  <a:solidFill>
                    <a:schemeClr val="bg1"/>
                  </a:solidFill>
                  <a:latin typeface="Lobster" charset="0"/>
                </a:rPr>
                <a:t>quan</a:t>
              </a:r>
              <a:r>
                <a:rPr lang="en-US" sz="4000" dirty="0">
                  <a:solidFill>
                    <a:schemeClr val="bg1"/>
                  </a:solidFill>
                  <a:latin typeface="Lobster" charset="0"/>
                </a:rPr>
                <a:t> </a:t>
              </a:r>
              <a:r>
                <a:rPr lang="en-US" sz="4000" dirty="0" err="1">
                  <a:solidFill>
                    <a:schemeClr val="bg1"/>
                  </a:solidFill>
                  <a:latin typeface="Lobster" charset="0"/>
                </a:rPr>
                <a:t>hệ</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p>
          </p:txBody>
        </p:sp>
      </p:grpSp>
      <p:grpSp>
        <p:nvGrpSpPr>
          <p:cNvPr id="11" name="Group 10"/>
          <p:cNvGrpSpPr/>
          <p:nvPr/>
        </p:nvGrpSpPr>
        <p:grpSpPr>
          <a:xfrm>
            <a:off x="2129930" y="7426585"/>
            <a:ext cx="13948270" cy="2860415"/>
            <a:chOff x="2129930" y="7426585"/>
            <a:chExt cx="13948270" cy="2860415"/>
          </a:xfrm>
        </p:grpSpPr>
        <p:grpSp>
          <p:nvGrpSpPr>
            <p:cNvPr id="35" name="Group 34"/>
            <p:cNvGrpSpPr/>
            <p:nvPr/>
          </p:nvGrpSpPr>
          <p:grpSpPr>
            <a:xfrm>
              <a:off x="2129930" y="7426585"/>
              <a:ext cx="13948270" cy="2860415"/>
              <a:chOff x="1989952" y="3261695"/>
              <a:chExt cx="14535273" cy="3094382"/>
            </a:xfrm>
          </p:grpSpPr>
          <p:pic>
            <p:nvPicPr>
              <p:cNvPr id="36"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20169" y="3585934"/>
                <a:ext cx="14205056" cy="2770143"/>
              </a:xfrm>
              <a:prstGeom prst="rect">
                <a:avLst/>
              </a:prstGeom>
            </p:spPr>
          </p:pic>
          <p:pic>
            <p:nvPicPr>
              <p:cNvPr id="37" name="Picture 36"/>
              <p:cNvPicPr>
                <a:picLocks noChangeAspect="1"/>
              </p:cNvPicPr>
              <p:nvPr/>
            </p:nvPicPr>
            <p:blipFill>
              <a:blip r:embed="rId8"/>
              <a:srcRect/>
              <a:stretch>
                <a:fillRect/>
              </a:stretch>
            </p:blipFill>
            <p:spPr>
              <a:xfrm>
                <a:off x="1989952" y="3261695"/>
                <a:ext cx="2346483" cy="2382034"/>
              </a:xfrm>
              <a:prstGeom prst="rect">
                <a:avLst/>
              </a:prstGeom>
            </p:spPr>
          </p:pic>
          <p:sp>
            <p:nvSpPr>
              <p:cNvPr id="38" name="TextBox 37"/>
              <p:cNvSpPr txBox="1"/>
              <p:nvPr/>
            </p:nvSpPr>
            <p:spPr>
              <a:xfrm>
                <a:off x="2527462" y="4452711"/>
                <a:ext cx="635731" cy="998854"/>
              </a:xfrm>
              <a:prstGeom prst="rect">
                <a:avLst/>
              </a:prstGeom>
              <a:noFill/>
            </p:spPr>
            <p:txBody>
              <a:bodyPr wrap="square" rtlCol="0">
                <a:spAutoFit/>
              </a:bodyPr>
              <a:lstStyle/>
              <a:p>
                <a:r>
                  <a:rPr lang="en-US" sz="5400" dirty="0">
                    <a:latin typeface="Lobster" charset="0"/>
                  </a:rPr>
                  <a:t>C</a:t>
                </a:r>
              </a:p>
            </p:txBody>
          </p:sp>
        </p:grpSp>
        <p:sp>
          <p:nvSpPr>
            <p:cNvPr id="41" name="Rectangle 40"/>
            <p:cNvSpPr/>
            <p:nvPr/>
          </p:nvSpPr>
          <p:spPr>
            <a:xfrm>
              <a:off x="4549277" y="8305074"/>
              <a:ext cx="10054541" cy="1323439"/>
            </a:xfrm>
            <a:prstGeom prst="rect">
              <a:avLst/>
            </a:prstGeom>
          </p:spPr>
          <p:txBody>
            <a:bodyPr wrap="square">
              <a:spAutoFit/>
            </a:bodyPr>
            <a:lstStyle/>
            <a:p>
              <a:r>
                <a:rPr lang="en-US" sz="4000" dirty="0" err="1">
                  <a:solidFill>
                    <a:schemeClr val="bg1"/>
                  </a:solidFill>
                  <a:latin typeface="Lobster" charset="0"/>
                </a:rPr>
                <a:t>Liên</a:t>
              </a:r>
              <a:r>
                <a:rPr lang="en-US" sz="4000" dirty="0">
                  <a:solidFill>
                    <a:schemeClr val="bg1"/>
                  </a:solidFill>
                  <a:latin typeface="Lobster" charset="0"/>
                </a:rPr>
                <a:t> kết </a:t>
              </a:r>
              <a:r>
                <a:rPr lang="en-US" sz="4000" dirty="0" err="1">
                  <a:solidFill>
                    <a:schemeClr val="bg1"/>
                  </a:solidFill>
                  <a:latin typeface="Lobster" charset="0"/>
                </a:rPr>
                <a:t>các</a:t>
              </a:r>
              <a:r>
                <a:rPr lang="en-US" sz="4000" dirty="0">
                  <a:solidFill>
                    <a:schemeClr val="bg1"/>
                  </a:solidFill>
                  <a:latin typeface="Lobster" charset="0"/>
                </a:rPr>
                <a:t> </a:t>
              </a:r>
              <a:r>
                <a:rPr lang="en-US" sz="4000" dirty="0" err="1">
                  <a:solidFill>
                    <a:schemeClr val="bg1"/>
                  </a:solidFill>
                  <a:latin typeface="Lobster" charset="0"/>
                </a:rPr>
                <a:t>câu</a:t>
              </a:r>
              <a:r>
                <a:rPr lang="en-US" sz="4000" dirty="0">
                  <a:solidFill>
                    <a:schemeClr val="bg1"/>
                  </a:solidFill>
                  <a:latin typeface="Lobster" charset="0"/>
                </a:rPr>
                <a:t> </a:t>
              </a:r>
              <a:r>
                <a:rPr lang="en-US" sz="4000" dirty="0" err="1">
                  <a:solidFill>
                    <a:schemeClr val="bg1"/>
                  </a:solidFill>
                  <a:latin typeface="Lobster" charset="0"/>
                </a:rPr>
                <a:t>ấy</a:t>
              </a:r>
              <a:r>
                <a:rPr lang="en-US" sz="4000" dirty="0">
                  <a:solidFill>
                    <a:schemeClr val="bg1"/>
                  </a:solidFill>
                  <a:latin typeface="Lobster" charset="0"/>
                </a:rPr>
                <a:t> </a:t>
              </a:r>
              <a:r>
                <a:rPr lang="en-US" sz="4000" dirty="0" err="1">
                  <a:solidFill>
                    <a:schemeClr val="bg1"/>
                  </a:solidFill>
                  <a:latin typeface="Lobster" charset="0"/>
                </a:rPr>
                <a:t>bằng</a:t>
              </a:r>
              <a:r>
                <a:rPr lang="en-US" sz="4000" dirty="0">
                  <a:solidFill>
                    <a:schemeClr val="bg1"/>
                  </a:solidFill>
                  <a:latin typeface="Lobster" charset="0"/>
                </a:rPr>
                <a:t> </a:t>
              </a:r>
              <a:r>
                <a:rPr lang="en-US" sz="4000" dirty="0" err="1">
                  <a:solidFill>
                    <a:schemeClr val="bg1"/>
                  </a:solidFill>
                  <a:latin typeface="Lobster" charset="0"/>
                </a:rPr>
                <a:t>quan</a:t>
              </a:r>
              <a:r>
                <a:rPr lang="en-US" sz="4000" dirty="0">
                  <a:solidFill>
                    <a:schemeClr val="bg1"/>
                  </a:solidFill>
                  <a:latin typeface="Lobster" charset="0"/>
                </a:rPr>
                <a:t> </a:t>
              </a:r>
              <a:r>
                <a:rPr lang="en-US" sz="4000" dirty="0" err="1">
                  <a:solidFill>
                    <a:schemeClr val="bg1"/>
                  </a:solidFill>
                  <a:latin typeface="Lobster" charset="0"/>
                </a:rPr>
                <a:t>hệ</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r>
                <a:rPr lang="en-US" sz="4000" dirty="0" err="1">
                  <a:solidFill>
                    <a:schemeClr val="bg1"/>
                  </a:solidFill>
                  <a:latin typeface="Lobster" charset="0"/>
                </a:rPr>
                <a:t>hoặc</a:t>
              </a:r>
              <a:r>
                <a:rPr lang="en-US" sz="4000" dirty="0">
                  <a:solidFill>
                    <a:schemeClr val="bg1"/>
                  </a:solidFill>
                  <a:latin typeface="Lobster" charset="0"/>
                </a:rPr>
                <a:t> </a:t>
              </a:r>
              <a:r>
                <a:rPr lang="en-US" sz="4000" dirty="0" err="1">
                  <a:solidFill>
                    <a:schemeClr val="bg1"/>
                  </a:solidFill>
                  <a:latin typeface="Lobster" charset="0"/>
                </a:rPr>
                <a:t>một</a:t>
              </a:r>
              <a:r>
                <a:rPr lang="en-US" sz="4000" dirty="0">
                  <a:solidFill>
                    <a:schemeClr val="bg1"/>
                  </a:solidFill>
                  <a:latin typeface="Lobster" charset="0"/>
                </a:rPr>
                <a:t> </a:t>
              </a:r>
              <a:r>
                <a:rPr lang="en-US" sz="4000" dirty="0" err="1">
                  <a:solidFill>
                    <a:schemeClr val="bg1"/>
                  </a:solidFill>
                  <a:latin typeface="Lobster" charset="0"/>
                </a:rPr>
                <a:t>số</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r>
                <a:rPr lang="en-US" sz="4000" dirty="0" err="1">
                  <a:solidFill>
                    <a:schemeClr val="bg1"/>
                  </a:solidFill>
                  <a:latin typeface="Lobster" charset="0"/>
                </a:rPr>
                <a:t>ngữ</a:t>
              </a:r>
              <a:r>
                <a:rPr lang="en-US" sz="4000" dirty="0">
                  <a:solidFill>
                    <a:schemeClr val="bg1"/>
                  </a:solidFill>
                  <a:latin typeface="Lobster" charset="0"/>
                </a:rPr>
                <a:t> </a:t>
              </a:r>
              <a:r>
                <a:rPr lang="en-US" sz="4000" dirty="0" err="1">
                  <a:solidFill>
                    <a:schemeClr val="bg1"/>
                  </a:solidFill>
                  <a:latin typeface="Lobster" charset="0"/>
                </a:rPr>
                <a:t>có</a:t>
              </a:r>
              <a:r>
                <a:rPr lang="en-US" sz="4000" dirty="0">
                  <a:solidFill>
                    <a:schemeClr val="bg1"/>
                  </a:solidFill>
                  <a:latin typeface="Lobster" charset="0"/>
                </a:rPr>
                <a:t> </a:t>
              </a:r>
              <a:r>
                <a:rPr lang="en-US" sz="4000" dirty="0" err="1">
                  <a:solidFill>
                    <a:schemeClr val="bg1"/>
                  </a:solidFill>
                  <a:latin typeface="Lobster" charset="0"/>
                </a:rPr>
                <a:t>tác</a:t>
              </a:r>
              <a:r>
                <a:rPr lang="en-US" sz="4000" dirty="0">
                  <a:solidFill>
                    <a:schemeClr val="bg1"/>
                  </a:solidFill>
                  <a:latin typeface="Lobster" charset="0"/>
                </a:rPr>
                <a:t> </a:t>
              </a:r>
              <a:r>
                <a:rPr lang="en-US" sz="4000" dirty="0" err="1">
                  <a:solidFill>
                    <a:schemeClr val="bg1"/>
                  </a:solidFill>
                  <a:latin typeface="Lobster" charset="0"/>
                </a:rPr>
                <a:t>dụng</a:t>
              </a:r>
              <a:r>
                <a:rPr lang="en-US" sz="4000" dirty="0">
                  <a:solidFill>
                    <a:schemeClr val="bg1"/>
                  </a:solidFill>
                  <a:latin typeface="Lobster" charset="0"/>
                </a:rPr>
                <a:t> kết </a:t>
              </a:r>
              <a:r>
                <a:rPr lang="en-US" sz="4000" dirty="0" err="1">
                  <a:solidFill>
                    <a:schemeClr val="bg1"/>
                  </a:solidFill>
                  <a:latin typeface="Lobster" charset="0"/>
                </a:rPr>
                <a:t>nối</a:t>
              </a:r>
              <a:r>
                <a:rPr lang="en-US" sz="4000" dirty="0">
                  <a:solidFill>
                    <a:schemeClr val="bg1"/>
                  </a:solidFill>
                  <a:latin typeface="Lobster" charset="0"/>
                </a:rPr>
                <a:t>.</a:t>
              </a:r>
            </a:p>
          </p:txBody>
        </p:sp>
      </p:grpSp>
      <p:pic>
        <p:nvPicPr>
          <p:cNvPr id="24" name="Picture 6" descr="Cách đánh dấu tích trong word mới nhất | Vivureviews.com">
            <a:extLst>
              <a:ext uri="{FF2B5EF4-FFF2-40B4-BE49-F238E27FC236}">
                <a16:creationId xmlns:a16="http://schemas.microsoft.com/office/drawing/2014/main" id="{755EDDCA-EA9A-46FC-8410-6F496E6A841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60599" y="7723197"/>
            <a:ext cx="2024018" cy="1591014"/>
          </a:xfrm>
          <a:prstGeom prst="rect">
            <a:avLst/>
          </a:prstGeom>
          <a:noFill/>
          <a:extLst>
            <a:ext uri="{909E8E84-426E-40DD-AFC4-6F175D3DCCD1}">
              <a14:hiddenFill xmlns:a14="http://schemas.microsoft.com/office/drawing/2010/main">
                <a:solidFill>
                  <a:srgbClr val="FFFFFF"/>
                </a:solidFill>
              </a14:hiddenFill>
            </a:ext>
          </a:extLst>
        </p:spPr>
      </p:pic>
      <p:sp>
        <p:nvSpPr>
          <p:cNvPr id="3" name="Multiply 2"/>
          <p:cNvSpPr/>
          <p:nvPr/>
        </p:nvSpPr>
        <p:spPr>
          <a:xfrm>
            <a:off x="13616034" y="2764139"/>
            <a:ext cx="1617601" cy="1748780"/>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ultiply 25"/>
          <p:cNvSpPr/>
          <p:nvPr/>
        </p:nvSpPr>
        <p:spPr>
          <a:xfrm>
            <a:off x="13610234" y="5367849"/>
            <a:ext cx="1617601" cy="1748780"/>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788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2" presetClass="entr" presetSubtype="8"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0-#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1+#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wind.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wind.wav"/>
                                        </p:tgtEl>
                                      </p:cMediaNode>
                                    </p:audio>
                                  </p:sub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1"/>
                  </p:tgtEl>
                </p:cond>
              </p:nextCondLst>
            </p:seq>
          </p:childTnLst>
        </p:cTn>
      </p:par>
    </p:tnLst>
    <p:bldLst>
      <p:bldP spid="4" grpId="0" animBg="1"/>
      <p:bldP spid="5" grpId="0"/>
      <p:bldP spid="3" grpId="0"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868199" y="6123432"/>
            <a:ext cx="3165553" cy="3303708"/>
          </a:xfrm>
          <a:prstGeom prst="rect">
            <a:avLst/>
          </a:prstGeom>
        </p:spPr>
      </p:pic>
      <p:pic>
        <p:nvPicPr>
          <p:cNvPr id="8" name="Picture 8"/>
          <p:cNvPicPr>
            <a:picLocks noChangeAspect="1"/>
          </p:cNvPicPr>
          <p:nvPr/>
        </p:nvPicPr>
        <p:blipFill>
          <a:blip r:embed="rId11"/>
          <a:srcRect/>
          <a:stretch>
            <a:fillRect/>
          </a:stretch>
        </p:blipFill>
        <p:spPr>
          <a:xfrm>
            <a:off x="2967674" y="1298421"/>
            <a:ext cx="5456543" cy="574872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21314">
            <a:off x="2588864" y="7860870"/>
            <a:ext cx="1930215" cy="2057400"/>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381273" y="7775286"/>
            <a:ext cx="1302418" cy="1302418"/>
          </a:xfrm>
          <a:prstGeom prst="rect">
            <a:avLst/>
          </a:prstGeom>
        </p:spPr>
      </p:pic>
      <p:grpSp>
        <p:nvGrpSpPr>
          <p:cNvPr id="12" name="Group 12"/>
          <p:cNvGrpSpPr/>
          <p:nvPr/>
        </p:nvGrpSpPr>
        <p:grpSpPr>
          <a:xfrm>
            <a:off x="-79517" y="129399"/>
            <a:ext cx="5153169" cy="3412074"/>
            <a:chOff x="0" y="0"/>
            <a:chExt cx="6870893" cy="4549432"/>
          </a:xfrm>
        </p:grpSpPr>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39183">
              <a:off x="276869" y="636204"/>
              <a:ext cx="6317155" cy="3277024"/>
            </a:xfrm>
            <a:prstGeom prst="rect">
              <a:avLst/>
            </a:prstGeom>
          </p:spPr>
        </p:pic>
        <p:sp>
          <p:nvSpPr>
            <p:cNvPr id="14" name="TextBox 14"/>
            <p:cNvSpPr txBox="1"/>
            <p:nvPr/>
          </p:nvSpPr>
          <p:spPr>
            <a:xfrm rot="-878171">
              <a:off x="497864" y="1637909"/>
              <a:ext cx="5753051" cy="764960"/>
            </a:xfrm>
            <a:prstGeom prst="rect">
              <a:avLst/>
            </a:prstGeom>
          </p:spPr>
          <p:txBody>
            <a:bodyPr lIns="0" tIns="0" rIns="0" bIns="0" rtlCol="0" anchor="t">
              <a:spAutoFit/>
            </a:bodyPr>
            <a:lstStyle/>
            <a:p>
              <a:pPr algn="ctr">
                <a:lnSpc>
                  <a:spcPts val="4814"/>
                </a:lnSpc>
              </a:pPr>
              <a:r>
                <a:rPr lang="en-US" sz="3439" dirty="0" err="1">
                  <a:solidFill>
                    <a:srgbClr val="0F2D62"/>
                  </a:solidFill>
                  <a:latin typeface="Lobster"/>
                </a:rPr>
                <a:t>Rất</a:t>
              </a:r>
              <a:r>
                <a:rPr lang="en-US" sz="3439" dirty="0">
                  <a:solidFill>
                    <a:srgbClr val="0F2D62"/>
                  </a:solidFill>
                  <a:latin typeface="Lobster"/>
                </a:rPr>
                <a:t> </a:t>
              </a:r>
              <a:r>
                <a:rPr lang="en-US" sz="3439" dirty="0" err="1">
                  <a:solidFill>
                    <a:srgbClr val="0F2D62"/>
                  </a:solidFill>
                  <a:latin typeface="Lobster"/>
                </a:rPr>
                <a:t>vui</a:t>
              </a:r>
              <a:r>
                <a:rPr lang="en-US" sz="3439" dirty="0">
                  <a:solidFill>
                    <a:srgbClr val="0F2D62"/>
                  </a:solidFill>
                  <a:latin typeface="Lobster"/>
                </a:rPr>
                <a:t> </a:t>
              </a:r>
              <a:r>
                <a:rPr lang="en-US" sz="3439" dirty="0" err="1">
                  <a:solidFill>
                    <a:srgbClr val="0F2D62"/>
                  </a:solidFill>
                  <a:latin typeface="Lobster"/>
                </a:rPr>
                <a:t>được</a:t>
              </a:r>
              <a:r>
                <a:rPr lang="en-US" sz="3439" dirty="0">
                  <a:solidFill>
                    <a:srgbClr val="0F2D62"/>
                  </a:solidFill>
                  <a:latin typeface="Lobster"/>
                </a:rPr>
                <a:t> </a:t>
              </a:r>
              <a:r>
                <a:rPr lang="en-US" sz="3439" dirty="0" err="1">
                  <a:solidFill>
                    <a:srgbClr val="0F2D62"/>
                  </a:solidFill>
                  <a:latin typeface="Lobster"/>
                </a:rPr>
                <a:t>gặp</a:t>
              </a:r>
              <a:r>
                <a:rPr lang="en-US" sz="3439" dirty="0">
                  <a:solidFill>
                    <a:srgbClr val="0F2D62"/>
                  </a:solidFill>
                  <a:latin typeface="Lobster"/>
                </a:rPr>
                <a:t> </a:t>
              </a:r>
              <a:r>
                <a:rPr lang="en-US" sz="3439" dirty="0" err="1">
                  <a:solidFill>
                    <a:srgbClr val="0F2D62"/>
                  </a:solidFill>
                  <a:latin typeface="Lobster"/>
                </a:rPr>
                <a:t>lại</a:t>
              </a:r>
              <a:r>
                <a:rPr lang="en-US" sz="3439" dirty="0">
                  <a:solidFill>
                    <a:srgbClr val="0F2D62"/>
                  </a:solidFill>
                  <a:latin typeface="Lobster"/>
                </a:rPr>
                <a:t> </a:t>
              </a:r>
              <a:r>
                <a:rPr lang="en-US" sz="3439" dirty="0" err="1">
                  <a:solidFill>
                    <a:srgbClr val="0F2D62"/>
                  </a:solidFill>
                  <a:latin typeface="Lobster"/>
                </a:rPr>
                <a:t>cậu</a:t>
              </a:r>
              <a:endParaRPr lang="en-US" sz="3439" dirty="0">
                <a:solidFill>
                  <a:srgbClr val="0F2D62"/>
                </a:solidFill>
                <a:latin typeface="Lobster"/>
              </a:endParaRPr>
            </a:p>
          </p:txBody>
        </p:sp>
      </p:grpSp>
      <p:grpSp>
        <p:nvGrpSpPr>
          <p:cNvPr id="15" name="Group 15"/>
          <p:cNvGrpSpPr/>
          <p:nvPr/>
        </p:nvGrpSpPr>
        <p:grpSpPr>
          <a:xfrm rot="551658">
            <a:off x="11866638" y="129399"/>
            <a:ext cx="5153169" cy="3412074"/>
            <a:chOff x="0" y="0"/>
            <a:chExt cx="6870893" cy="4549432"/>
          </a:xfrm>
        </p:grpSpPr>
        <p:pic>
          <p:nvPicPr>
            <p:cNvPr id="16"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39183" flipH="1">
              <a:off x="276869" y="636204"/>
              <a:ext cx="6317155" cy="3277024"/>
            </a:xfrm>
            <a:prstGeom prst="rect">
              <a:avLst/>
            </a:prstGeom>
          </p:spPr>
        </p:pic>
        <p:sp>
          <p:nvSpPr>
            <p:cNvPr id="17" name="TextBox 17"/>
            <p:cNvSpPr txBox="1"/>
            <p:nvPr/>
          </p:nvSpPr>
          <p:spPr>
            <a:xfrm rot="-878171">
              <a:off x="502726" y="1646816"/>
              <a:ext cx="5753051" cy="784803"/>
            </a:xfrm>
            <a:prstGeom prst="rect">
              <a:avLst/>
            </a:prstGeom>
          </p:spPr>
          <p:txBody>
            <a:bodyPr lIns="0" tIns="0" rIns="0" bIns="0" rtlCol="0" anchor="t">
              <a:spAutoFit/>
            </a:bodyPr>
            <a:lstStyle/>
            <a:p>
              <a:pPr algn="ctr">
                <a:lnSpc>
                  <a:spcPts val="5094"/>
                </a:lnSpc>
              </a:pPr>
              <a:r>
                <a:rPr lang="en-US" sz="3639" dirty="0" err="1">
                  <a:solidFill>
                    <a:srgbClr val="1F1D22"/>
                  </a:solidFill>
                  <a:latin typeface="Lobster"/>
                </a:rPr>
                <a:t>Chào</a:t>
              </a:r>
              <a:r>
                <a:rPr lang="en-US" sz="3639" dirty="0">
                  <a:solidFill>
                    <a:srgbClr val="1F1D22"/>
                  </a:solidFill>
                  <a:latin typeface="Lobster"/>
                </a:rPr>
                <a:t> Jon </a:t>
              </a:r>
              <a:r>
                <a:rPr lang="en-US" sz="3639" dirty="0" err="1">
                  <a:solidFill>
                    <a:srgbClr val="1F1D22"/>
                  </a:solidFill>
                  <a:latin typeface="Lobster"/>
                </a:rPr>
                <a:t>và</a:t>
              </a:r>
              <a:r>
                <a:rPr lang="en-US" sz="3639" dirty="0">
                  <a:solidFill>
                    <a:srgbClr val="1F1D22"/>
                  </a:solidFill>
                  <a:latin typeface="Lobster"/>
                </a:rPr>
                <a:t> Miki</a:t>
              </a:r>
            </a:p>
          </p:txBody>
        </p:sp>
      </p:grpSp>
      <p:pic>
        <p:nvPicPr>
          <p:cNvPr id="19"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3487400" y="6085837"/>
            <a:ext cx="5607466" cy="5607466"/>
          </a:xfrm>
          <a:prstGeom prst="rect">
            <a:avLst/>
          </a:prstGeom>
        </p:spPr>
      </p:pic>
      <p:pic>
        <p:nvPicPr>
          <p:cNvPr id="20"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9963601" y="2867298"/>
            <a:ext cx="3413509" cy="5072461"/>
          </a:xfrm>
          <a:prstGeom prst="rect">
            <a:avLst/>
          </a:prstGeom>
        </p:spPr>
      </p:pic>
    </p:spTree>
    <p:extLst>
      <p:ext uri="{BB962C8B-B14F-4D97-AF65-F5344CB8AC3E}">
        <p14:creationId xmlns:p14="http://schemas.microsoft.com/office/powerpoint/2010/main" val="9550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pic>
        <p:nvPicPr>
          <p:cNvPr id="4" name="Picture 4"/>
          <p:cNvPicPr>
            <a:picLocks noChangeAspect="1"/>
          </p:cNvPicPr>
          <p:nvPr/>
        </p:nvPicPr>
        <p:blipFill>
          <a:blip r:embed="rId4"/>
          <a:srcRect/>
          <a:stretch>
            <a:fillRect/>
          </a:stretch>
        </p:blipFill>
        <p:spPr>
          <a:xfrm>
            <a:off x="3040457" y="-962564"/>
            <a:ext cx="3672686" cy="4192405"/>
          </a:xfrm>
          <a:prstGeom prst="rect">
            <a:avLst/>
          </a:prstGeom>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96116"/>
            <a:ext cx="9025839"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peech Bubble: Rectangle with Corners Rounded 6">
            <a:extLst>
              <a:ext uri="{FF2B5EF4-FFF2-40B4-BE49-F238E27FC236}">
                <a16:creationId xmlns:a16="http://schemas.microsoft.com/office/drawing/2014/main" id="{10CCC72B-593B-4ECC-9A8C-CF0835BE6B5C}"/>
              </a:ext>
            </a:extLst>
          </p:cNvPr>
          <p:cNvSpPr/>
          <p:nvPr/>
        </p:nvSpPr>
        <p:spPr>
          <a:xfrm>
            <a:off x="1610591" y="2705100"/>
            <a:ext cx="15163800" cy="22236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b="1" dirty="0">
                <a:solidFill>
                  <a:srgbClr val="F79646">
                    <a:lumMod val="75000"/>
                  </a:srgbClr>
                </a:solidFill>
                <a:latin typeface="Lobster" charset="0"/>
                <a:cs typeface="Calibri" panose="020F0502020204030204" pitchFamily="34" charset="0"/>
              </a:rPr>
              <a:t>1. </a:t>
            </a:r>
            <a:r>
              <a:rPr lang="en-US" sz="4400" b="1" dirty="0" err="1">
                <a:solidFill>
                  <a:srgbClr val="F79646">
                    <a:lumMod val="75000"/>
                  </a:srgbClr>
                </a:solidFill>
                <a:latin typeface="Lobster" charset="0"/>
                <a:cs typeface="Calibri" panose="020F0502020204030204" pitchFamily="34" charset="0"/>
              </a:rPr>
              <a:t>Giúp</a:t>
            </a:r>
            <a:r>
              <a:rPr lang="en-US" sz="4400" b="1" dirty="0">
                <a:solidFill>
                  <a:srgbClr val="F79646">
                    <a:lumMod val="75000"/>
                  </a:srgbClr>
                </a:solidFill>
                <a:latin typeface="Lobster" charset="0"/>
                <a:cs typeface="Calibri" panose="020F0502020204030204" pitchFamily="34" charset="0"/>
              </a:rPr>
              <a:t> HS </a:t>
            </a:r>
            <a:r>
              <a:rPr lang="en-US" sz="4400" b="1" dirty="0" err="1">
                <a:solidFill>
                  <a:srgbClr val="F79646">
                    <a:lumMod val="75000"/>
                  </a:srgbClr>
                </a:solidFill>
                <a:latin typeface="Lobster" charset="0"/>
                <a:cs typeface="Calibri" panose="020F0502020204030204" pitchFamily="34" charset="0"/>
              </a:rPr>
              <a:t>hiểu</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thế</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nào</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là</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liên</a:t>
            </a:r>
            <a:r>
              <a:rPr lang="en-US" sz="4400" b="1" dirty="0">
                <a:solidFill>
                  <a:srgbClr val="F79646">
                    <a:lumMod val="75000"/>
                  </a:srgbClr>
                </a:solidFill>
                <a:latin typeface="Lobster" charset="0"/>
                <a:cs typeface="Calibri" panose="020F0502020204030204" pitchFamily="34" charset="0"/>
              </a:rPr>
              <a:t> kết </a:t>
            </a:r>
            <a:r>
              <a:rPr lang="en-US" sz="4400" b="1" dirty="0" err="1">
                <a:solidFill>
                  <a:srgbClr val="F79646">
                    <a:lumMod val="75000"/>
                  </a:srgbClr>
                </a:solidFill>
                <a:latin typeface="Lobster" charset="0"/>
                <a:cs typeface="Calibri" panose="020F0502020204030204" pitchFamily="34" charset="0"/>
              </a:rPr>
              <a:t>câu</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bằng</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từ</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ngữ</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nối</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tác</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dụng</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của</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phép</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nối</a:t>
            </a:r>
            <a:r>
              <a:rPr lang="en-US" sz="4400" b="1" dirty="0">
                <a:solidFill>
                  <a:srgbClr val="F79646">
                    <a:lumMod val="75000"/>
                  </a:srgbClr>
                </a:solidFill>
                <a:latin typeface="Lobster" charset="0"/>
                <a:cs typeface="Calibri" panose="020F0502020204030204" pitchFamily="34" charset="0"/>
              </a:rPr>
              <a:t>.</a:t>
            </a:r>
          </a:p>
        </p:txBody>
      </p:sp>
      <p:sp>
        <p:nvSpPr>
          <p:cNvPr id="11" name="Speech Bubble: Rectangle with Corners Rounded 6">
            <a:extLst>
              <a:ext uri="{FF2B5EF4-FFF2-40B4-BE49-F238E27FC236}">
                <a16:creationId xmlns:a16="http://schemas.microsoft.com/office/drawing/2014/main" id="{10CCC72B-593B-4ECC-9A8C-CF0835BE6B5C}"/>
              </a:ext>
            </a:extLst>
          </p:cNvPr>
          <p:cNvSpPr/>
          <p:nvPr/>
        </p:nvSpPr>
        <p:spPr>
          <a:xfrm>
            <a:off x="1645227" y="5295900"/>
            <a:ext cx="15163800" cy="213706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b="1" dirty="0">
                <a:solidFill>
                  <a:srgbClr val="F79646">
                    <a:lumMod val="75000"/>
                  </a:srgbClr>
                </a:solidFill>
                <a:latin typeface="Lobster" charset="0"/>
                <a:cs typeface="Calibri" panose="020F0502020204030204" pitchFamily="34" charset="0"/>
              </a:rPr>
              <a:t>2. </a:t>
            </a:r>
            <a:r>
              <a:rPr lang="vi-VN" sz="4400" b="1" dirty="0">
                <a:solidFill>
                  <a:srgbClr val="F79646">
                    <a:lumMod val="75000"/>
                  </a:srgbClr>
                </a:solidFill>
                <a:latin typeface="Lobster" charset="0"/>
                <a:cs typeface="Calibri" panose="020F0502020204030204" pitchFamily="34" charset="0"/>
              </a:rPr>
              <a:t>Hiểu và nhận biết được những từ ngữ dùng để nối các câu và bước đầu biết</a:t>
            </a:r>
            <a:r>
              <a:rPr lang="en-US" sz="4400" b="1" dirty="0">
                <a:solidFill>
                  <a:srgbClr val="F79646">
                    <a:lumMod val="75000"/>
                  </a:srgbClr>
                </a:solidFill>
                <a:latin typeface="Lobster" charset="0"/>
                <a:cs typeface="Calibri" panose="020F0502020204030204" pitchFamily="34" charset="0"/>
              </a:rPr>
              <a:t> </a:t>
            </a:r>
            <a:r>
              <a:rPr lang="vi-VN" sz="4400" b="1" dirty="0">
                <a:solidFill>
                  <a:srgbClr val="F79646">
                    <a:lumMod val="75000"/>
                  </a:srgbClr>
                </a:solidFill>
                <a:latin typeface="Lobster" charset="0"/>
                <a:cs typeface="Calibri" panose="020F0502020204030204" pitchFamily="34" charset="0"/>
              </a:rPr>
              <a:t>sử dụng các từ ngữ nối để liên kết câu.</a:t>
            </a:r>
            <a:endParaRPr lang="en-US" sz="4400" b="1" dirty="0">
              <a:solidFill>
                <a:srgbClr val="F79646">
                  <a:lumMod val="75000"/>
                </a:srgbClr>
              </a:solidFill>
              <a:latin typeface="Lobster" charset="0"/>
              <a:cs typeface="Calibri" panose="020F0502020204030204" pitchFamily="34" charset="0"/>
            </a:endParaRPr>
          </a:p>
        </p:txBody>
      </p:sp>
      <p:sp>
        <p:nvSpPr>
          <p:cNvPr id="12" name="Speech Bubble: Rectangle with Corners Rounded 6">
            <a:extLst>
              <a:ext uri="{FF2B5EF4-FFF2-40B4-BE49-F238E27FC236}">
                <a16:creationId xmlns:a16="http://schemas.microsoft.com/office/drawing/2014/main" id="{10CCC72B-593B-4ECC-9A8C-CF0835BE6B5C}"/>
              </a:ext>
            </a:extLst>
          </p:cNvPr>
          <p:cNvSpPr/>
          <p:nvPr/>
        </p:nvSpPr>
        <p:spPr>
          <a:xfrm>
            <a:off x="1645227" y="7886700"/>
            <a:ext cx="15163800" cy="213706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sz="4400" b="1" dirty="0">
                <a:solidFill>
                  <a:srgbClr val="F79646">
                    <a:lumMod val="75000"/>
                  </a:srgbClr>
                </a:solidFill>
                <a:latin typeface="Lobster" charset="0"/>
                <a:cs typeface="Calibri" panose="020F0502020204030204" pitchFamily="34" charset="0"/>
              </a:rPr>
              <a:t>3. </a:t>
            </a:r>
            <a:r>
              <a:rPr lang="vi-VN" sz="4400" b="1" dirty="0">
                <a:solidFill>
                  <a:srgbClr val="F79646">
                    <a:lumMod val="75000"/>
                  </a:srgbClr>
                </a:solidFill>
                <a:latin typeface="Lobster" charset="0"/>
                <a:cs typeface="Calibri" panose="020F0502020204030204" pitchFamily="34" charset="0"/>
              </a:rPr>
              <a:t>Thực hiện được yêu cầu bài tập </a:t>
            </a:r>
            <a:r>
              <a:rPr lang="en-US" sz="4400" b="1" dirty="0">
                <a:solidFill>
                  <a:srgbClr val="F79646">
                    <a:lumMod val="75000"/>
                  </a:srgbClr>
                </a:solidFill>
                <a:latin typeface="Lobster" charset="0"/>
                <a:cs typeface="Calibri" panose="020F0502020204030204" pitchFamily="34" charset="0"/>
              </a:rPr>
              <a:t>1, 2 </a:t>
            </a:r>
            <a:r>
              <a:rPr lang="en-US" sz="4400" b="1" dirty="0" err="1">
                <a:solidFill>
                  <a:srgbClr val="F79646">
                    <a:lumMod val="75000"/>
                  </a:srgbClr>
                </a:solidFill>
                <a:latin typeface="Lobster" charset="0"/>
                <a:cs typeface="Calibri" panose="020F0502020204030204" pitchFamily="34" charset="0"/>
              </a:rPr>
              <a:t>phần</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Luyện</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tập</a:t>
            </a:r>
            <a:r>
              <a:rPr lang="en-US" sz="4400" b="1" dirty="0">
                <a:solidFill>
                  <a:srgbClr val="F79646">
                    <a:lumMod val="75000"/>
                  </a:srgbClr>
                </a:solidFill>
                <a:latin typeface="Lobster" charset="0"/>
                <a:cs typeface="Calibri" panose="020F0502020204030204" pitchFamily="34" charset="0"/>
              </a:rPr>
              <a:t>.</a:t>
            </a:r>
          </a:p>
        </p:txBody>
      </p:sp>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675541">
            <a:off x="14701096" y="762278"/>
            <a:ext cx="2925249" cy="4114800"/>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2400" y="7299168"/>
            <a:ext cx="2137536" cy="2533717"/>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22138" y="3816926"/>
            <a:ext cx="2046178" cy="2057400"/>
          </a:xfrm>
          <a:prstGeom prst="rect">
            <a:avLst/>
          </a:prstGeom>
        </p:spPr>
      </p:pic>
      <p:pic>
        <p:nvPicPr>
          <p:cNvPr id="17" name="Picture 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13700" y="1152185"/>
            <a:ext cx="1231527" cy="1199200"/>
          </a:xfrm>
          <a:prstGeom prst="rect">
            <a:avLst/>
          </a:prstGeom>
        </p:spPr>
      </p:pic>
      <p:pic>
        <p:nvPicPr>
          <p:cNvPr id="18"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408117" y="833838"/>
            <a:ext cx="615763" cy="599600"/>
          </a:xfrm>
          <a:prstGeom prst="rect">
            <a:avLst/>
          </a:prstGeom>
        </p:spPr>
      </p:pic>
      <p:pic>
        <p:nvPicPr>
          <p:cNvPr id="19"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746615" y="8163128"/>
            <a:ext cx="615763" cy="599600"/>
          </a:xfrm>
          <a:prstGeom prst="rect">
            <a:avLst/>
          </a:prstGeom>
        </p:spPr>
      </p:pic>
      <p:pic>
        <p:nvPicPr>
          <p:cNvPr id="20"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792354" y="4628954"/>
            <a:ext cx="615763" cy="599600"/>
          </a:xfrm>
          <a:prstGeom prst="rect">
            <a:avLst/>
          </a:prstGeom>
        </p:spPr>
      </p:pic>
      <p:pic>
        <p:nvPicPr>
          <p:cNvPr id="21" name="Picture 6" descr="Cách đánh dấu tích trong word mới nhất | Vivureviews.com">
            <a:extLst>
              <a:ext uri="{FF2B5EF4-FFF2-40B4-BE49-F238E27FC236}">
                <a16:creationId xmlns:a16="http://schemas.microsoft.com/office/drawing/2014/main" id="{755EDDCA-EA9A-46FC-8410-6F496E6A841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850626" y="3455097"/>
            <a:ext cx="1529389" cy="159101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ách đánh dấu tích trong word mới nhất | Vivureviews.com">
            <a:extLst>
              <a:ext uri="{FF2B5EF4-FFF2-40B4-BE49-F238E27FC236}">
                <a16:creationId xmlns:a16="http://schemas.microsoft.com/office/drawing/2014/main" id="{755EDDCA-EA9A-46FC-8410-6F496E6A841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734606" y="5874326"/>
            <a:ext cx="1319890" cy="15910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ách đánh dấu tích trong word mới nhất | Vivureviews.com">
            <a:extLst>
              <a:ext uri="{FF2B5EF4-FFF2-40B4-BE49-F238E27FC236}">
                <a16:creationId xmlns:a16="http://schemas.microsoft.com/office/drawing/2014/main" id="{755EDDCA-EA9A-46FC-8410-6F496E6A841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503775" y="8159725"/>
            <a:ext cx="1319890" cy="1591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47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844048" y="507611"/>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92178" y="6907897"/>
            <a:ext cx="3165553" cy="330370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21314">
            <a:off x="2588864" y="7860870"/>
            <a:ext cx="1930215" cy="2057400"/>
          </a:xfrm>
          <a:prstGeom prst="rect">
            <a:avLst/>
          </a:prstGeom>
        </p:spPr>
      </p:pic>
      <p:grpSp>
        <p:nvGrpSpPr>
          <p:cNvPr id="8" name="Group 8"/>
          <p:cNvGrpSpPr/>
          <p:nvPr/>
        </p:nvGrpSpPr>
        <p:grpSpPr>
          <a:xfrm>
            <a:off x="-465462" y="253014"/>
            <a:ext cx="18753462" cy="9912518"/>
            <a:chOff x="0" y="0"/>
            <a:chExt cx="25004616" cy="13216691"/>
          </a:xfrm>
        </p:grpSpPr>
        <p:pic>
          <p:nvPicPr>
            <p:cNvPr id="9" name="Picture 9"/>
            <p:cNvPicPr>
              <a:picLocks noChangeAspect="1"/>
            </p:cNvPicPr>
            <p:nvPr/>
          </p:nvPicPr>
          <p:blipFill>
            <a:blip r:embed="rId11"/>
            <a:srcRect l="477" t="5963" b="5963"/>
            <a:stretch>
              <a:fillRect/>
            </a:stretch>
          </p:blipFill>
          <p:spPr>
            <a:xfrm>
              <a:off x="0" y="612549"/>
              <a:ext cx="25004616" cy="12604142"/>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517023" y="0"/>
              <a:ext cx="5175671" cy="347240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625508" y="2191522"/>
              <a:ext cx="9753600" cy="2206752"/>
            </a:xfrm>
            <a:prstGeom prst="rect">
              <a:avLst/>
            </a:prstGeom>
          </p:spPr>
        </p:pic>
      </p:grpSp>
      <p:sp>
        <p:nvSpPr>
          <p:cNvPr id="13" name="TextBox 13"/>
          <p:cNvSpPr txBox="1"/>
          <p:nvPr/>
        </p:nvSpPr>
        <p:spPr>
          <a:xfrm>
            <a:off x="2497066" y="4076646"/>
            <a:ext cx="10543451" cy="4126258"/>
          </a:xfrm>
          <a:prstGeom prst="rect">
            <a:avLst/>
          </a:prstGeom>
        </p:spPr>
        <p:txBody>
          <a:bodyPr lIns="0" tIns="0" rIns="0" bIns="0" rtlCol="0" anchor="t">
            <a:spAutoFit/>
          </a:bodyPr>
          <a:lstStyle/>
          <a:p>
            <a:pPr marL="685800" indent="-685800">
              <a:lnSpc>
                <a:spcPct val="150000"/>
              </a:lnSpc>
              <a:buFont typeface="Wingdings" pitchFamily="2" charset="2"/>
              <a:buChar char="v"/>
            </a:pPr>
            <a:r>
              <a:rPr lang="vi-VN" sz="4603" dirty="0">
                <a:solidFill>
                  <a:srgbClr val="925A05"/>
                </a:solidFill>
                <a:latin typeface="Lobster"/>
              </a:rPr>
              <a:t>Học thuộc lòng phần ghi nhớ.</a:t>
            </a:r>
          </a:p>
          <a:p>
            <a:pPr marL="685800" indent="-685800">
              <a:lnSpc>
                <a:spcPct val="150000"/>
              </a:lnSpc>
              <a:buFont typeface="Wingdings" pitchFamily="2" charset="2"/>
              <a:buChar char="v"/>
            </a:pPr>
            <a:r>
              <a:rPr lang="vi-VN" sz="4603" dirty="0">
                <a:solidFill>
                  <a:srgbClr val="925A05"/>
                </a:solidFill>
                <a:latin typeface="Lobster"/>
              </a:rPr>
              <a:t>Làm bài tập 1 (4 đoạn văn còn lại).</a:t>
            </a:r>
          </a:p>
          <a:p>
            <a:pPr marL="685800" indent="-685800">
              <a:lnSpc>
                <a:spcPct val="150000"/>
              </a:lnSpc>
              <a:buFont typeface="Wingdings" pitchFamily="2" charset="2"/>
              <a:buChar char="v"/>
            </a:pPr>
            <a:r>
              <a:rPr lang="vi-VN" sz="4603" dirty="0">
                <a:solidFill>
                  <a:srgbClr val="925A05"/>
                </a:solidFill>
                <a:latin typeface="Lobster"/>
              </a:rPr>
              <a:t>Xem trước bài Ôn tập, SGK trang 100.</a:t>
            </a:r>
          </a:p>
          <a:p>
            <a:pPr marL="685800" indent="-685800">
              <a:lnSpc>
                <a:spcPct val="150000"/>
              </a:lnSpc>
              <a:buFont typeface="Wingdings" pitchFamily="2" charset="2"/>
              <a:buChar char="v"/>
            </a:pPr>
            <a:endParaRPr lang="en-US" sz="4603" dirty="0">
              <a:solidFill>
                <a:srgbClr val="925A05"/>
              </a:solidFill>
              <a:latin typeface="Lobster"/>
            </a:endParaRPr>
          </a:p>
        </p:txBody>
      </p:sp>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675541">
            <a:off x="15105271" y="2093632"/>
            <a:ext cx="2925249" cy="4114800"/>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28700" y="7363664"/>
            <a:ext cx="2137536" cy="2533717"/>
          </a:xfrm>
          <a:prstGeom prst="rect">
            <a:avLst/>
          </a:prstGeom>
        </p:spPr>
      </p:pic>
      <p:pic>
        <p:nvPicPr>
          <p:cNvPr id="16" name="Picture 16"/>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6549234" y="7946453"/>
            <a:ext cx="2046178" cy="2057400"/>
          </a:xfrm>
          <a:prstGeom prst="rect">
            <a:avLst/>
          </a:prstGeom>
        </p:spPr>
      </p:pic>
      <p:sp>
        <p:nvSpPr>
          <p:cNvPr id="17" name="TextBox 17"/>
          <p:cNvSpPr txBox="1"/>
          <p:nvPr/>
        </p:nvSpPr>
        <p:spPr>
          <a:xfrm rot="-61915">
            <a:off x="2504885" y="2871463"/>
            <a:ext cx="11806650" cy="974626"/>
          </a:xfrm>
          <a:prstGeom prst="rect">
            <a:avLst/>
          </a:prstGeom>
        </p:spPr>
        <p:txBody>
          <a:bodyPr lIns="0" tIns="0" rIns="0" bIns="0" rtlCol="0" anchor="t">
            <a:spAutoFit/>
          </a:bodyPr>
          <a:lstStyle/>
          <a:p>
            <a:pPr algn="ctr">
              <a:lnSpc>
                <a:spcPts val="7598"/>
              </a:lnSpc>
            </a:pPr>
            <a:r>
              <a:rPr lang="en-US" sz="5427" dirty="0" err="1">
                <a:solidFill>
                  <a:srgbClr val="4BACC6">
                    <a:lumMod val="75000"/>
                  </a:srgbClr>
                </a:solidFill>
                <a:latin typeface="Bungee"/>
              </a:rPr>
              <a:t>Dặn</a:t>
            </a:r>
            <a:r>
              <a:rPr lang="en-US" sz="5427" dirty="0">
                <a:solidFill>
                  <a:srgbClr val="4BACC6">
                    <a:lumMod val="75000"/>
                  </a:srgbClr>
                </a:solidFill>
                <a:latin typeface="Bungee"/>
              </a:rPr>
              <a:t> </a:t>
            </a:r>
            <a:r>
              <a:rPr lang="en-US" sz="5427" dirty="0" err="1">
                <a:solidFill>
                  <a:srgbClr val="4BACC6">
                    <a:lumMod val="75000"/>
                  </a:srgbClr>
                </a:solidFill>
                <a:latin typeface="Bungee"/>
              </a:rPr>
              <a:t>dò</a:t>
            </a:r>
            <a:endParaRPr lang="en-US" sz="5427" dirty="0">
              <a:solidFill>
                <a:srgbClr val="4BACC6">
                  <a:lumMod val="75000"/>
                </a:srgbClr>
              </a:solidFill>
              <a:latin typeface="Bungee"/>
            </a:endParaRPr>
          </a:p>
        </p:txBody>
      </p:sp>
    </p:spTree>
    <p:extLst>
      <p:ext uri="{BB962C8B-B14F-4D97-AF65-F5344CB8AC3E}">
        <p14:creationId xmlns:p14="http://schemas.microsoft.com/office/powerpoint/2010/main" val="188295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620154" y="-758005"/>
            <a:ext cx="9764154"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70595" y="1028700"/>
            <a:ext cx="7537804" cy="277014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4000" y="4148528"/>
            <a:ext cx="7910704" cy="2907184"/>
          </a:xfrm>
          <a:prstGeom prst="rect">
            <a:avLst/>
          </a:prstGeom>
        </p:spPr>
      </p:pic>
      <p:pic>
        <p:nvPicPr>
          <p:cNvPr id="7" name="Picture 7"/>
          <p:cNvPicPr>
            <a:picLocks noChangeAspect="1"/>
          </p:cNvPicPr>
          <p:nvPr/>
        </p:nvPicPr>
        <p:blipFill>
          <a:blip r:embed="rId8"/>
          <a:srcRect/>
          <a:stretch>
            <a:fillRect/>
          </a:stretch>
        </p:blipFill>
        <p:spPr>
          <a:xfrm>
            <a:off x="8145789" y="4436722"/>
            <a:ext cx="1996423" cy="1740125"/>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888441" y="4551600"/>
            <a:ext cx="2039918" cy="2101040"/>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516899" y="7160070"/>
            <a:ext cx="7537804" cy="2770143"/>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162421" y="7736456"/>
            <a:ext cx="2193757" cy="2193757"/>
          </a:xfrm>
          <a:prstGeom prst="rect">
            <a:avLst/>
          </a:prstGeom>
        </p:spPr>
      </p:pic>
      <p:sp>
        <p:nvSpPr>
          <p:cNvPr id="12" name="TextBox 12"/>
          <p:cNvSpPr txBox="1"/>
          <p:nvPr/>
        </p:nvSpPr>
        <p:spPr>
          <a:xfrm>
            <a:off x="10160592" y="7943162"/>
            <a:ext cx="6421503" cy="1103948"/>
          </a:xfrm>
          <a:prstGeom prst="rect">
            <a:avLst/>
          </a:prstGeom>
        </p:spPr>
        <p:txBody>
          <a:bodyPr lIns="0" tIns="0" rIns="0" bIns="0" rtlCol="0" anchor="t">
            <a:spAutoFit/>
          </a:bodyPr>
          <a:lstStyle/>
          <a:p>
            <a:pPr algn="ctr">
              <a:lnSpc>
                <a:spcPts val="9240"/>
              </a:lnSpc>
            </a:pPr>
            <a:r>
              <a:rPr lang="en-US" sz="6000" dirty="0" err="1">
                <a:solidFill>
                  <a:srgbClr val="0F2D62"/>
                </a:solidFill>
                <a:latin typeface="Lobster"/>
              </a:rPr>
              <a:t>Hải</a:t>
            </a:r>
            <a:r>
              <a:rPr lang="en-US" sz="6000" dirty="0">
                <a:solidFill>
                  <a:srgbClr val="0F2D62"/>
                </a:solidFill>
                <a:latin typeface="Lobster"/>
              </a:rPr>
              <a:t> </a:t>
            </a:r>
            <a:r>
              <a:rPr lang="en-US" sz="6000" dirty="0" err="1">
                <a:solidFill>
                  <a:srgbClr val="0F2D62"/>
                </a:solidFill>
                <a:latin typeface="Lobster"/>
              </a:rPr>
              <a:t>Vương</a:t>
            </a:r>
            <a:r>
              <a:rPr lang="en-US" sz="6000" dirty="0">
                <a:solidFill>
                  <a:srgbClr val="0F2D62"/>
                </a:solidFill>
                <a:latin typeface="Lobster"/>
              </a:rPr>
              <a:t> </a:t>
            </a:r>
            <a:r>
              <a:rPr lang="en-US" sz="6000" dirty="0" err="1">
                <a:solidFill>
                  <a:srgbClr val="0F2D62"/>
                </a:solidFill>
                <a:latin typeface="Lobster"/>
              </a:rPr>
              <a:t>lạnh</a:t>
            </a:r>
            <a:r>
              <a:rPr lang="en-US" sz="6000" dirty="0">
                <a:solidFill>
                  <a:srgbClr val="0F2D62"/>
                </a:solidFill>
                <a:latin typeface="Lobster"/>
              </a:rPr>
              <a:t> </a:t>
            </a:r>
            <a:r>
              <a:rPr lang="en-US" sz="6000" dirty="0" err="1">
                <a:solidFill>
                  <a:srgbClr val="0F2D62"/>
                </a:solidFill>
                <a:latin typeface="Lobster"/>
              </a:rPr>
              <a:t>lẽo</a:t>
            </a:r>
            <a:endParaRPr lang="en-US" sz="6000" dirty="0">
              <a:solidFill>
                <a:srgbClr val="0F2D62"/>
              </a:solidFill>
              <a:latin typeface="Lobster"/>
            </a:endParaRPr>
          </a:p>
        </p:txBody>
      </p:sp>
      <p:pic>
        <p:nvPicPr>
          <p:cNvPr id="13" name="Picture 13"/>
          <p:cNvPicPr>
            <a:picLocks noChangeAspect="1"/>
          </p:cNvPicPr>
          <p:nvPr/>
        </p:nvPicPr>
        <p:blipFill>
          <a:blip r:embed="rId8"/>
          <a:srcRect/>
          <a:stretch>
            <a:fillRect/>
          </a:stretch>
        </p:blipFill>
        <p:spPr>
          <a:xfrm>
            <a:off x="8372384" y="7675079"/>
            <a:ext cx="1996423" cy="1740125"/>
          </a:xfrm>
          <a:prstGeom prst="rect">
            <a:avLst/>
          </a:prstGeom>
        </p:spPr>
      </p:pic>
      <p:sp>
        <p:nvSpPr>
          <p:cNvPr id="14" name="TextBox 14"/>
          <p:cNvSpPr txBox="1"/>
          <p:nvPr/>
        </p:nvSpPr>
        <p:spPr>
          <a:xfrm>
            <a:off x="10165912" y="4966802"/>
            <a:ext cx="5947172" cy="1069524"/>
          </a:xfrm>
          <a:prstGeom prst="rect">
            <a:avLst/>
          </a:prstGeom>
        </p:spPr>
        <p:txBody>
          <a:bodyPr lIns="0" tIns="0" rIns="0" bIns="0" rtlCol="0" anchor="t">
            <a:spAutoFit/>
          </a:bodyPr>
          <a:lstStyle/>
          <a:p>
            <a:pPr algn="ctr">
              <a:lnSpc>
                <a:spcPts val="9240"/>
              </a:lnSpc>
            </a:pPr>
            <a:r>
              <a:rPr lang="en-US" sz="6000" dirty="0">
                <a:solidFill>
                  <a:srgbClr val="0F2D62"/>
                </a:solidFill>
                <a:latin typeface="Lobster"/>
              </a:rPr>
              <a:t>Sao Kim </a:t>
            </a:r>
            <a:r>
              <a:rPr lang="en-US" sz="6000" dirty="0" err="1">
                <a:solidFill>
                  <a:srgbClr val="0F2D62"/>
                </a:solidFill>
                <a:latin typeface="Lobster"/>
              </a:rPr>
              <a:t>nóng</a:t>
            </a:r>
            <a:r>
              <a:rPr lang="en-US" sz="6000" dirty="0">
                <a:solidFill>
                  <a:srgbClr val="0F2D62"/>
                </a:solidFill>
                <a:latin typeface="Lobster"/>
              </a:rPr>
              <a:t> </a:t>
            </a:r>
            <a:r>
              <a:rPr lang="en-US" sz="6000" dirty="0" err="1">
                <a:solidFill>
                  <a:srgbClr val="0F2D62"/>
                </a:solidFill>
                <a:latin typeface="Lobster"/>
              </a:rPr>
              <a:t>bức</a:t>
            </a:r>
            <a:endParaRPr lang="en-US" sz="6000" dirty="0">
              <a:solidFill>
                <a:srgbClr val="0F2D62"/>
              </a:solidFill>
              <a:latin typeface="Lobster"/>
            </a:endParaRPr>
          </a:p>
        </p:txBody>
      </p:sp>
      <p:pic>
        <p:nvPicPr>
          <p:cNvPr id="16" name="Picture 16"/>
          <p:cNvPicPr>
            <a:picLocks noChangeAspect="1"/>
          </p:cNvPicPr>
          <p:nvPr/>
        </p:nvPicPr>
        <p:blipFill>
          <a:blip r:embed="rId8"/>
          <a:srcRect/>
          <a:stretch>
            <a:fillRect/>
          </a:stretch>
        </p:blipFill>
        <p:spPr>
          <a:xfrm>
            <a:off x="8515691" y="1187337"/>
            <a:ext cx="1996423" cy="1740125"/>
          </a:xfrm>
          <a:prstGeom prst="rect">
            <a:avLst/>
          </a:prstGeom>
        </p:spPr>
      </p:pic>
      <p:pic>
        <p:nvPicPr>
          <p:cNvPr id="17" name="Picture 17"/>
          <p:cNvPicPr>
            <a:picLocks noChangeAspect="1"/>
          </p:cNvPicPr>
          <p:nvPr/>
        </p:nvPicPr>
        <p:blipFill>
          <a:blip r:embed="rId15"/>
          <a:srcRect/>
          <a:stretch>
            <a:fillRect/>
          </a:stretch>
        </p:blipFill>
        <p:spPr>
          <a:xfrm>
            <a:off x="15888440" y="1512092"/>
            <a:ext cx="1803358" cy="1803358"/>
          </a:xfrm>
          <a:prstGeom prst="rect">
            <a:avLst/>
          </a:prstGeom>
        </p:spPr>
      </p:pic>
      <p:sp>
        <p:nvSpPr>
          <p:cNvPr id="18" name="TextBox 18"/>
          <p:cNvSpPr txBox="1"/>
          <p:nvPr/>
        </p:nvSpPr>
        <p:spPr>
          <a:xfrm>
            <a:off x="10589259" y="1811791"/>
            <a:ext cx="5393085" cy="1103948"/>
          </a:xfrm>
          <a:prstGeom prst="rect">
            <a:avLst/>
          </a:prstGeom>
        </p:spPr>
        <p:txBody>
          <a:bodyPr lIns="0" tIns="0" rIns="0" bIns="0" rtlCol="0" anchor="t">
            <a:spAutoFit/>
          </a:bodyPr>
          <a:lstStyle/>
          <a:p>
            <a:pPr algn="ctr">
              <a:lnSpc>
                <a:spcPts val="9240"/>
              </a:lnSpc>
            </a:pPr>
            <a:r>
              <a:rPr lang="en-US" sz="6000" dirty="0">
                <a:solidFill>
                  <a:srgbClr val="0F2D62"/>
                </a:solidFill>
                <a:latin typeface="Lobster"/>
              </a:rPr>
              <a:t>Sao </a:t>
            </a:r>
            <a:r>
              <a:rPr lang="en-US" sz="6000" dirty="0" err="1">
                <a:solidFill>
                  <a:srgbClr val="0F2D62"/>
                </a:solidFill>
                <a:latin typeface="Lobster"/>
              </a:rPr>
              <a:t>Thủy</a:t>
            </a:r>
            <a:r>
              <a:rPr lang="en-US" sz="6000" dirty="0">
                <a:solidFill>
                  <a:srgbClr val="0F2D62"/>
                </a:solidFill>
                <a:latin typeface="Lobster"/>
              </a:rPr>
              <a:t> </a:t>
            </a:r>
            <a:r>
              <a:rPr lang="en-US" sz="6000" dirty="0" err="1">
                <a:solidFill>
                  <a:srgbClr val="0F2D62"/>
                </a:solidFill>
                <a:latin typeface="Lobster"/>
              </a:rPr>
              <a:t>nhỏ</a:t>
            </a:r>
            <a:r>
              <a:rPr lang="en-US" sz="6000" dirty="0">
                <a:solidFill>
                  <a:srgbClr val="0F2D62"/>
                </a:solidFill>
                <a:latin typeface="Lobster"/>
              </a:rPr>
              <a:t> </a:t>
            </a:r>
            <a:r>
              <a:rPr lang="en-US" sz="6000" dirty="0" err="1">
                <a:solidFill>
                  <a:srgbClr val="0F2D62"/>
                </a:solidFill>
                <a:latin typeface="Lobster"/>
              </a:rPr>
              <a:t>bé</a:t>
            </a:r>
            <a:endParaRPr lang="en-US" sz="6000" dirty="0">
              <a:solidFill>
                <a:srgbClr val="0F2D62"/>
              </a:solidFill>
              <a:latin typeface="Lobs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8" presetClass="emph" presetSubtype="0" repeatCount="1200" fill="hold" nodeType="afterEffect">
                                  <p:stCondLst>
                                    <p:cond delay="0"/>
                                  </p:stCondLst>
                                  <p:childTnLst>
                                    <p:animRot by="21600000">
                                      <p:cBhvr>
                                        <p:cTn id="22" dur="2000" fill="hold"/>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8" presetClass="emph" presetSubtype="0" repeatCount="indefinite" fill="hold" nodeType="withEffect">
                                  <p:stCondLst>
                                    <p:cond delay="0"/>
                                  </p:stCondLst>
                                  <p:childTnLst>
                                    <p:animRot by="21600000">
                                      <p:cBhvr>
                                        <p:cTn id="41" dur="2000" fill="hold"/>
                                        <p:tgtEl>
                                          <p:spTgt spid="8"/>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par>
                                <p:cTn id="59" presetID="8" presetClass="emph" presetSubtype="0" fill="hold" nodeType="withEffect">
                                  <p:stCondLst>
                                    <p:cond delay="0"/>
                                  </p:stCondLst>
                                  <p:childTnLst>
                                    <p:animRot by="21600000">
                                      <p:cBhvr>
                                        <p:cTn id="60"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a:srcRect/>
          <a:stretch>
            <a:fillRect/>
          </a:stretch>
        </p:blipFill>
        <p:spPr>
          <a:xfrm>
            <a:off x="12558572" y="442772"/>
            <a:ext cx="9401456" cy="940145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18077" y="1262364"/>
            <a:ext cx="1516620" cy="147680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22305" y="7775286"/>
            <a:ext cx="878292" cy="85523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683989" y="9277372"/>
            <a:ext cx="1036845" cy="1009628"/>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850026" y="1028700"/>
            <a:ext cx="2059188" cy="138152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992178" y="6907897"/>
            <a:ext cx="3165553" cy="3303708"/>
          </a:xfrm>
          <a:prstGeom prst="rect">
            <a:avLst/>
          </a:prstGeom>
        </p:spPr>
      </p:pic>
      <p:pic>
        <p:nvPicPr>
          <p:cNvPr id="10" name="Picture 10"/>
          <p:cNvPicPr>
            <a:picLocks noChangeAspect="1"/>
          </p:cNvPicPr>
          <p:nvPr/>
        </p:nvPicPr>
        <p:blipFill>
          <a:blip r:embed="rId12"/>
          <a:srcRect/>
          <a:stretch>
            <a:fillRect/>
          </a:stretch>
        </p:blipFill>
        <p:spPr>
          <a:xfrm>
            <a:off x="-3899078" y="-2070901"/>
            <a:ext cx="6396145" cy="6738643"/>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182350" y="2467442"/>
            <a:ext cx="1501341" cy="1764397"/>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257906" y="4795592"/>
            <a:ext cx="10851570" cy="446270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368318">
            <a:off x="9287330" y="4416326"/>
            <a:ext cx="1184581" cy="1153486"/>
          </a:xfrm>
          <a:prstGeom prst="rect">
            <a:avLst/>
          </a:prstGeom>
        </p:spPr>
      </p:pic>
      <p:pic>
        <p:nvPicPr>
          <p:cNvPr id="14" name="Picture 1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321314">
            <a:off x="2588864" y="7860870"/>
            <a:ext cx="1930215" cy="2057400"/>
          </a:xfrm>
          <a:prstGeom prst="rect">
            <a:avLst/>
          </a:prstGeom>
        </p:spPr>
      </p:pic>
      <p:sp>
        <p:nvSpPr>
          <p:cNvPr id="15" name="TextBox 15"/>
          <p:cNvSpPr txBox="1"/>
          <p:nvPr/>
        </p:nvSpPr>
        <p:spPr>
          <a:xfrm>
            <a:off x="4151085" y="24679"/>
            <a:ext cx="8174664" cy="1273742"/>
          </a:xfrm>
          <a:prstGeom prst="rect">
            <a:avLst/>
          </a:prstGeom>
        </p:spPr>
        <p:txBody>
          <a:bodyPr lIns="0" tIns="0" rIns="0" bIns="0" rtlCol="0" anchor="t">
            <a:spAutoFit/>
          </a:bodyPr>
          <a:lstStyle/>
          <a:p>
            <a:pPr algn="ctr">
              <a:lnSpc>
                <a:spcPts val="8249"/>
              </a:lnSpc>
            </a:pPr>
            <a:r>
              <a:rPr lang="en-US" sz="5892" dirty="0">
                <a:solidFill>
                  <a:srgbClr val="79A6A1"/>
                </a:solidFill>
                <a:latin typeface="Sigmar One"/>
              </a:rPr>
              <a:t>SAO THỦY NHỎ BÉ</a:t>
            </a:r>
          </a:p>
        </p:txBody>
      </p:sp>
      <p:sp>
        <p:nvSpPr>
          <p:cNvPr id="16" name="TextBox 16"/>
          <p:cNvSpPr txBox="1"/>
          <p:nvPr/>
        </p:nvSpPr>
        <p:spPr>
          <a:xfrm>
            <a:off x="2808810" y="6022770"/>
            <a:ext cx="9749762" cy="1553036"/>
          </a:xfrm>
          <a:prstGeom prst="rect">
            <a:avLst/>
          </a:prstGeom>
        </p:spPr>
        <p:txBody>
          <a:bodyPr lIns="0" tIns="0" rIns="0" bIns="0" rtlCol="0" anchor="t">
            <a:spAutoFit/>
          </a:bodyPr>
          <a:lstStyle/>
          <a:p>
            <a:pPr algn="ctr">
              <a:lnSpc>
                <a:spcPts val="6274"/>
              </a:lnSpc>
            </a:pPr>
            <a:r>
              <a:rPr lang="en-US" sz="4481" dirty="0" err="1">
                <a:solidFill>
                  <a:srgbClr val="4D8297"/>
                </a:solidFill>
                <a:latin typeface="Lobster"/>
              </a:rPr>
              <a:t>Các</a:t>
            </a:r>
            <a:r>
              <a:rPr lang="en-US" sz="4481" dirty="0">
                <a:solidFill>
                  <a:srgbClr val="4D8297"/>
                </a:solidFill>
                <a:latin typeface="Lobster"/>
              </a:rPr>
              <a:t> </a:t>
            </a:r>
            <a:r>
              <a:rPr lang="en-US" sz="4481" dirty="0" err="1">
                <a:solidFill>
                  <a:srgbClr val="4D8297"/>
                </a:solidFill>
                <a:latin typeface="Lobster"/>
              </a:rPr>
              <a:t>em</a:t>
            </a:r>
            <a:r>
              <a:rPr lang="en-US" sz="4481" dirty="0">
                <a:solidFill>
                  <a:srgbClr val="4D8297"/>
                </a:solidFill>
                <a:latin typeface="Lobster"/>
              </a:rPr>
              <a:t> </a:t>
            </a:r>
            <a:r>
              <a:rPr lang="en-US" sz="4481" dirty="0" err="1">
                <a:solidFill>
                  <a:srgbClr val="4D8297"/>
                </a:solidFill>
                <a:latin typeface="Lobster"/>
              </a:rPr>
              <a:t>hãy</a:t>
            </a:r>
            <a:r>
              <a:rPr lang="en-US" sz="4481" dirty="0">
                <a:solidFill>
                  <a:srgbClr val="4D8297"/>
                </a:solidFill>
                <a:latin typeface="Lobster"/>
              </a:rPr>
              <a:t> </a:t>
            </a:r>
            <a:r>
              <a:rPr lang="en-US" sz="4481" dirty="0" err="1">
                <a:solidFill>
                  <a:srgbClr val="4D8297"/>
                </a:solidFill>
                <a:latin typeface="Lobster"/>
              </a:rPr>
              <a:t>giúp</a:t>
            </a:r>
            <a:r>
              <a:rPr lang="en-US" sz="4481" dirty="0">
                <a:solidFill>
                  <a:srgbClr val="4D8297"/>
                </a:solidFill>
                <a:latin typeface="Lobster"/>
              </a:rPr>
              <a:t> Miki </a:t>
            </a:r>
            <a:r>
              <a:rPr lang="en-US" sz="4481" dirty="0" err="1">
                <a:solidFill>
                  <a:srgbClr val="4D8297"/>
                </a:solidFill>
                <a:latin typeface="Lobster"/>
              </a:rPr>
              <a:t>và</a:t>
            </a:r>
            <a:r>
              <a:rPr lang="en-US" sz="4481" dirty="0">
                <a:solidFill>
                  <a:srgbClr val="4D8297"/>
                </a:solidFill>
                <a:latin typeface="Lobster"/>
              </a:rPr>
              <a:t> Jon </a:t>
            </a:r>
            <a:r>
              <a:rPr lang="en-US" sz="4481" dirty="0" err="1">
                <a:solidFill>
                  <a:srgbClr val="4D8297"/>
                </a:solidFill>
                <a:latin typeface="Lobster"/>
              </a:rPr>
              <a:t>vượt</a:t>
            </a:r>
            <a:r>
              <a:rPr lang="en-US" sz="4481" dirty="0">
                <a:solidFill>
                  <a:srgbClr val="4D8297"/>
                </a:solidFill>
                <a:latin typeface="Lobster"/>
              </a:rPr>
              <a:t> qua </a:t>
            </a:r>
            <a:r>
              <a:rPr lang="en-US" sz="4481" dirty="0" err="1">
                <a:solidFill>
                  <a:srgbClr val="4D8297"/>
                </a:solidFill>
                <a:latin typeface="Lobster"/>
              </a:rPr>
              <a:t>thử</a:t>
            </a:r>
            <a:r>
              <a:rPr lang="en-US" sz="4481" dirty="0">
                <a:solidFill>
                  <a:srgbClr val="4D8297"/>
                </a:solidFill>
                <a:latin typeface="Lobster"/>
              </a:rPr>
              <a:t> </a:t>
            </a:r>
            <a:r>
              <a:rPr lang="en-US" sz="4481" dirty="0" err="1">
                <a:solidFill>
                  <a:srgbClr val="4D8297"/>
                </a:solidFill>
                <a:latin typeface="Lobster"/>
              </a:rPr>
              <a:t>thách</a:t>
            </a:r>
            <a:r>
              <a:rPr lang="en-US" sz="4481" dirty="0">
                <a:solidFill>
                  <a:srgbClr val="4D8297"/>
                </a:solidFill>
                <a:latin typeface="Lobster"/>
              </a:rPr>
              <a:t> ở  Sao </a:t>
            </a:r>
            <a:r>
              <a:rPr lang="en-US" sz="4481" dirty="0" err="1">
                <a:solidFill>
                  <a:srgbClr val="4D8297"/>
                </a:solidFill>
                <a:latin typeface="Lobster"/>
              </a:rPr>
              <a:t>Thủy</a:t>
            </a:r>
            <a:r>
              <a:rPr lang="en-US" sz="4481" dirty="0">
                <a:solidFill>
                  <a:srgbClr val="4D8297"/>
                </a:solidFill>
                <a:latin typeface="Lobster"/>
              </a:rPr>
              <a:t> </a:t>
            </a:r>
            <a:r>
              <a:rPr lang="en-US" sz="4481" dirty="0" err="1">
                <a:solidFill>
                  <a:srgbClr val="4D8297"/>
                </a:solidFill>
                <a:latin typeface="Lobster"/>
              </a:rPr>
              <a:t>nhé</a:t>
            </a:r>
            <a:r>
              <a:rPr lang="en-US" sz="4481" dirty="0">
                <a:solidFill>
                  <a:srgbClr val="4D8297"/>
                </a:solidFill>
                <a:latin typeface="Lobster"/>
              </a:rPr>
              <a:t>!</a:t>
            </a:r>
          </a:p>
        </p:txBody>
      </p:sp>
      <p:sp>
        <p:nvSpPr>
          <p:cNvPr id="17" name="TextBox 15"/>
          <p:cNvSpPr txBox="1"/>
          <p:nvPr/>
        </p:nvSpPr>
        <p:spPr>
          <a:xfrm>
            <a:off x="4093536" y="190500"/>
            <a:ext cx="8174664" cy="1015406"/>
          </a:xfrm>
          <a:prstGeom prst="rect">
            <a:avLst/>
          </a:prstGeom>
        </p:spPr>
        <p:txBody>
          <a:bodyPr lIns="0" tIns="0" rIns="0" bIns="0" rtlCol="0" anchor="t">
            <a:spAutoFit/>
          </a:bodyPr>
          <a:lstStyle/>
          <a:p>
            <a:pPr algn="ctr">
              <a:lnSpc>
                <a:spcPts val="8249"/>
              </a:lnSpc>
            </a:pPr>
            <a:r>
              <a:rPr lang="en-US" sz="5892" dirty="0">
                <a:solidFill>
                  <a:schemeClr val="bg1"/>
                </a:solidFill>
                <a:latin typeface="Sigmar One"/>
              </a:rPr>
              <a:t>SAO THỦY NHỎ BÉ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1.90344E-6 L 0.17578 0.16644 " pathEditMode="relative" rAng="0" ptsTypes="AA">
                                      <p:cBhvr>
                                        <p:cTn id="6" dur="2000" fill="hold"/>
                                        <p:tgtEl>
                                          <p:spTgt spid="10"/>
                                        </p:tgtEl>
                                        <p:attrNameLst>
                                          <p:attrName>ppt_x</p:attrName>
                                          <p:attrName>ppt_y</p:attrName>
                                        </p:attrNameLst>
                                      </p:cBhvr>
                                      <p:rCtr x="8785" y="8314"/>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6"/>
                                        </p:tgtEl>
                                        <p:attrNameLst>
                                          <p:attrName>ppt_y</p:attrName>
                                        </p:attrNameLst>
                                      </p:cBhvr>
                                      <p:tavLst>
                                        <p:tav tm="0">
                                          <p:val>
                                            <p:strVal val="#ppt_y"/>
                                          </p:val>
                                        </p:tav>
                                        <p:tav tm="100000">
                                          <p:val>
                                            <p:strVal val="#ppt_y"/>
                                          </p:val>
                                        </p:tav>
                                      </p:tavLst>
                                    </p:anim>
                                    <p:anim calcmode="lin" valueType="num">
                                      <p:cBhvr>
                                        <p:cTn id="16"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3"/>
          <a:srcRect l="13691" r="13691"/>
          <a:stretch>
            <a:fillRect/>
          </a:stretch>
        </p:blipFill>
        <p:spPr>
          <a:xfrm>
            <a:off x="0" y="8131298"/>
            <a:ext cx="18288000" cy="225400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21314">
            <a:off x="2588864" y="7860870"/>
            <a:ext cx="1930215" cy="2057400"/>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381273" y="7775286"/>
            <a:ext cx="1302418" cy="1302418"/>
          </a:xfrm>
          <a:prstGeom prst="rect">
            <a:avLst/>
          </a:prstGeom>
        </p:spPr>
      </p:pic>
      <p:grpSp>
        <p:nvGrpSpPr>
          <p:cNvPr id="19" name="Group 18"/>
          <p:cNvGrpSpPr/>
          <p:nvPr/>
        </p:nvGrpSpPr>
        <p:grpSpPr>
          <a:xfrm>
            <a:off x="-9525000" y="-1657534"/>
            <a:ext cx="16118217" cy="7172957"/>
            <a:chOff x="-1117852" y="-19681"/>
            <a:chExt cx="16118217" cy="7172957"/>
          </a:xfrm>
        </p:grpSpPr>
        <p:pic>
          <p:nvPicPr>
            <p:cNvPr id="8" name="Picture 8"/>
            <p:cNvPicPr>
              <a:picLocks noChangeAspect="1"/>
            </p:cNvPicPr>
            <p:nvPr/>
          </p:nvPicPr>
          <p:blipFill>
            <a:blip r:embed="rId18"/>
            <a:srcRect/>
            <a:stretch>
              <a:fillRect/>
            </a:stretch>
          </p:blipFill>
          <p:spPr>
            <a:xfrm>
              <a:off x="-1117852" y="-19681"/>
              <a:ext cx="6396145" cy="6738643"/>
            </a:xfrm>
            <a:prstGeom prst="rect">
              <a:avLst/>
            </a:prstGeom>
          </p:spPr>
        </p:pic>
        <p:pic>
          <p:nvPicPr>
            <p:cNvPr id="10" name="Picture 1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70560">
              <a:off x="4649421" y="3301035"/>
              <a:ext cx="9367151" cy="3852241"/>
            </a:xfrm>
            <a:prstGeom prst="rect">
              <a:avLst/>
            </a:prstGeom>
          </p:spPr>
        </p:pic>
        <p:sp>
          <p:nvSpPr>
            <p:cNvPr id="15" name="TextBox 15"/>
            <p:cNvSpPr txBox="1"/>
            <p:nvPr/>
          </p:nvSpPr>
          <p:spPr>
            <a:xfrm>
              <a:off x="3193715" y="4486367"/>
              <a:ext cx="11806650" cy="1029056"/>
            </a:xfrm>
            <a:prstGeom prst="rect">
              <a:avLst/>
            </a:prstGeom>
          </p:spPr>
          <p:txBody>
            <a:bodyPr lIns="0" tIns="0" rIns="0" bIns="0" rtlCol="0" anchor="t">
              <a:spAutoFit/>
            </a:bodyPr>
            <a:lstStyle/>
            <a:p>
              <a:pPr algn="ctr">
                <a:lnSpc>
                  <a:spcPts val="7598"/>
                </a:lnSpc>
              </a:pPr>
              <a:r>
                <a:rPr lang="en-US" sz="5427" dirty="0">
                  <a:solidFill>
                    <a:srgbClr val="545454"/>
                  </a:solidFill>
                  <a:latin typeface="Bungee"/>
                </a:rPr>
                <a:t>I. NHẬN XÉT</a:t>
              </a:r>
            </a:p>
          </p:txBody>
        </p:sp>
      </p:grpSp>
      <p:pic>
        <p:nvPicPr>
          <p:cNvPr id="16" name="Picture 16"/>
          <p:cNvPicPr>
            <a:picLocks noChangeAspect="1"/>
          </p:cNvPicPr>
          <p:nvPr/>
        </p:nvPicPr>
        <p:blipFill>
          <a:blip r:embed="rId21"/>
          <a:srcRect/>
          <a:stretch>
            <a:fillRect/>
          </a:stretch>
        </p:blipFill>
        <p:spPr>
          <a:xfrm rot="1055183">
            <a:off x="14383372" y="6134776"/>
            <a:ext cx="4849950" cy="4849950"/>
          </a:xfrm>
          <a:prstGeom prst="rect">
            <a:avLst/>
          </a:prstGeom>
        </p:spPr>
      </p:pic>
      <p:grpSp>
        <p:nvGrpSpPr>
          <p:cNvPr id="18" name="Group 17"/>
          <p:cNvGrpSpPr/>
          <p:nvPr/>
        </p:nvGrpSpPr>
        <p:grpSpPr>
          <a:xfrm>
            <a:off x="4610876" y="24624"/>
            <a:ext cx="8190724" cy="1120181"/>
            <a:chOff x="4610876" y="24624"/>
            <a:chExt cx="8190724" cy="1120181"/>
          </a:xfrm>
        </p:grpSpPr>
        <p:sp>
          <p:nvSpPr>
            <p:cNvPr id="14" name="TextBox 14"/>
            <p:cNvSpPr txBox="1"/>
            <p:nvPr/>
          </p:nvSpPr>
          <p:spPr>
            <a:xfrm>
              <a:off x="4610876" y="24624"/>
              <a:ext cx="8174664" cy="1015406"/>
            </a:xfrm>
            <a:prstGeom prst="rect">
              <a:avLst/>
            </a:prstGeom>
          </p:spPr>
          <p:txBody>
            <a:bodyPr lIns="0" tIns="0" rIns="0" bIns="0" rtlCol="0" anchor="t">
              <a:prstTxWarp prst="textArchDown">
                <a:avLst/>
              </a:prstTxWarp>
              <a:spAutoFit/>
            </a:bodyPr>
            <a:lstStyle/>
            <a:p>
              <a:pPr algn="ctr">
                <a:lnSpc>
                  <a:spcPts val="8249"/>
                </a:lnSpc>
              </a:pPr>
              <a:r>
                <a:rPr lang="en-US" sz="5892" dirty="0">
                  <a:solidFill>
                    <a:schemeClr val="bg1"/>
                  </a:solidFill>
                  <a:latin typeface="Sigmar One"/>
                </a:rPr>
                <a:t>SAO THỦY NHỎ BÉ</a:t>
              </a:r>
            </a:p>
          </p:txBody>
        </p:sp>
        <p:sp>
          <p:nvSpPr>
            <p:cNvPr id="17" name="TextBox 14"/>
            <p:cNvSpPr txBox="1"/>
            <p:nvPr/>
          </p:nvSpPr>
          <p:spPr>
            <a:xfrm>
              <a:off x="4626936" y="129399"/>
              <a:ext cx="8174664" cy="1015406"/>
            </a:xfrm>
            <a:prstGeom prst="rect">
              <a:avLst/>
            </a:prstGeom>
          </p:spPr>
          <p:txBody>
            <a:bodyPr lIns="0" tIns="0" rIns="0" bIns="0" rtlCol="0" anchor="t">
              <a:prstTxWarp prst="textArchDown">
                <a:avLst/>
              </a:prstTxWarp>
              <a:spAutoFit/>
            </a:bodyPr>
            <a:lstStyle/>
            <a:p>
              <a:pPr algn="ctr">
                <a:lnSpc>
                  <a:spcPts val="8249"/>
                </a:lnSpc>
              </a:pPr>
              <a:r>
                <a:rPr lang="en-US" sz="5892" dirty="0">
                  <a:solidFill>
                    <a:srgbClr val="FFC000"/>
                  </a:solidFill>
                  <a:latin typeface="Sigmar One"/>
                </a:rPr>
                <a:t>SAO THỦY NHỎ BÉ</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80">
                                          <p:stCondLst>
                                            <p:cond delay="0"/>
                                          </p:stCondLst>
                                        </p:cTn>
                                        <p:tgtEl>
                                          <p:spTgt spid="18"/>
                                        </p:tgtEl>
                                      </p:cBhvr>
                                    </p:animEffect>
                                    <p:anim calcmode="lin" valueType="num">
                                      <p:cBhvr>
                                        <p:cTn id="1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7" dur="26">
                                          <p:stCondLst>
                                            <p:cond delay="650"/>
                                          </p:stCondLst>
                                        </p:cTn>
                                        <p:tgtEl>
                                          <p:spTgt spid="18"/>
                                        </p:tgtEl>
                                      </p:cBhvr>
                                      <p:to x="100000" y="60000"/>
                                    </p:animScale>
                                    <p:animScale>
                                      <p:cBhvr>
                                        <p:cTn id="18" dur="166" decel="50000">
                                          <p:stCondLst>
                                            <p:cond delay="676"/>
                                          </p:stCondLst>
                                        </p:cTn>
                                        <p:tgtEl>
                                          <p:spTgt spid="18"/>
                                        </p:tgtEl>
                                      </p:cBhvr>
                                      <p:to x="100000" y="100000"/>
                                    </p:animScale>
                                    <p:animScale>
                                      <p:cBhvr>
                                        <p:cTn id="19" dur="26">
                                          <p:stCondLst>
                                            <p:cond delay="1312"/>
                                          </p:stCondLst>
                                        </p:cTn>
                                        <p:tgtEl>
                                          <p:spTgt spid="18"/>
                                        </p:tgtEl>
                                      </p:cBhvr>
                                      <p:to x="100000" y="80000"/>
                                    </p:animScale>
                                    <p:animScale>
                                      <p:cBhvr>
                                        <p:cTn id="20" dur="166" decel="50000">
                                          <p:stCondLst>
                                            <p:cond delay="1338"/>
                                          </p:stCondLst>
                                        </p:cTn>
                                        <p:tgtEl>
                                          <p:spTgt spid="18"/>
                                        </p:tgtEl>
                                      </p:cBhvr>
                                      <p:to x="100000" y="100000"/>
                                    </p:animScale>
                                    <p:animScale>
                                      <p:cBhvr>
                                        <p:cTn id="21" dur="26">
                                          <p:stCondLst>
                                            <p:cond delay="1642"/>
                                          </p:stCondLst>
                                        </p:cTn>
                                        <p:tgtEl>
                                          <p:spTgt spid="18"/>
                                        </p:tgtEl>
                                      </p:cBhvr>
                                      <p:to x="100000" y="90000"/>
                                    </p:animScale>
                                    <p:animScale>
                                      <p:cBhvr>
                                        <p:cTn id="22" dur="166" decel="50000">
                                          <p:stCondLst>
                                            <p:cond delay="1668"/>
                                          </p:stCondLst>
                                        </p:cTn>
                                        <p:tgtEl>
                                          <p:spTgt spid="18"/>
                                        </p:tgtEl>
                                      </p:cBhvr>
                                      <p:to x="100000" y="100000"/>
                                    </p:animScale>
                                    <p:animScale>
                                      <p:cBhvr>
                                        <p:cTn id="23" dur="26">
                                          <p:stCondLst>
                                            <p:cond delay="1808"/>
                                          </p:stCondLst>
                                        </p:cTn>
                                        <p:tgtEl>
                                          <p:spTgt spid="18"/>
                                        </p:tgtEl>
                                      </p:cBhvr>
                                      <p:to x="100000" y="95000"/>
                                    </p:animScale>
                                    <p:animScale>
                                      <p:cBhvr>
                                        <p:cTn id="24" dur="166" decel="50000">
                                          <p:stCondLst>
                                            <p:cond delay="1834"/>
                                          </p:stCondLst>
                                        </p:cTn>
                                        <p:tgtEl>
                                          <p:spTgt spid="18"/>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1.52778E-6 -3.23461E-6 L 0.48429 0.26793 " pathEditMode="relative" rAng="0" ptsTypes="AA">
                                      <p:cBhvr>
                                        <p:cTn id="28" dur="2000" fill="hold"/>
                                        <p:tgtEl>
                                          <p:spTgt spid="19"/>
                                        </p:tgtEl>
                                        <p:attrNameLst>
                                          <p:attrName>ppt_x</p:attrName>
                                          <p:attrName>ppt_y</p:attrName>
                                        </p:attrNameLst>
                                      </p:cBhvr>
                                      <p:rCtr x="24210" y="13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58812" y="2781300"/>
            <a:ext cx="16970375" cy="67818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endParaRPr kern="0">
              <a:solidFill>
                <a:srgbClr val="FFFFFF"/>
              </a:solidFill>
              <a:latin typeface="Calibri"/>
              <a:ea typeface="Calibri"/>
              <a:cs typeface="Calibri"/>
              <a:sym typeface="Calibri"/>
            </a:endParaRPr>
          </a:p>
        </p:txBody>
      </p:sp>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09800" y="419096"/>
            <a:ext cx="14935200" cy="190500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kumimoji="0" lang="en-US" sz="3200" b="1" i="0" u="none" strike="noStrike" kern="1200" cap="none" spc="0" normalizeH="0" baseline="0" noProof="0" dirty="0">
              <a:ln>
                <a:noFill/>
              </a:ln>
              <a:solidFill>
                <a:schemeClr val="accent6">
                  <a:lumMod val="75000"/>
                </a:schemeClr>
              </a:solidFill>
              <a:effectLst/>
              <a:uLnTx/>
              <a:uFillTx/>
              <a:latin typeface="Calibri" panose="020F0502020204030204" pitchFamily="34" charset="0"/>
              <a:cs typeface="Calibri" panose="020F0502020204030204" pitchFamily="34" charset="0"/>
            </a:endParaRPr>
          </a:p>
        </p:txBody>
      </p:sp>
      <p:sp>
        <p:nvSpPr>
          <p:cNvPr id="5" name="Rectangle 4"/>
          <p:cNvSpPr/>
          <p:nvPr/>
        </p:nvSpPr>
        <p:spPr>
          <a:xfrm>
            <a:off x="3200386" y="1017654"/>
            <a:ext cx="11346376" cy="707886"/>
          </a:xfrm>
          <a:prstGeom prst="rect">
            <a:avLst/>
          </a:prstGeom>
        </p:spPr>
        <p:txBody>
          <a:bodyPr wrap="none">
            <a:spAutoFit/>
          </a:bodyPr>
          <a:lstStyle/>
          <a:p>
            <a:r>
              <a:rPr lang="en-US" sz="4000" dirty="0" err="1">
                <a:solidFill>
                  <a:schemeClr val="accent6">
                    <a:lumMod val="50000"/>
                  </a:schemeClr>
                </a:solidFill>
                <a:latin typeface="Lobster" charset="0"/>
              </a:rPr>
              <a:t>Bài</a:t>
            </a:r>
            <a:r>
              <a:rPr lang="en-US" sz="4000" dirty="0">
                <a:solidFill>
                  <a:schemeClr val="accent6">
                    <a:lumMod val="50000"/>
                  </a:schemeClr>
                </a:solidFill>
                <a:latin typeface="Lobster" charset="0"/>
              </a:rPr>
              <a:t> </a:t>
            </a:r>
            <a:r>
              <a:rPr lang="vi-VN" sz="4000" dirty="0">
                <a:solidFill>
                  <a:schemeClr val="accent6">
                    <a:lumMod val="50000"/>
                  </a:schemeClr>
                </a:solidFill>
                <a:latin typeface="Lobster" charset="0"/>
              </a:rPr>
              <a:t>1.  Mỗi từ ngữ được in đậm dưới </a:t>
            </a:r>
            <a:r>
              <a:rPr lang="en-US" sz="4000" dirty="0">
                <a:solidFill>
                  <a:schemeClr val="accent6">
                    <a:lumMod val="50000"/>
                  </a:schemeClr>
                </a:solidFill>
                <a:latin typeface="Lobster" charset="0"/>
              </a:rPr>
              <a:t>đ</a:t>
            </a:r>
            <a:r>
              <a:rPr lang="vi-VN" sz="4000" dirty="0">
                <a:solidFill>
                  <a:schemeClr val="accent6">
                    <a:lumMod val="50000"/>
                  </a:schemeClr>
                </a:solidFill>
                <a:latin typeface="Lobster" charset="0"/>
              </a:rPr>
              <a:t>ây có tác dụng gì?</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sp>
        <p:nvSpPr>
          <p:cNvPr id="10" name="Text Box 10"/>
          <p:cNvSpPr txBox="1">
            <a:spLocks noChangeArrowheads="1"/>
          </p:cNvSpPr>
          <p:nvPr/>
        </p:nvSpPr>
        <p:spPr bwMode="auto">
          <a:xfrm>
            <a:off x="1272349" y="3010233"/>
            <a:ext cx="15544800" cy="33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lnSpc>
                <a:spcPct val="130000"/>
              </a:lnSpc>
              <a:spcBef>
                <a:spcPct val="50000"/>
              </a:spcBef>
            </a:pPr>
            <a:r>
              <a:rPr lang="en-US" altLang="en-US" sz="3600" i="1" dirty="0">
                <a:solidFill>
                  <a:srgbClr val="000066"/>
                </a:solidFill>
                <a:latin typeface="Lobster" charset="0"/>
              </a:rPr>
              <a:t>	</a:t>
            </a:r>
            <a:r>
              <a:rPr lang="en-US" altLang="en-US" sz="4000" dirty="0" err="1">
                <a:solidFill>
                  <a:srgbClr val="000066"/>
                </a:solidFill>
                <a:latin typeface="Lobster" charset="0"/>
              </a:rPr>
              <a:t>Miêu</a:t>
            </a:r>
            <a:r>
              <a:rPr lang="en-US" altLang="en-US" sz="4000" dirty="0">
                <a:solidFill>
                  <a:srgbClr val="000066"/>
                </a:solidFill>
                <a:latin typeface="Lobster" charset="0"/>
              </a:rPr>
              <a:t> </a:t>
            </a:r>
            <a:r>
              <a:rPr lang="en-US" altLang="en-US" sz="4000" dirty="0" err="1">
                <a:solidFill>
                  <a:srgbClr val="000066"/>
                </a:solidFill>
                <a:latin typeface="Lobster" charset="0"/>
              </a:rPr>
              <a:t>tả</a:t>
            </a:r>
            <a:r>
              <a:rPr lang="en-US" altLang="en-US" sz="4000" dirty="0">
                <a:solidFill>
                  <a:srgbClr val="000066"/>
                </a:solidFill>
                <a:latin typeface="Lobster" charset="0"/>
              </a:rPr>
              <a:t> </a:t>
            </a:r>
            <a:r>
              <a:rPr lang="en-US" altLang="en-US" sz="4000" dirty="0" err="1">
                <a:solidFill>
                  <a:srgbClr val="000066"/>
                </a:solidFill>
                <a:latin typeface="Lobster" charset="0"/>
              </a:rPr>
              <a:t>một</a:t>
            </a:r>
            <a:r>
              <a:rPr lang="en-US" altLang="en-US" sz="4000" dirty="0">
                <a:solidFill>
                  <a:srgbClr val="000066"/>
                </a:solidFill>
                <a:latin typeface="Lobster" charset="0"/>
              </a:rPr>
              <a:t> </a:t>
            </a:r>
            <a:r>
              <a:rPr lang="en-US" altLang="en-US" sz="4000" dirty="0" err="1">
                <a:solidFill>
                  <a:srgbClr val="000066"/>
                </a:solidFill>
                <a:latin typeface="Lobster" charset="0"/>
              </a:rPr>
              <a:t>em</a:t>
            </a:r>
            <a:r>
              <a:rPr lang="en-US" altLang="en-US" sz="4000" dirty="0">
                <a:solidFill>
                  <a:srgbClr val="000066"/>
                </a:solidFill>
                <a:latin typeface="Lobster" charset="0"/>
              </a:rPr>
              <a:t> </a:t>
            </a:r>
            <a:r>
              <a:rPr lang="en-US" altLang="en-US" sz="4000" dirty="0" err="1">
                <a:solidFill>
                  <a:srgbClr val="000066"/>
                </a:solidFill>
                <a:latin typeface="Lobster" charset="0"/>
              </a:rPr>
              <a:t>bé</a:t>
            </a:r>
            <a:r>
              <a:rPr lang="en-US" altLang="en-US" sz="4000" dirty="0">
                <a:solidFill>
                  <a:srgbClr val="000066"/>
                </a:solidFill>
                <a:latin typeface="Lobster" charset="0"/>
              </a:rPr>
              <a:t> </a:t>
            </a:r>
            <a:r>
              <a:rPr lang="en-US" altLang="en-US" sz="4000" dirty="0" err="1">
                <a:solidFill>
                  <a:srgbClr val="FF0000"/>
                </a:solidFill>
                <a:latin typeface="Lobster" charset="0"/>
              </a:rPr>
              <a:t>hoặc</a:t>
            </a:r>
            <a:r>
              <a:rPr lang="en-US" altLang="en-US" sz="4000" dirty="0">
                <a:solidFill>
                  <a:srgbClr val="FF0000"/>
                </a:solidFill>
                <a:latin typeface="Lobster" charset="0"/>
              </a:rPr>
              <a:t> </a:t>
            </a:r>
            <a:r>
              <a:rPr lang="en-US" altLang="en-US" sz="4000" dirty="0" err="1">
                <a:solidFill>
                  <a:srgbClr val="000066"/>
                </a:solidFill>
                <a:latin typeface="Lobster" charset="0"/>
              </a:rPr>
              <a:t>một</a:t>
            </a:r>
            <a:r>
              <a:rPr lang="en-US" altLang="en-US" sz="4000" dirty="0">
                <a:solidFill>
                  <a:srgbClr val="000066"/>
                </a:solidFill>
                <a:latin typeface="Lobster" charset="0"/>
              </a:rPr>
              <a:t> </a:t>
            </a:r>
            <a:r>
              <a:rPr lang="en-US" altLang="en-US" sz="4000" dirty="0" err="1">
                <a:solidFill>
                  <a:srgbClr val="000066"/>
                </a:solidFill>
                <a:latin typeface="Lobster" charset="0"/>
              </a:rPr>
              <a:t>chú</a:t>
            </a:r>
            <a:r>
              <a:rPr lang="en-US" altLang="en-US" sz="4000" dirty="0">
                <a:solidFill>
                  <a:srgbClr val="000066"/>
                </a:solidFill>
                <a:latin typeface="Lobster" charset="0"/>
              </a:rPr>
              <a:t> </a:t>
            </a:r>
            <a:r>
              <a:rPr lang="en-US" altLang="en-US" sz="4000" dirty="0" err="1">
                <a:solidFill>
                  <a:srgbClr val="000066"/>
                </a:solidFill>
                <a:latin typeface="Lobster" charset="0"/>
              </a:rPr>
              <a:t>mèo</a:t>
            </a:r>
            <a:r>
              <a:rPr lang="en-US" altLang="en-US" sz="4000" dirty="0">
                <a:solidFill>
                  <a:srgbClr val="000066"/>
                </a:solidFill>
                <a:latin typeface="Lobster" charset="0"/>
              </a:rPr>
              <a:t>, </a:t>
            </a:r>
            <a:r>
              <a:rPr lang="en-US" altLang="en-US" sz="4000" dirty="0" err="1">
                <a:solidFill>
                  <a:srgbClr val="000066"/>
                </a:solidFill>
                <a:latin typeface="Lobster" charset="0"/>
              </a:rPr>
              <a:t>một</a:t>
            </a:r>
            <a:r>
              <a:rPr lang="en-US" altLang="en-US" sz="4000" dirty="0">
                <a:solidFill>
                  <a:srgbClr val="000066"/>
                </a:solidFill>
                <a:latin typeface="Lobster" charset="0"/>
              </a:rPr>
              <a:t> </a:t>
            </a:r>
            <a:r>
              <a:rPr lang="en-US" altLang="en-US" sz="4000" dirty="0" err="1">
                <a:solidFill>
                  <a:srgbClr val="000066"/>
                </a:solidFill>
                <a:latin typeface="Lobster" charset="0"/>
              </a:rPr>
              <a:t>cái</a:t>
            </a:r>
            <a:r>
              <a:rPr lang="en-US" altLang="en-US" sz="4000" dirty="0">
                <a:solidFill>
                  <a:srgbClr val="000066"/>
                </a:solidFill>
                <a:latin typeface="Lobster" charset="0"/>
              </a:rPr>
              <a:t> </a:t>
            </a:r>
            <a:r>
              <a:rPr lang="en-US" altLang="en-US" sz="4000" dirty="0" err="1">
                <a:solidFill>
                  <a:srgbClr val="000066"/>
                </a:solidFill>
                <a:latin typeface="Lobster" charset="0"/>
              </a:rPr>
              <a:t>cây</a:t>
            </a:r>
            <a:r>
              <a:rPr lang="en-US" altLang="en-US" sz="4000" dirty="0">
                <a:solidFill>
                  <a:srgbClr val="000066"/>
                </a:solidFill>
                <a:latin typeface="Lobster" charset="0"/>
              </a:rPr>
              <a:t>, </a:t>
            </a:r>
            <a:r>
              <a:rPr lang="en-US" altLang="en-US" sz="4000" dirty="0" err="1">
                <a:solidFill>
                  <a:srgbClr val="000066"/>
                </a:solidFill>
                <a:latin typeface="Lobster" charset="0"/>
              </a:rPr>
              <a:t>một</a:t>
            </a:r>
            <a:r>
              <a:rPr lang="en-US" altLang="en-US" sz="4000" dirty="0">
                <a:solidFill>
                  <a:srgbClr val="000066"/>
                </a:solidFill>
                <a:latin typeface="Lobster" charset="0"/>
              </a:rPr>
              <a:t> </a:t>
            </a:r>
            <a:r>
              <a:rPr lang="en-US" altLang="en-US" sz="4000" dirty="0" err="1">
                <a:solidFill>
                  <a:srgbClr val="000066"/>
                </a:solidFill>
                <a:latin typeface="Lobster" charset="0"/>
              </a:rPr>
              <a:t>dòng</a:t>
            </a:r>
            <a:r>
              <a:rPr lang="en-US" altLang="en-US" sz="4000" dirty="0">
                <a:solidFill>
                  <a:srgbClr val="000066"/>
                </a:solidFill>
                <a:latin typeface="Lobster" charset="0"/>
              </a:rPr>
              <a:t> </a:t>
            </a:r>
            <a:r>
              <a:rPr lang="en-US" altLang="en-US" sz="4000" dirty="0" err="1">
                <a:solidFill>
                  <a:srgbClr val="000066"/>
                </a:solidFill>
                <a:latin typeface="Lobster" charset="0"/>
              </a:rPr>
              <a:t>sông</a:t>
            </a:r>
            <a:r>
              <a:rPr lang="en-US" altLang="en-US" sz="4000" dirty="0">
                <a:solidFill>
                  <a:srgbClr val="000066"/>
                </a:solidFill>
                <a:latin typeface="Lobster" charset="0"/>
              </a:rPr>
              <a:t> </a:t>
            </a:r>
            <a:r>
              <a:rPr lang="en-US" altLang="en-US" sz="4000" dirty="0" err="1">
                <a:solidFill>
                  <a:srgbClr val="000066"/>
                </a:solidFill>
                <a:latin typeface="Lobster" charset="0"/>
              </a:rPr>
              <a:t>mà</a:t>
            </a:r>
            <a:r>
              <a:rPr lang="en-US" altLang="en-US" sz="4000" dirty="0">
                <a:solidFill>
                  <a:srgbClr val="000066"/>
                </a:solidFill>
                <a:latin typeface="Lobster" charset="0"/>
              </a:rPr>
              <a:t> </a:t>
            </a:r>
            <a:r>
              <a:rPr lang="en-US" altLang="en-US" sz="4000" dirty="0" err="1">
                <a:solidFill>
                  <a:srgbClr val="000066"/>
                </a:solidFill>
                <a:latin typeface="Lobster" charset="0"/>
              </a:rPr>
              <a:t>ai</a:t>
            </a:r>
            <a:r>
              <a:rPr lang="en-US" altLang="en-US" sz="4000" dirty="0">
                <a:solidFill>
                  <a:srgbClr val="000066"/>
                </a:solidFill>
                <a:latin typeface="Lobster" charset="0"/>
              </a:rPr>
              <a:t> </a:t>
            </a:r>
            <a:r>
              <a:rPr lang="en-US" altLang="en-US" sz="4000" dirty="0" err="1">
                <a:solidFill>
                  <a:srgbClr val="000066"/>
                </a:solidFill>
                <a:latin typeface="Lobster" charset="0"/>
              </a:rPr>
              <a:t>cũng</a:t>
            </a:r>
            <a:r>
              <a:rPr lang="en-US" altLang="en-US" sz="4000" dirty="0">
                <a:solidFill>
                  <a:srgbClr val="000066"/>
                </a:solidFill>
                <a:latin typeface="Lobster" charset="0"/>
              </a:rPr>
              <a:t> </a:t>
            </a:r>
            <a:r>
              <a:rPr lang="en-US" altLang="en-US" sz="4000" dirty="0" err="1">
                <a:solidFill>
                  <a:srgbClr val="000066"/>
                </a:solidFill>
                <a:latin typeface="Lobster" charset="0"/>
              </a:rPr>
              <a:t>miêu</a:t>
            </a:r>
            <a:r>
              <a:rPr lang="en-US" altLang="en-US" sz="4000" dirty="0">
                <a:solidFill>
                  <a:srgbClr val="000066"/>
                </a:solidFill>
                <a:latin typeface="Lobster" charset="0"/>
              </a:rPr>
              <a:t> </a:t>
            </a:r>
            <a:r>
              <a:rPr lang="en-US" altLang="en-US" sz="4000" dirty="0" err="1">
                <a:solidFill>
                  <a:srgbClr val="000066"/>
                </a:solidFill>
                <a:latin typeface="Lobster" charset="0"/>
              </a:rPr>
              <a:t>tả</a:t>
            </a:r>
            <a:r>
              <a:rPr lang="en-US" altLang="en-US" sz="4000" dirty="0">
                <a:solidFill>
                  <a:srgbClr val="000066"/>
                </a:solidFill>
                <a:latin typeface="Lobster" charset="0"/>
              </a:rPr>
              <a:t> </a:t>
            </a:r>
            <a:r>
              <a:rPr lang="en-US" altLang="en-US" sz="4000" dirty="0" err="1">
                <a:solidFill>
                  <a:srgbClr val="000066"/>
                </a:solidFill>
                <a:latin typeface="Lobster" charset="0"/>
              </a:rPr>
              <a:t>giống</a:t>
            </a:r>
            <a:r>
              <a:rPr lang="en-US" altLang="en-US" sz="4000" dirty="0">
                <a:solidFill>
                  <a:srgbClr val="000066"/>
                </a:solidFill>
                <a:latin typeface="Lobster" charset="0"/>
              </a:rPr>
              <a:t> </a:t>
            </a:r>
            <a:r>
              <a:rPr lang="en-US" altLang="en-US" sz="4000" dirty="0" err="1">
                <a:solidFill>
                  <a:srgbClr val="000066"/>
                </a:solidFill>
                <a:latin typeface="Lobster" charset="0"/>
              </a:rPr>
              <a:t>nhau</a:t>
            </a:r>
            <a:r>
              <a:rPr lang="en-US" altLang="en-US" sz="4000" dirty="0">
                <a:solidFill>
                  <a:srgbClr val="000066"/>
                </a:solidFill>
                <a:latin typeface="Lobster" charset="0"/>
              </a:rPr>
              <a:t> </a:t>
            </a:r>
            <a:r>
              <a:rPr lang="en-US" altLang="en-US" sz="4000" dirty="0" err="1">
                <a:solidFill>
                  <a:srgbClr val="000066"/>
                </a:solidFill>
                <a:latin typeface="Lobster" charset="0"/>
              </a:rPr>
              <a:t>thì</a:t>
            </a:r>
            <a:r>
              <a:rPr lang="en-US" altLang="en-US" sz="4000" dirty="0">
                <a:solidFill>
                  <a:srgbClr val="000066"/>
                </a:solidFill>
                <a:latin typeface="Lobster" charset="0"/>
              </a:rPr>
              <a:t> </a:t>
            </a:r>
            <a:r>
              <a:rPr lang="en-US" altLang="en-US" sz="4000" dirty="0" err="1">
                <a:solidFill>
                  <a:srgbClr val="000066"/>
                </a:solidFill>
                <a:latin typeface="Lobster" charset="0"/>
              </a:rPr>
              <a:t>không</a:t>
            </a:r>
            <a:r>
              <a:rPr lang="en-US" altLang="en-US" sz="4000" dirty="0">
                <a:solidFill>
                  <a:srgbClr val="000066"/>
                </a:solidFill>
                <a:latin typeface="Lobster" charset="0"/>
              </a:rPr>
              <a:t> </a:t>
            </a:r>
            <a:r>
              <a:rPr lang="en-US" altLang="en-US" sz="4000" dirty="0" err="1">
                <a:solidFill>
                  <a:srgbClr val="000066"/>
                </a:solidFill>
                <a:latin typeface="Lobster" charset="0"/>
              </a:rPr>
              <a:t>ai</a:t>
            </a:r>
            <a:r>
              <a:rPr lang="en-US" altLang="en-US" sz="4000" dirty="0">
                <a:solidFill>
                  <a:srgbClr val="000066"/>
                </a:solidFill>
                <a:latin typeface="Lobster" charset="0"/>
              </a:rPr>
              <a:t> </a:t>
            </a:r>
            <a:r>
              <a:rPr lang="en-US" altLang="en-US" sz="4000" dirty="0" err="1">
                <a:solidFill>
                  <a:srgbClr val="000066"/>
                </a:solidFill>
                <a:latin typeface="Lobster" charset="0"/>
              </a:rPr>
              <a:t>thích</a:t>
            </a:r>
            <a:r>
              <a:rPr lang="en-US" altLang="en-US" sz="4000" dirty="0">
                <a:solidFill>
                  <a:srgbClr val="000066"/>
                </a:solidFill>
                <a:latin typeface="Lobster" charset="0"/>
              </a:rPr>
              <a:t> </a:t>
            </a:r>
            <a:r>
              <a:rPr lang="en-US" altLang="en-US" sz="4000" dirty="0" err="1">
                <a:solidFill>
                  <a:srgbClr val="000066"/>
                </a:solidFill>
                <a:latin typeface="Lobster" charset="0"/>
              </a:rPr>
              <a:t>đọc</a:t>
            </a:r>
            <a:r>
              <a:rPr lang="en-US" altLang="en-US" sz="4000" dirty="0">
                <a:solidFill>
                  <a:srgbClr val="000066"/>
                </a:solidFill>
                <a:latin typeface="Lobster" charset="0"/>
              </a:rPr>
              <a:t>. </a:t>
            </a:r>
            <a:r>
              <a:rPr lang="en-US" altLang="en-US" sz="4000" i="1" dirty="0">
                <a:solidFill>
                  <a:srgbClr val="000066"/>
                </a:solidFill>
                <a:latin typeface="Lobster" charset="0"/>
              </a:rPr>
              <a:t>  </a:t>
            </a:r>
            <a:r>
              <a:rPr lang="en-US" altLang="en-US" sz="4000" dirty="0" err="1">
                <a:solidFill>
                  <a:srgbClr val="FF0000"/>
                </a:solidFill>
                <a:latin typeface="Lobster" charset="0"/>
              </a:rPr>
              <a:t>Vì</a:t>
            </a:r>
            <a:r>
              <a:rPr lang="en-US" altLang="en-US" sz="4000" dirty="0">
                <a:solidFill>
                  <a:srgbClr val="FF0000"/>
                </a:solidFill>
                <a:latin typeface="Lobster" charset="0"/>
              </a:rPr>
              <a:t> </a:t>
            </a:r>
            <a:r>
              <a:rPr lang="en-US" altLang="en-US" sz="4000" dirty="0" err="1">
                <a:solidFill>
                  <a:srgbClr val="FF0000"/>
                </a:solidFill>
                <a:latin typeface="Lobster" charset="0"/>
              </a:rPr>
              <a:t>vậy</a:t>
            </a:r>
            <a:r>
              <a:rPr lang="en-US" altLang="en-US" sz="4000" dirty="0">
                <a:solidFill>
                  <a:srgbClr val="FF0000"/>
                </a:solidFill>
                <a:latin typeface="Lobster" charset="0"/>
              </a:rPr>
              <a:t> </a:t>
            </a:r>
            <a:r>
              <a:rPr lang="en-US" altLang="en-US" sz="4000" dirty="0" err="1">
                <a:solidFill>
                  <a:srgbClr val="000066"/>
                </a:solidFill>
                <a:latin typeface="Lobster" charset="0"/>
              </a:rPr>
              <a:t>ngay</a:t>
            </a:r>
            <a:r>
              <a:rPr lang="en-US" altLang="en-US" sz="4000" dirty="0">
                <a:solidFill>
                  <a:srgbClr val="000066"/>
                </a:solidFill>
                <a:latin typeface="Lobster" charset="0"/>
              </a:rPr>
              <a:t> </a:t>
            </a:r>
            <a:r>
              <a:rPr lang="en-US" altLang="en-US" sz="4000" dirty="0" err="1">
                <a:solidFill>
                  <a:srgbClr val="000066"/>
                </a:solidFill>
                <a:latin typeface="Lobster" charset="0"/>
              </a:rPr>
              <a:t>trong</a:t>
            </a:r>
            <a:r>
              <a:rPr lang="en-US" altLang="en-US" sz="4000" dirty="0">
                <a:solidFill>
                  <a:srgbClr val="000066"/>
                </a:solidFill>
                <a:latin typeface="Lobster" charset="0"/>
              </a:rPr>
              <a:t> </a:t>
            </a:r>
            <a:r>
              <a:rPr lang="en-US" altLang="en-US" sz="4000" dirty="0" err="1">
                <a:solidFill>
                  <a:srgbClr val="000066"/>
                </a:solidFill>
                <a:latin typeface="Lobster" charset="0"/>
              </a:rPr>
              <a:t>quan</a:t>
            </a:r>
            <a:r>
              <a:rPr lang="en-US" altLang="en-US" sz="4000" dirty="0">
                <a:solidFill>
                  <a:srgbClr val="000066"/>
                </a:solidFill>
                <a:latin typeface="Lobster" charset="0"/>
              </a:rPr>
              <a:t> </a:t>
            </a:r>
            <a:r>
              <a:rPr lang="en-US" altLang="en-US" sz="4000" dirty="0" err="1">
                <a:solidFill>
                  <a:srgbClr val="000066"/>
                </a:solidFill>
                <a:latin typeface="Lobster" charset="0"/>
              </a:rPr>
              <a:t>sát</a:t>
            </a:r>
            <a:r>
              <a:rPr lang="en-US" altLang="en-US" sz="4000" dirty="0">
                <a:solidFill>
                  <a:srgbClr val="000066"/>
                </a:solidFill>
                <a:latin typeface="Lobster" charset="0"/>
              </a:rPr>
              <a:t> </a:t>
            </a:r>
            <a:r>
              <a:rPr lang="en-US" altLang="en-US" sz="4000" dirty="0" err="1">
                <a:solidFill>
                  <a:srgbClr val="000066"/>
                </a:solidFill>
                <a:latin typeface="Lobster" charset="0"/>
              </a:rPr>
              <a:t>để</a:t>
            </a:r>
            <a:r>
              <a:rPr lang="en-US" altLang="en-US" sz="4000" dirty="0">
                <a:solidFill>
                  <a:srgbClr val="000066"/>
                </a:solidFill>
                <a:latin typeface="Lobster" charset="0"/>
              </a:rPr>
              <a:t> </a:t>
            </a:r>
            <a:r>
              <a:rPr lang="en-US" altLang="en-US" sz="4000" dirty="0" err="1">
                <a:solidFill>
                  <a:srgbClr val="000066"/>
                </a:solidFill>
                <a:latin typeface="Lobster" charset="0"/>
              </a:rPr>
              <a:t>miêu</a:t>
            </a:r>
            <a:r>
              <a:rPr lang="en-US" altLang="en-US" sz="4000" dirty="0">
                <a:solidFill>
                  <a:srgbClr val="000066"/>
                </a:solidFill>
                <a:latin typeface="Lobster" charset="0"/>
              </a:rPr>
              <a:t> </a:t>
            </a:r>
            <a:r>
              <a:rPr lang="en-US" altLang="en-US" sz="4000" dirty="0" err="1">
                <a:solidFill>
                  <a:srgbClr val="000066"/>
                </a:solidFill>
                <a:latin typeface="Lobster" charset="0"/>
              </a:rPr>
              <a:t>tả</a:t>
            </a:r>
            <a:r>
              <a:rPr lang="en-US" altLang="en-US" sz="4000" dirty="0">
                <a:solidFill>
                  <a:srgbClr val="000066"/>
                </a:solidFill>
                <a:latin typeface="Lobster" charset="0"/>
              </a:rPr>
              <a:t>, </a:t>
            </a:r>
            <a:r>
              <a:rPr lang="en-US" altLang="en-US" sz="4000" dirty="0" err="1">
                <a:solidFill>
                  <a:srgbClr val="000066"/>
                </a:solidFill>
                <a:latin typeface="Lobster" charset="0"/>
              </a:rPr>
              <a:t>người</a:t>
            </a:r>
            <a:r>
              <a:rPr lang="en-US" altLang="en-US" sz="4000" dirty="0">
                <a:solidFill>
                  <a:srgbClr val="000066"/>
                </a:solidFill>
                <a:latin typeface="Lobster" charset="0"/>
              </a:rPr>
              <a:t> </a:t>
            </a:r>
            <a:r>
              <a:rPr lang="en-US" altLang="en-US" sz="4000" dirty="0" err="1">
                <a:solidFill>
                  <a:srgbClr val="000066"/>
                </a:solidFill>
                <a:latin typeface="Lobster" charset="0"/>
              </a:rPr>
              <a:t>viết</a:t>
            </a:r>
            <a:r>
              <a:rPr lang="en-US" altLang="en-US" sz="4000" dirty="0">
                <a:solidFill>
                  <a:srgbClr val="000066"/>
                </a:solidFill>
                <a:latin typeface="Lobster" charset="0"/>
              </a:rPr>
              <a:t> </a:t>
            </a:r>
            <a:r>
              <a:rPr lang="en-US" altLang="en-US" sz="4000" dirty="0" err="1">
                <a:solidFill>
                  <a:srgbClr val="000066"/>
                </a:solidFill>
                <a:latin typeface="Lobster" charset="0"/>
              </a:rPr>
              <a:t>phải</a:t>
            </a:r>
            <a:r>
              <a:rPr lang="en-US" altLang="en-US" sz="4000" dirty="0">
                <a:solidFill>
                  <a:srgbClr val="000066"/>
                </a:solidFill>
                <a:latin typeface="Lobster" charset="0"/>
              </a:rPr>
              <a:t> </a:t>
            </a:r>
            <a:r>
              <a:rPr lang="en-US" altLang="en-US" sz="4000" dirty="0" err="1">
                <a:solidFill>
                  <a:srgbClr val="000066"/>
                </a:solidFill>
                <a:latin typeface="Lobster" charset="0"/>
              </a:rPr>
              <a:t>tìm</a:t>
            </a:r>
            <a:r>
              <a:rPr lang="en-US" altLang="en-US" sz="4000" dirty="0">
                <a:solidFill>
                  <a:srgbClr val="000066"/>
                </a:solidFill>
                <a:latin typeface="Lobster" charset="0"/>
              </a:rPr>
              <a:t> </a:t>
            </a:r>
            <a:r>
              <a:rPr lang="en-US" altLang="en-US" sz="4000" dirty="0" err="1">
                <a:solidFill>
                  <a:srgbClr val="000066"/>
                </a:solidFill>
                <a:latin typeface="Lobster" charset="0"/>
              </a:rPr>
              <a:t>ra</a:t>
            </a:r>
            <a:r>
              <a:rPr lang="en-US" altLang="en-US" sz="4000" dirty="0">
                <a:solidFill>
                  <a:srgbClr val="000066"/>
                </a:solidFill>
                <a:latin typeface="Lobster" charset="0"/>
              </a:rPr>
              <a:t> </a:t>
            </a:r>
            <a:r>
              <a:rPr lang="en-US" altLang="en-US" sz="4000" dirty="0" err="1">
                <a:solidFill>
                  <a:srgbClr val="000066"/>
                </a:solidFill>
                <a:latin typeface="Lobster" charset="0"/>
              </a:rPr>
              <a:t>cái</a:t>
            </a:r>
            <a:r>
              <a:rPr lang="en-US" altLang="en-US" sz="4000" dirty="0">
                <a:solidFill>
                  <a:srgbClr val="000066"/>
                </a:solidFill>
                <a:latin typeface="Lobster" charset="0"/>
              </a:rPr>
              <a:t> </a:t>
            </a:r>
            <a:r>
              <a:rPr lang="en-US" altLang="en-US" sz="4000" dirty="0" err="1">
                <a:solidFill>
                  <a:srgbClr val="000066"/>
                </a:solidFill>
                <a:latin typeface="Lobster" charset="0"/>
              </a:rPr>
              <a:t>mới</a:t>
            </a:r>
            <a:r>
              <a:rPr lang="en-US" altLang="en-US" sz="4000" dirty="0">
                <a:solidFill>
                  <a:srgbClr val="000066"/>
                </a:solidFill>
                <a:latin typeface="Lobster" charset="0"/>
              </a:rPr>
              <a:t>, </a:t>
            </a:r>
            <a:r>
              <a:rPr lang="en-US" altLang="en-US" sz="4000" dirty="0" err="1">
                <a:solidFill>
                  <a:srgbClr val="000066"/>
                </a:solidFill>
                <a:latin typeface="Lobster" charset="0"/>
              </a:rPr>
              <a:t>cái</a:t>
            </a:r>
            <a:r>
              <a:rPr lang="en-US" altLang="en-US" sz="4000" dirty="0">
                <a:solidFill>
                  <a:srgbClr val="000066"/>
                </a:solidFill>
                <a:latin typeface="Lobster" charset="0"/>
              </a:rPr>
              <a:t> </a:t>
            </a:r>
            <a:r>
              <a:rPr lang="en-US" altLang="en-US" sz="4000" dirty="0" err="1">
                <a:solidFill>
                  <a:srgbClr val="000066"/>
                </a:solidFill>
                <a:latin typeface="Lobster" charset="0"/>
              </a:rPr>
              <a:t>riêng</a:t>
            </a:r>
            <a:r>
              <a:rPr lang="en-US" altLang="en-US" sz="4000" dirty="0">
                <a:solidFill>
                  <a:srgbClr val="000066"/>
                </a:solidFill>
                <a:latin typeface="Lobster" charset="0"/>
              </a:rPr>
              <a:t>.                                  </a:t>
            </a:r>
          </a:p>
          <a:p>
            <a:pPr algn="just">
              <a:lnSpc>
                <a:spcPct val="130000"/>
              </a:lnSpc>
              <a:spcBef>
                <a:spcPct val="50000"/>
              </a:spcBef>
            </a:pPr>
            <a:r>
              <a:rPr lang="en-US" altLang="en-US" sz="3200" dirty="0">
                <a:solidFill>
                  <a:srgbClr val="000066"/>
                </a:solidFill>
                <a:latin typeface="Lobster" charset="0"/>
              </a:rPr>
              <a:t>                                                                                                            Theo </a:t>
            </a:r>
            <a:r>
              <a:rPr lang="en-US" altLang="en-US" sz="3200" dirty="0" err="1">
                <a:solidFill>
                  <a:srgbClr val="000066"/>
                </a:solidFill>
                <a:latin typeface="Lobster" charset="0"/>
              </a:rPr>
              <a:t>Phạm</a:t>
            </a:r>
            <a:r>
              <a:rPr lang="en-US" altLang="en-US" sz="3200" dirty="0">
                <a:solidFill>
                  <a:srgbClr val="000066"/>
                </a:solidFill>
                <a:latin typeface="Lobster" charset="0"/>
              </a:rPr>
              <a:t> </a:t>
            </a:r>
            <a:r>
              <a:rPr lang="en-US" altLang="en-US" sz="3200" dirty="0" err="1">
                <a:solidFill>
                  <a:srgbClr val="000066"/>
                </a:solidFill>
                <a:latin typeface="Lobster" charset="0"/>
              </a:rPr>
              <a:t>Hổ</a:t>
            </a:r>
            <a:endParaRPr lang="en-US" altLang="en-US" sz="3200" i="1" dirty="0">
              <a:solidFill>
                <a:srgbClr val="000066"/>
              </a:solidFill>
              <a:latin typeface="Lobster" charset="0"/>
            </a:endParaRPr>
          </a:p>
        </p:txBody>
      </p:sp>
      <p:cxnSp>
        <p:nvCxnSpPr>
          <p:cNvPr id="11" name="Straight Connector 10"/>
          <p:cNvCxnSpPr/>
          <p:nvPr/>
        </p:nvCxnSpPr>
        <p:spPr>
          <a:xfrm>
            <a:off x="5334000" y="1664190"/>
            <a:ext cx="15240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848600" y="1648436"/>
            <a:ext cx="15240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811000" y="1630236"/>
            <a:ext cx="17526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726019" y="3042555"/>
            <a:ext cx="1066800" cy="523220"/>
          </a:xfrm>
          <a:prstGeom prst="rect">
            <a:avLst/>
          </a:prstGeom>
          <a:noFill/>
        </p:spPr>
        <p:txBody>
          <a:bodyPr wrap="square" rtlCol="0">
            <a:spAutoFit/>
          </a:bodyPr>
          <a:lstStyle/>
          <a:p>
            <a:r>
              <a:rPr lang="en-US" sz="2800" b="1" dirty="0">
                <a:solidFill>
                  <a:schemeClr val="accent6">
                    <a:lumMod val="50000"/>
                  </a:schemeClr>
                </a:solidFill>
                <a:latin typeface="Lobster" charset="0"/>
                <a:cs typeface="Times New Roman" panose="02020603050405020304" pitchFamily="18" charset="0"/>
              </a:rPr>
              <a:t>(1)</a:t>
            </a:r>
          </a:p>
        </p:txBody>
      </p:sp>
      <p:sp>
        <p:nvSpPr>
          <p:cNvPr id="22" name="TextBox 21"/>
          <p:cNvSpPr txBox="1"/>
          <p:nvPr/>
        </p:nvSpPr>
        <p:spPr>
          <a:xfrm>
            <a:off x="10668000" y="3782080"/>
            <a:ext cx="1066800" cy="523220"/>
          </a:xfrm>
          <a:prstGeom prst="rect">
            <a:avLst/>
          </a:prstGeom>
          <a:noFill/>
        </p:spPr>
        <p:txBody>
          <a:bodyPr wrap="square" rtlCol="0">
            <a:spAutoFit/>
          </a:bodyPr>
          <a:lstStyle/>
          <a:p>
            <a:r>
              <a:rPr lang="en-US" sz="2800" b="1" dirty="0">
                <a:solidFill>
                  <a:schemeClr val="accent6">
                    <a:lumMod val="50000"/>
                  </a:schemeClr>
                </a:solidFill>
                <a:latin typeface="Lobster" charset="0"/>
                <a:cs typeface="Times New Roman" panose="02020603050405020304" pitchFamily="18" charset="0"/>
              </a:rPr>
              <a:t>(2)</a:t>
            </a:r>
          </a:p>
        </p:txBody>
      </p:sp>
      <p:sp>
        <p:nvSpPr>
          <p:cNvPr id="23" name="Oval 22"/>
          <p:cNvSpPr/>
          <p:nvPr/>
        </p:nvSpPr>
        <p:spPr>
          <a:xfrm>
            <a:off x="5927271" y="3103240"/>
            <a:ext cx="1159329" cy="72138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4800600" y="3763939"/>
            <a:ext cx="1202871"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001000" y="3739563"/>
            <a:ext cx="1676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784253" y="6879266"/>
            <a:ext cx="6824304" cy="800219"/>
          </a:xfrm>
          <a:prstGeom prst="rect">
            <a:avLst/>
          </a:prstGeom>
        </p:spPr>
        <p:txBody>
          <a:bodyPr wrap="none" tIns="91440" bIns="91440">
            <a:spAutoFit/>
          </a:bodyPr>
          <a:lstStyle/>
          <a:p>
            <a:r>
              <a:rPr lang="en-US" altLang="en-US" sz="4000" dirty="0">
                <a:solidFill>
                  <a:srgbClr val="7030A0"/>
                </a:solidFill>
                <a:latin typeface="Lobster" charset="0"/>
              </a:rPr>
              <a:t> </a:t>
            </a:r>
            <a:r>
              <a:rPr lang="en-US" altLang="en-US" sz="4000" dirty="0" err="1">
                <a:solidFill>
                  <a:srgbClr val="7030A0"/>
                </a:solidFill>
                <a:latin typeface="Lobster" charset="0"/>
              </a:rPr>
              <a:t>nối</a:t>
            </a:r>
            <a:r>
              <a:rPr lang="en-US" altLang="en-US" sz="4000" dirty="0">
                <a:solidFill>
                  <a:srgbClr val="7030A0"/>
                </a:solidFill>
                <a:latin typeface="Lobster" charset="0"/>
              </a:rPr>
              <a:t> </a:t>
            </a:r>
            <a:r>
              <a:rPr lang="en-US" altLang="en-US" sz="4000" dirty="0" err="1">
                <a:solidFill>
                  <a:srgbClr val="7030A0"/>
                </a:solidFill>
                <a:latin typeface="Lobster" charset="0"/>
              </a:rPr>
              <a:t>từ</a:t>
            </a:r>
            <a:r>
              <a:rPr lang="en-US" altLang="en-US" sz="4000" b="1" dirty="0">
                <a:solidFill>
                  <a:srgbClr val="7030A0"/>
                </a:solidFill>
                <a:latin typeface="Lobster" charset="0"/>
              </a:rPr>
              <a:t> </a:t>
            </a:r>
            <a:r>
              <a:rPr lang="en-US" altLang="en-US" sz="4000" b="1" u="sng" dirty="0" err="1">
                <a:solidFill>
                  <a:srgbClr val="7030A0"/>
                </a:solidFill>
                <a:latin typeface="Lobster" charset="0"/>
              </a:rPr>
              <a:t>em</a:t>
            </a:r>
            <a:r>
              <a:rPr lang="en-US" altLang="en-US" sz="4000" b="1" u="sng" dirty="0">
                <a:solidFill>
                  <a:srgbClr val="7030A0"/>
                </a:solidFill>
                <a:latin typeface="Lobster" charset="0"/>
              </a:rPr>
              <a:t> </a:t>
            </a:r>
            <a:r>
              <a:rPr lang="en-US" altLang="en-US" sz="4000" b="1" u="sng" dirty="0" err="1">
                <a:solidFill>
                  <a:srgbClr val="7030A0"/>
                </a:solidFill>
                <a:latin typeface="Lobster" charset="0"/>
              </a:rPr>
              <a:t>bé</a:t>
            </a:r>
            <a:r>
              <a:rPr lang="en-US" altLang="en-US" sz="4000" b="1" u="sng" dirty="0">
                <a:solidFill>
                  <a:srgbClr val="7030A0"/>
                </a:solidFill>
                <a:latin typeface="Lobster" charset="0"/>
              </a:rPr>
              <a:t>  </a:t>
            </a:r>
            <a:r>
              <a:rPr lang="en-US" altLang="en-US" sz="4000" dirty="0" err="1">
                <a:solidFill>
                  <a:srgbClr val="7030A0"/>
                </a:solidFill>
                <a:latin typeface="Lobster" charset="0"/>
              </a:rPr>
              <a:t>với</a:t>
            </a:r>
            <a:r>
              <a:rPr lang="en-US" altLang="en-US" sz="4000" dirty="0">
                <a:solidFill>
                  <a:srgbClr val="7030A0"/>
                </a:solidFill>
                <a:latin typeface="Lobster" charset="0"/>
              </a:rPr>
              <a:t>  </a:t>
            </a:r>
            <a:r>
              <a:rPr lang="en-US" altLang="en-US" sz="4000" b="1" u="sng" dirty="0" err="1">
                <a:solidFill>
                  <a:srgbClr val="7030A0"/>
                </a:solidFill>
                <a:latin typeface="Lobster" charset="0"/>
              </a:rPr>
              <a:t>chú</a:t>
            </a:r>
            <a:r>
              <a:rPr lang="en-US" altLang="en-US" sz="4000" b="1" u="sng" dirty="0">
                <a:solidFill>
                  <a:srgbClr val="7030A0"/>
                </a:solidFill>
                <a:latin typeface="Lobster" charset="0"/>
              </a:rPr>
              <a:t> </a:t>
            </a:r>
            <a:r>
              <a:rPr lang="en-US" altLang="en-US" sz="4000" b="1" u="sng" dirty="0" err="1">
                <a:solidFill>
                  <a:srgbClr val="7030A0"/>
                </a:solidFill>
                <a:latin typeface="Lobster" charset="0"/>
              </a:rPr>
              <a:t>mèo</a:t>
            </a:r>
            <a:r>
              <a:rPr lang="en-US" altLang="en-US" sz="4000" b="1" dirty="0">
                <a:solidFill>
                  <a:srgbClr val="7030A0"/>
                </a:solidFill>
                <a:latin typeface="Lobster" charset="0"/>
              </a:rPr>
              <a:t> </a:t>
            </a:r>
            <a:r>
              <a:rPr lang="en-US" altLang="en-US" sz="4000" dirty="0">
                <a:solidFill>
                  <a:srgbClr val="7030A0"/>
                </a:solidFill>
                <a:latin typeface="Lobster" charset="0"/>
              </a:rPr>
              <a:t>ở </a:t>
            </a:r>
            <a:r>
              <a:rPr lang="en-US" altLang="en-US" sz="4000" dirty="0" err="1">
                <a:solidFill>
                  <a:srgbClr val="7030A0"/>
                </a:solidFill>
                <a:latin typeface="Lobster" charset="0"/>
              </a:rPr>
              <a:t>câu</a:t>
            </a:r>
            <a:r>
              <a:rPr lang="en-US" altLang="en-US" sz="4000" dirty="0">
                <a:solidFill>
                  <a:srgbClr val="7030A0"/>
                </a:solidFill>
                <a:latin typeface="Lobster" charset="0"/>
              </a:rPr>
              <a:t> 1.</a:t>
            </a:r>
            <a:endParaRPr lang="en-US" sz="4000" dirty="0">
              <a:solidFill>
                <a:srgbClr val="7030A0"/>
              </a:solidFill>
              <a:latin typeface="Lobster" charset="0"/>
            </a:endParaRPr>
          </a:p>
        </p:txBody>
      </p:sp>
      <p:sp>
        <p:nvSpPr>
          <p:cNvPr id="29" name="Text Box 14"/>
          <p:cNvSpPr txBox="1">
            <a:spLocks noChangeArrowheads="1"/>
          </p:cNvSpPr>
          <p:nvPr/>
        </p:nvSpPr>
        <p:spPr bwMode="auto">
          <a:xfrm>
            <a:off x="1726019" y="6905847"/>
            <a:ext cx="439175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4000" b="1" dirty="0">
                <a:latin typeface="Lobster" charset="0"/>
              </a:rPr>
              <a:t>- </a:t>
            </a:r>
            <a:r>
              <a:rPr lang="en-US" altLang="en-US" sz="4000" dirty="0" err="1">
                <a:latin typeface="Lobster" charset="0"/>
              </a:rPr>
              <a:t>Từ</a:t>
            </a:r>
            <a:r>
              <a:rPr lang="en-US" altLang="en-US" sz="4000" b="1" dirty="0">
                <a:latin typeface="Lobster" charset="0"/>
              </a:rPr>
              <a:t> </a:t>
            </a:r>
            <a:r>
              <a:rPr lang="en-US" altLang="en-US" sz="4000" b="1" i="1" dirty="0" err="1">
                <a:solidFill>
                  <a:srgbClr val="FF0000"/>
                </a:solidFill>
                <a:latin typeface="Lobster" charset="0"/>
              </a:rPr>
              <a:t>hoặc</a:t>
            </a:r>
            <a:endParaRPr lang="en-US" altLang="en-US" sz="4000" b="1" i="1" dirty="0">
              <a:solidFill>
                <a:srgbClr val="FF0000"/>
              </a:solidFill>
              <a:latin typeface="Lobster" charset="0"/>
            </a:endParaRPr>
          </a:p>
        </p:txBody>
      </p:sp>
      <p:sp>
        <p:nvSpPr>
          <p:cNvPr id="30" name="Text Box 15"/>
          <p:cNvSpPr txBox="1">
            <a:spLocks noChangeArrowheads="1"/>
          </p:cNvSpPr>
          <p:nvPr/>
        </p:nvSpPr>
        <p:spPr bwMode="auto">
          <a:xfrm>
            <a:off x="1788294" y="7886700"/>
            <a:ext cx="316470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4000" b="1" dirty="0">
                <a:latin typeface="Lobster" charset="0"/>
              </a:rPr>
              <a:t>- </a:t>
            </a:r>
            <a:r>
              <a:rPr lang="en-US" altLang="en-US" sz="4000" dirty="0" err="1">
                <a:latin typeface="Lobster" charset="0"/>
              </a:rPr>
              <a:t>Cụm</a:t>
            </a:r>
            <a:r>
              <a:rPr lang="en-US" altLang="en-US" sz="4000" dirty="0">
                <a:latin typeface="Lobster" charset="0"/>
              </a:rPr>
              <a:t> </a:t>
            </a:r>
            <a:r>
              <a:rPr lang="en-US" altLang="en-US" sz="4000" dirty="0" err="1">
                <a:latin typeface="Lobster" charset="0"/>
              </a:rPr>
              <a:t>từ</a:t>
            </a:r>
            <a:r>
              <a:rPr lang="en-US" altLang="en-US" sz="4000" b="1" dirty="0">
                <a:latin typeface="Lobster" charset="0"/>
              </a:rPr>
              <a:t> </a:t>
            </a:r>
            <a:r>
              <a:rPr lang="en-US" altLang="en-US" sz="4000" b="1" i="1" dirty="0" err="1">
                <a:solidFill>
                  <a:srgbClr val="FF0000"/>
                </a:solidFill>
                <a:latin typeface="Lobster" charset="0"/>
              </a:rPr>
              <a:t>vì</a:t>
            </a:r>
            <a:r>
              <a:rPr lang="en-US" altLang="en-US" sz="4000" b="1" i="1" dirty="0">
                <a:solidFill>
                  <a:srgbClr val="FF0000"/>
                </a:solidFill>
                <a:latin typeface="Lobster" charset="0"/>
              </a:rPr>
              <a:t> </a:t>
            </a:r>
            <a:r>
              <a:rPr lang="en-US" altLang="en-US" sz="4000" b="1" i="1" dirty="0" err="1">
                <a:solidFill>
                  <a:srgbClr val="FF0000"/>
                </a:solidFill>
                <a:latin typeface="Lobster" charset="0"/>
              </a:rPr>
              <a:t>vậy</a:t>
            </a:r>
            <a:r>
              <a:rPr lang="en-US" altLang="en-US" sz="4000" b="1" i="1" dirty="0">
                <a:solidFill>
                  <a:srgbClr val="FF0000"/>
                </a:solidFill>
                <a:latin typeface="Lobster" charset="0"/>
              </a:rPr>
              <a:t>  </a:t>
            </a:r>
          </a:p>
        </p:txBody>
      </p:sp>
      <p:sp>
        <p:nvSpPr>
          <p:cNvPr id="31" name="Rectangle 30"/>
          <p:cNvSpPr/>
          <p:nvPr/>
        </p:nvSpPr>
        <p:spPr>
          <a:xfrm>
            <a:off x="5173553" y="7934052"/>
            <a:ext cx="3889206" cy="707886"/>
          </a:xfrm>
          <a:prstGeom prst="rect">
            <a:avLst/>
          </a:prstGeom>
        </p:spPr>
        <p:txBody>
          <a:bodyPr wrap="none">
            <a:spAutoFit/>
          </a:bodyPr>
          <a:lstStyle/>
          <a:p>
            <a:pPr>
              <a:spcBef>
                <a:spcPct val="50000"/>
              </a:spcBef>
            </a:pPr>
            <a:r>
              <a:rPr lang="en-US" altLang="en-US" sz="4000" dirty="0" err="1">
                <a:solidFill>
                  <a:srgbClr val="7030A0"/>
                </a:solidFill>
                <a:latin typeface="Lobster" charset="0"/>
              </a:rPr>
              <a:t>nối</a:t>
            </a:r>
            <a:r>
              <a:rPr lang="en-US" altLang="en-US" sz="4000" b="1" dirty="0">
                <a:solidFill>
                  <a:srgbClr val="7030A0"/>
                </a:solidFill>
                <a:latin typeface="Lobster" charset="0"/>
              </a:rPr>
              <a:t> </a:t>
            </a:r>
            <a:r>
              <a:rPr lang="en-US" altLang="en-US" sz="4000" b="1" u="sng" dirty="0" err="1">
                <a:solidFill>
                  <a:srgbClr val="7030A0"/>
                </a:solidFill>
                <a:latin typeface="Lobster" charset="0"/>
              </a:rPr>
              <a:t>câu</a:t>
            </a:r>
            <a:r>
              <a:rPr lang="en-US" altLang="en-US" sz="4000" b="1" u="sng" dirty="0">
                <a:solidFill>
                  <a:srgbClr val="7030A0"/>
                </a:solidFill>
                <a:latin typeface="Lobster" charset="0"/>
              </a:rPr>
              <a:t> 1</a:t>
            </a:r>
            <a:r>
              <a:rPr lang="en-US" altLang="en-US" sz="4000" b="1" dirty="0">
                <a:solidFill>
                  <a:srgbClr val="7030A0"/>
                </a:solidFill>
                <a:latin typeface="Lobster" charset="0"/>
              </a:rPr>
              <a:t> </a:t>
            </a:r>
            <a:r>
              <a:rPr lang="en-US" altLang="en-US" sz="4000" dirty="0" err="1">
                <a:solidFill>
                  <a:srgbClr val="7030A0"/>
                </a:solidFill>
                <a:latin typeface="Lobster" charset="0"/>
              </a:rPr>
              <a:t>với</a:t>
            </a:r>
            <a:r>
              <a:rPr lang="en-US" altLang="en-US" sz="4000" b="1" dirty="0">
                <a:solidFill>
                  <a:srgbClr val="7030A0"/>
                </a:solidFill>
                <a:latin typeface="Lobster" charset="0"/>
              </a:rPr>
              <a:t> </a:t>
            </a:r>
            <a:r>
              <a:rPr lang="en-US" altLang="en-US" sz="4000" b="1" u="sng" dirty="0" err="1">
                <a:solidFill>
                  <a:srgbClr val="7030A0"/>
                </a:solidFill>
                <a:latin typeface="Lobster" charset="0"/>
              </a:rPr>
              <a:t>câu</a:t>
            </a:r>
            <a:r>
              <a:rPr lang="en-US" altLang="en-US" sz="4000" b="1" u="sng" dirty="0">
                <a:solidFill>
                  <a:srgbClr val="7030A0"/>
                </a:solidFill>
                <a:latin typeface="Lobster" charset="0"/>
              </a:rPr>
              <a:t> 2.</a:t>
            </a:r>
          </a:p>
        </p:txBody>
      </p:sp>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49400" y="7613733"/>
            <a:ext cx="4038600" cy="2709534"/>
          </a:xfrm>
          <a:prstGeom prst="rect">
            <a:avLst/>
          </a:prstGeom>
        </p:spPr>
      </p:pic>
    </p:spTree>
    <p:extLst>
      <p:ext uri="{BB962C8B-B14F-4D97-AF65-F5344CB8AC3E}">
        <p14:creationId xmlns:p14="http://schemas.microsoft.com/office/powerpoint/2010/main" val="349371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22" presetClass="entr" presetSubtype="8"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par>
                                <p:cTn id="33" presetID="22" presetClass="entr" presetSubtype="8"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37"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outVertical)">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left)">
                                      <p:cBhvr>
                                        <p:cTn id="53" dur="500"/>
                                        <p:tgtEl>
                                          <p:spTgt spid="24"/>
                                        </p:tgtEl>
                                      </p:cBhvr>
                                    </p:animEffect>
                                  </p:childTnLst>
                                </p:cTn>
                              </p:par>
                              <p:par>
                                <p:cTn id="54" presetID="22" presetClass="entr" presetSubtype="8" fill="hold"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left)">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box(in)">
                                      <p:cBhvr>
                                        <p:cTn id="61" dur="1000"/>
                                        <p:tgtEl>
                                          <p:spTgt spid="29"/>
                                        </p:tgtEl>
                                      </p:cBhvr>
                                    </p:animEffect>
                                  </p:childTnLst>
                                </p:cTn>
                              </p:par>
                            </p:childTnLst>
                          </p:cTn>
                        </p:par>
                        <p:par>
                          <p:cTn id="62" fill="hold">
                            <p:stCondLst>
                              <p:cond delay="1000"/>
                            </p:stCondLst>
                            <p:childTnLst>
                              <p:par>
                                <p:cTn id="63" presetID="6" presetClass="entr" presetSubtype="16" fill="hold" grpId="0" nodeType="after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circle(in)">
                                      <p:cBhvr>
                                        <p:cTn id="65" dur="20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box(in)">
                                      <p:cBhvr>
                                        <p:cTn id="70" dur="10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1000"/>
                                        <p:tgtEl>
                                          <p:spTgt spid="31"/>
                                        </p:tgtEl>
                                      </p:cBhvr>
                                    </p:animEffect>
                                    <p:anim calcmode="lin" valueType="num">
                                      <p:cBhvr>
                                        <p:cTn id="76" dur="1000" fill="hold"/>
                                        <p:tgtEl>
                                          <p:spTgt spid="31"/>
                                        </p:tgtEl>
                                        <p:attrNameLst>
                                          <p:attrName>ppt_x</p:attrName>
                                        </p:attrNameLst>
                                      </p:cBhvr>
                                      <p:tavLst>
                                        <p:tav tm="0">
                                          <p:val>
                                            <p:strVal val="#ppt_x"/>
                                          </p:val>
                                        </p:tav>
                                        <p:tav tm="100000">
                                          <p:val>
                                            <p:strVal val="#ppt_x"/>
                                          </p:val>
                                        </p:tav>
                                      </p:tavLst>
                                    </p:anim>
                                    <p:anim calcmode="lin" valueType="num">
                                      <p:cBhvr>
                                        <p:cTn id="7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0" grpId="0"/>
      <p:bldP spid="21" grpId="0"/>
      <p:bldP spid="22" grpId="0"/>
      <p:bldP spid="23" grpId="0" animBg="1"/>
      <p:bldP spid="28" grpId="0"/>
      <p:bldP spid="29" grpId="0"/>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21955"/>
            <a:ext cx="18288000" cy="10287000"/>
          </a:xfrm>
          <a:prstGeom prst="rect">
            <a:avLst/>
          </a:prstGeom>
        </p:spPr>
      </p:pic>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09800" y="419096"/>
            <a:ext cx="14935200" cy="190500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3200386" y="419096"/>
            <a:ext cx="13335013" cy="1688154"/>
          </a:xfrm>
          <a:prstGeom prst="rect">
            <a:avLst/>
          </a:prstGeom>
        </p:spPr>
        <p:txBody>
          <a:bodyPr wrap="square">
            <a:spAutoFit/>
          </a:bodyPr>
          <a:lstStyle/>
          <a:p>
            <a:pPr>
              <a:lnSpc>
                <a:spcPct val="130000"/>
              </a:lnSpc>
              <a:spcBef>
                <a:spcPct val="50000"/>
              </a:spcBef>
            </a:pPr>
            <a:r>
              <a:rPr lang="en-US" sz="4000" dirty="0" err="1">
                <a:solidFill>
                  <a:schemeClr val="accent6">
                    <a:lumMod val="50000"/>
                  </a:schemeClr>
                </a:solidFill>
                <a:latin typeface="Lobster" charset="0"/>
              </a:rPr>
              <a:t>Bài</a:t>
            </a:r>
            <a:r>
              <a:rPr lang="en-US" sz="4000" dirty="0">
                <a:solidFill>
                  <a:schemeClr val="accent6">
                    <a:lumMod val="50000"/>
                  </a:schemeClr>
                </a:solidFill>
                <a:latin typeface="Lobster" charset="0"/>
              </a:rPr>
              <a:t> 2</a:t>
            </a:r>
            <a:r>
              <a:rPr lang="vi-VN"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Tìm</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thêm</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những</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từ</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ngữ</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mà</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em</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biết</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có</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tác</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dụng</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giống</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như</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cụm</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từ</a:t>
            </a:r>
            <a:r>
              <a:rPr lang="en-US" altLang="en-US" sz="4000" dirty="0">
                <a:solidFill>
                  <a:schemeClr val="accent6">
                    <a:lumMod val="50000"/>
                  </a:schemeClr>
                </a:solidFill>
                <a:latin typeface="Lobster" charset="0"/>
              </a:rPr>
              <a:t> </a:t>
            </a:r>
            <a:r>
              <a:rPr lang="en-US" altLang="en-US" sz="4400" dirty="0" err="1">
                <a:solidFill>
                  <a:srgbClr val="00B050"/>
                </a:solidFill>
                <a:latin typeface="Lobster" charset="0"/>
              </a:rPr>
              <a:t>vì</a:t>
            </a:r>
            <a:r>
              <a:rPr lang="en-US" altLang="en-US" sz="4400" dirty="0">
                <a:solidFill>
                  <a:srgbClr val="00B050"/>
                </a:solidFill>
                <a:latin typeface="Lobster" charset="0"/>
              </a:rPr>
              <a:t> </a:t>
            </a:r>
            <a:r>
              <a:rPr lang="en-US" altLang="en-US" sz="4400" dirty="0" err="1">
                <a:solidFill>
                  <a:srgbClr val="00B050"/>
                </a:solidFill>
                <a:latin typeface="Lobster" charset="0"/>
              </a:rPr>
              <a:t>vậy</a:t>
            </a:r>
            <a:r>
              <a:rPr lang="en-US" altLang="en-US" sz="4000" dirty="0">
                <a:solidFill>
                  <a:srgbClr val="00B050"/>
                </a:solidFill>
                <a:latin typeface="Lobster" charset="0"/>
              </a:rPr>
              <a:t> </a:t>
            </a:r>
            <a:r>
              <a:rPr lang="en-US" altLang="en-US" sz="4000" dirty="0">
                <a:solidFill>
                  <a:schemeClr val="accent6">
                    <a:lumMod val="50000"/>
                  </a:schemeClr>
                </a:solidFill>
                <a:latin typeface="Lobster" charset="0"/>
              </a:rPr>
              <a:t>ở </a:t>
            </a:r>
            <a:r>
              <a:rPr lang="en-US" altLang="en-US" sz="4000" dirty="0" err="1">
                <a:solidFill>
                  <a:schemeClr val="accent6">
                    <a:lumMod val="50000"/>
                  </a:schemeClr>
                </a:solidFill>
                <a:latin typeface="Lobster" charset="0"/>
              </a:rPr>
              <a:t>đoạn</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văn</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trên</a:t>
            </a:r>
            <a:r>
              <a:rPr lang="en-US" altLang="en-US" sz="4000" dirty="0">
                <a:solidFill>
                  <a:schemeClr val="accent6">
                    <a:lumMod val="50000"/>
                  </a:schemeClr>
                </a:solidFill>
                <a:latin typeface="Lobster" charset="0"/>
              </a:rPr>
              <a:t>.</a:t>
            </a:r>
            <a:r>
              <a:rPr lang="en-US" altLang="en-US" sz="3600" dirty="0">
                <a:solidFill>
                  <a:schemeClr val="accent6">
                    <a:lumMod val="50000"/>
                  </a:schemeClr>
                </a:solidFill>
                <a:latin typeface="Lobster" charset="0"/>
              </a:rPr>
              <a:t> </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49400" y="7613733"/>
            <a:ext cx="4038600" cy="2709534"/>
          </a:xfrm>
          <a:prstGeom prst="rect">
            <a:avLst/>
          </a:prstGeom>
        </p:spPr>
      </p:pic>
      <p:sp>
        <p:nvSpPr>
          <p:cNvPr id="26" name="Speech Bubble: Rectangle with Corners Rounded 6">
            <a:extLst>
              <a:ext uri="{FF2B5EF4-FFF2-40B4-BE49-F238E27FC236}">
                <a16:creationId xmlns:a16="http://schemas.microsoft.com/office/drawing/2014/main" id="{10CCC72B-593B-4ECC-9A8C-CF0835BE6B5C}"/>
              </a:ext>
            </a:extLst>
          </p:cNvPr>
          <p:cNvSpPr/>
          <p:nvPr/>
        </p:nvSpPr>
        <p:spPr>
          <a:xfrm>
            <a:off x="1459908" y="36957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tuy</a:t>
            </a:r>
            <a:r>
              <a:rPr lang="en-US" altLang="en-US" sz="4000" dirty="0">
                <a:solidFill>
                  <a:srgbClr val="C00000"/>
                </a:solidFill>
                <a:latin typeface="Lobster" charset="0"/>
              </a:rPr>
              <a:t> </a:t>
            </a:r>
            <a:r>
              <a:rPr lang="en-US" altLang="en-US" sz="4000" dirty="0" err="1">
                <a:solidFill>
                  <a:srgbClr val="C00000"/>
                </a:solidFill>
                <a:latin typeface="Lobster" charset="0"/>
              </a:rPr>
              <a:t>nhiên</a:t>
            </a:r>
            <a:endParaRPr lang="en-US" sz="4000" dirty="0">
              <a:solidFill>
                <a:srgbClr val="C00000"/>
              </a:solidFill>
              <a:latin typeface="Lobster" charset="0"/>
              <a:cs typeface="Calibri" panose="020F0502020204030204" pitchFamily="34" charset="0"/>
            </a:endParaRPr>
          </a:p>
        </p:txBody>
      </p:sp>
      <p:sp>
        <p:nvSpPr>
          <p:cNvPr id="33" name="Speech Bubble: Rectangle with Corners Rounded 6">
            <a:extLst>
              <a:ext uri="{FF2B5EF4-FFF2-40B4-BE49-F238E27FC236}">
                <a16:creationId xmlns:a16="http://schemas.microsoft.com/office/drawing/2014/main" id="{10CCC72B-593B-4ECC-9A8C-CF0835BE6B5C}"/>
              </a:ext>
            </a:extLst>
          </p:cNvPr>
          <p:cNvSpPr/>
          <p:nvPr/>
        </p:nvSpPr>
        <p:spPr>
          <a:xfrm>
            <a:off x="4648200" y="3699164"/>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mặc</a:t>
            </a:r>
            <a:r>
              <a:rPr lang="en-US" altLang="en-US" sz="4000" dirty="0">
                <a:solidFill>
                  <a:srgbClr val="C00000"/>
                </a:solidFill>
                <a:latin typeface="Lobster" charset="0"/>
              </a:rPr>
              <a:t> </a:t>
            </a:r>
            <a:r>
              <a:rPr lang="en-US" altLang="en-US" sz="4000" dirty="0" err="1">
                <a:solidFill>
                  <a:srgbClr val="C00000"/>
                </a:solidFill>
                <a:latin typeface="Lobster" charset="0"/>
              </a:rPr>
              <a:t>dù</a:t>
            </a:r>
            <a:endParaRPr lang="en-US" sz="4000" dirty="0">
              <a:solidFill>
                <a:srgbClr val="C00000"/>
              </a:solidFill>
              <a:latin typeface="Lobster" charset="0"/>
              <a:cs typeface="Calibri" panose="020F0502020204030204" pitchFamily="34" charset="0"/>
            </a:endParaRPr>
          </a:p>
        </p:txBody>
      </p:sp>
      <p:sp>
        <p:nvSpPr>
          <p:cNvPr id="34" name="Speech Bubble: Rectangle with Corners Rounded 6">
            <a:extLst>
              <a:ext uri="{FF2B5EF4-FFF2-40B4-BE49-F238E27FC236}">
                <a16:creationId xmlns:a16="http://schemas.microsoft.com/office/drawing/2014/main" id="{10CCC72B-593B-4ECC-9A8C-CF0835BE6B5C}"/>
              </a:ext>
            </a:extLst>
          </p:cNvPr>
          <p:cNvSpPr/>
          <p:nvPr/>
        </p:nvSpPr>
        <p:spPr>
          <a:xfrm>
            <a:off x="8077200" y="3699164"/>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C00000"/>
                </a:solidFill>
                <a:latin typeface="Lobster" charset="0"/>
              </a:rPr>
              <a:t>nhưng</a:t>
            </a:r>
            <a:endParaRPr lang="en-US" sz="4000" dirty="0">
              <a:solidFill>
                <a:srgbClr val="C00000"/>
              </a:solidFill>
              <a:latin typeface="Lobster" charset="0"/>
              <a:cs typeface="Calibri" panose="020F0502020204030204" pitchFamily="34" charset="0"/>
            </a:endParaRPr>
          </a:p>
        </p:txBody>
      </p:sp>
      <p:sp>
        <p:nvSpPr>
          <p:cNvPr id="35" name="Speech Bubble: Rectangle with Corners Rounded 6">
            <a:extLst>
              <a:ext uri="{FF2B5EF4-FFF2-40B4-BE49-F238E27FC236}">
                <a16:creationId xmlns:a16="http://schemas.microsoft.com/office/drawing/2014/main" id="{10CCC72B-593B-4ECC-9A8C-CF0835BE6B5C}"/>
              </a:ext>
            </a:extLst>
          </p:cNvPr>
          <p:cNvSpPr/>
          <p:nvPr/>
        </p:nvSpPr>
        <p:spPr>
          <a:xfrm>
            <a:off x="11582400" y="3699164"/>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C00000"/>
                </a:solidFill>
                <a:latin typeface="Lobster" charset="0"/>
              </a:rPr>
              <a:t>thậm</a:t>
            </a:r>
            <a:r>
              <a:rPr lang="en-US" sz="4000" dirty="0">
                <a:solidFill>
                  <a:srgbClr val="C00000"/>
                </a:solidFill>
                <a:latin typeface="Lobster" charset="0"/>
              </a:rPr>
              <a:t> </a:t>
            </a:r>
            <a:r>
              <a:rPr lang="en-US" sz="4000" dirty="0" err="1">
                <a:solidFill>
                  <a:srgbClr val="C00000"/>
                </a:solidFill>
                <a:latin typeface="Lobster" charset="0"/>
              </a:rPr>
              <a:t>chí</a:t>
            </a:r>
            <a:endParaRPr lang="en-US" sz="4000" dirty="0">
              <a:solidFill>
                <a:srgbClr val="C00000"/>
              </a:solidFill>
              <a:latin typeface="Lobster" charset="0"/>
              <a:cs typeface="Calibri" panose="020F0502020204030204" pitchFamily="34" charset="0"/>
            </a:endParaRPr>
          </a:p>
        </p:txBody>
      </p:sp>
      <p:sp>
        <p:nvSpPr>
          <p:cNvPr id="36" name="Speech Bubble: Rectangle with Corners Rounded 6">
            <a:extLst>
              <a:ext uri="{FF2B5EF4-FFF2-40B4-BE49-F238E27FC236}">
                <a16:creationId xmlns:a16="http://schemas.microsoft.com/office/drawing/2014/main" id="{10CCC72B-593B-4ECC-9A8C-CF0835BE6B5C}"/>
              </a:ext>
            </a:extLst>
          </p:cNvPr>
          <p:cNvSpPr/>
          <p:nvPr/>
        </p:nvSpPr>
        <p:spPr>
          <a:xfrm>
            <a:off x="15131753" y="3713019"/>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cuối</a:t>
            </a:r>
            <a:r>
              <a:rPr lang="en-US" altLang="en-US" sz="4000" dirty="0">
                <a:solidFill>
                  <a:srgbClr val="C00000"/>
                </a:solidFill>
                <a:latin typeface="Lobster" charset="0"/>
              </a:rPr>
              <a:t> </a:t>
            </a:r>
            <a:r>
              <a:rPr lang="en-US" altLang="en-US" sz="4000" dirty="0" err="1">
                <a:solidFill>
                  <a:srgbClr val="C00000"/>
                </a:solidFill>
                <a:latin typeface="Lobster" charset="0"/>
              </a:rPr>
              <a:t>cùng</a:t>
            </a:r>
            <a:endParaRPr lang="en-US" sz="4000" dirty="0">
              <a:solidFill>
                <a:srgbClr val="C00000"/>
              </a:solidFill>
              <a:latin typeface="Lobster" charset="0"/>
              <a:cs typeface="Calibri" panose="020F0502020204030204" pitchFamily="34" charset="0"/>
            </a:endParaRPr>
          </a:p>
        </p:txBody>
      </p:sp>
      <p:sp>
        <p:nvSpPr>
          <p:cNvPr id="37" name="Speech Bubble: Rectangle with Corners Rounded 6">
            <a:extLst>
              <a:ext uri="{FF2B5EF4-FFF2-40B4-BE49-F238E27FC236}">
                <a16:creationId xmlns:a16="http://schemas.microsoft.com/office/drawing/2014/main" id="{10CCC72B-593B-4ECC-9A8C-CF0835BE6B5C}"/>
              </a:ext>
            </a:extLst>
          </p:cNvPr>
          <p:cNvSpPr/>
          <p:nvPr/>
        </p:nvSpPr>
        <p:spPr>
          <a:xfrm>
            <a:off x="2177740" y="56769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ngoài</a:t>
            </a:r>
            <a:r>
              <a:rPr lang="en-US" altLang="en-US" sz="4000" dirty="0">
                <a:solidFill>
                  <a:srgbClr val="C00000"/>
                </a:solidFill>
                <a:latin typeface="Lobster" charset="0"/>
              </a:rPr>
              <a:t> </a:t>
            </a:r>
            <a:r>
              <a:rPr lang="en-US" altLang="en-US" sz="4000" dirty="0" err="1">
                <a:solidFill>
                  <a:srgbClr val="C00000"/>
                </a:solidFill>
                <a:latin typeface="Lobster" charset="0"/>
              </a:rPr>
              <a:t>ra</a:t>
            </a:r>
            <a:endParaRPr lang="en-US" sz="4000" dirty="0">
              <a:solidFill>
                <a:srgbClr val="C00000"/>
              </a:solidFill>
              <a:latin typeface="Lobster" charset="0"/>
              <a:cs typeface="Calibri" panose="020F0502020204030204" pitchFamily="34" charset="0"/>
            </a:endParaRPr>
          </a:p>
        </p:txBody>
      </p:sp>
      <p:sp>
        <p:nvSpPr>
          <p:cNvPr id="38" name="Speech Bubble: Rectangle with Corners Rounded 6">
            <a:extLst>
              <a:ext uri="{FF2B5EF4-FFF2-40B4-BE49-F238E27FC236}">
                <a16:creationId xmlns:a16="http://schemas.microsoft.com/office/drawing/2014/main" id="{10CCC72B-593B-4ECC-9A8C-CF0835BE6B5C}"/>
              </a:ext>
            </a:extLst>
          </p:cNvPr>
          <p:cNvSpPr/>
          <p:nvPr/>
        </p:nvSpPr>
        <p:spPr>
          <a:xfrm>
            <a:off x="5498508" y="5663046"/>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mặt</a:t>
            </a:r>
            <a:r>
              <a:rPr lang="en-US" altLang="en-US" sz="4000" dirty="0">
                <a:solidFill>
                  <a:srgbClr val="C00000"/>
                </a:solidFill>
                <a:latin typeface="Lobster" charset="0"/>
              </a:rPr>
              <a:t> </a:t>
            </a:r>
            <a:r>
              <a:rPr lang="en-US" altLang="en-US" sz="4000" dirty="0" err="1">
                <a:solidFill>
                  <a:srgbClr val="C00000"/>
                </a:solidFill>
                <a:latin typeface="Lobster" charset="0"/>
              </a:rPr>
              <a:t>khác</a:t>
            </a:r>
            <a:endParaRPr lang="en-US" sz="4000" dirty="0">
              <a:solidFill>
                <a:srgbClr val="C00000"/>
              </a:solidFill>
              <a:latin typeface="Lobster" charset="0"/>
              <a:cs typeface="Calibri" panose="020F0502020204030204" pitchFamily="34" charset="0"/>
            </a:endParaRPr>
          </a:p>
        </p:txBody>
      </p:sp>
      <p:sp>
        <p:nvSpPr>
          <p:cNvPr id="39" name="Speech Bubble: Rectangle with Corners Rounded 6">
            <a:extLst>
              <a:ext uri="{FF2B5EF4-FFF2-40B4-BE49-F238E27FC236}">
                <a16:creationId xmlns:a16="http://schemas.microsoft.com/office/drawing/2014/main" id="{10CCC72B-593B-4ECC-9A8C-CF0835BE6B5C}"/>
              </a:ext>
            </a:extLst>
          </p:cNvPr>
          <p:cNvSpPr/>
          <p:nvPr/>
        </p:nvSpPr>
        <p:spPr>
          <a:xfrm>
            <a:off x="8927508" y="5663046"/>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vậy</a:t>
            </a:r>
            <a:r>
              <a:rPr lang="en-US" altLang="en-US" sz="4000" dirty="0">
                <a:solidFill>
                  <a:srgbClr val="C00000"/>
                </a:solidFill>
                <a:latin typeface="Lobster" charset="0"/>
              </a:rPr>
              <a:t> </a:t>
            </a:r>
            <a:r>
              <a:rPr lang="en-US" altLang="en-US" sz="4000" dirty="0" err="1">
                <a:solidFill>
                  <a:srgbClr val="C00000"/>
                </a:solidFill>
                <a:latin typeface="Lobster" charset="0"/>
              </a:rPr>
              <a:t>thì</a:t>
            </a:r>
            <a:endParaRPr lang="en-US" sz="4000" dirty="0">
              <a:solidFill>
                <a:srgbClr val="C00000"/>
              </a:solidFill>
              <a:latin typeface="Lobster" charset="0"/>
              <a:cs typeface="Calibri" panose="020F0502020204030204" pitchFamily="34" charset="0"/>
            </a:endParaRPr>
          </a:p>
        </p:txBody>
      </p:sp>
      <p:sp>
        <p:nvSpPr>
          <p:cNvPr id="40" name="Speech Bubble: Rectangle with Corners Rounded 6">
            <a:extLst>
              <a:ext uri="{FF2B5EF4-FFF2-40B4-BE49-F238E27FC236}">
                <a16:creationId xmlns:a16="http://schemas.microsoft.com/office/drawing/2014/main" id="{10CCC72B-593B-4ECC-9A8C-CF0835BE6B5C}"/>
              </a:ext>
            </a:extLst>
          </p:cNvPr>
          <p:cNvSpPr/>
          <p:nvPr/>
        </p:nvSpPr>
        <p:spPr>
          <a:xfrm>
            <a:off x="12432708" y="5663046"/>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thế</a:t>
            </a:r>
            <a:r>
              <a:rPr lang="en-US" altLang="en-US" sz="4000" dirty="0">
                <a:solidFill>
                  <a:srgbClr val="C00000"/>
                </a:solidFill>
                <a:latin typeface="Lobster" charset="0"/>
              </a:rPr>
              <a:t> </a:t>
            </a:r>
            <a:r>
              <a:rPr lang="en-US" altLang="en-US" sz="4000" dirty="0" err="1">
                <a:solidFill>
                  <a:srgbClr val="C00000"/>
                </a:solidFill>
                <a:latin typeface="Lobster" charset="0"/>
              </a:rPr>
              <a:t>thì</a:t>
            </a:r>
            <a:endParaRPr lang="en-US" sz="4000" dirty="0">
              <a:solidFill>
                <a:srgbClr val="C00000"/>
              </a:solidFill>
              <a:latin typeface="Lobster" charset="0"/>
              <a:cs typeface="Calibri" panose="020F0502020204030204" pitchFamily="34" charset="0"/>
            </a:endParaRPr>
          </a:p>
        </p:txBody>
      </p:sp>
      <p:sp>
        <p:nvSpPr>
          <p:cNvPr id="42" name="Speech Bubble: Rectangle with Corners Rounded 6">
            <a:extLst>
              <a:ext uri="{FF2B5EF4-FFF2-40B4-BE49-F238E27FC236}">
                <a16:creationId xmlns:a16="http://schemas.microsoft.com/office/drawing/2014/main" id="{10CCC72B-593B-4ECC-9A8C-CF0835BE6B5C}"/>
              </a:ext>
            </a:extLst>
          </p:cNvPr>
          <p:cNvSpPr/>
          <p:nvPr/>
        </p:nvSpPr>
        <p:spPr>
          <a:xfrm>
            <a:off x="3168354" y="74295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vì</a:t>
            </a:r>
            <a:r>
              <a:rPr lang="en-US" altLang="en-US" sz="4000" dirty="0">
                <a:solidFill>
                  <a:srgbClr val="C00000"/>
                </a:solidFill>
                <a:latin typeface="Lobster" charset="0"/>
              </a:rPr>
              <a:t> </a:t>
            </a:r>
            <a:r>
              <a:rPr lang="en-US" altLang="en-US" sz="4000" dirty="0" err="1">
                <a:solidFill>
                  <a:srgbClr val="C00000"/>
                </a:solidFill>
                <a:latin typeface="Lobster" charset="0"/>
              </a:rPr>
              <a:t>thế</a:t>
            </a:r>
            <a:endParaRPr lang="en-US" sz="4000" dirty="0">
              <a:solidFill>
                <a:srgbClr val="C00000"/>
              </a:solidFill>
              <a:latin typeface="Lobster" charset="0"/>
              <a:cs typeface="Calibri" panose="020F0502020204030204" pitchFamily="34" charset="0"/>
            </a:endParaRPr>
          </a:p>
        </p:txBody>
      </p:sp>
      <p:sp>
        <p:nvSpPr>
          <p:cNvPr id="43" name="Speech Bubble: Rectangle with Corners Rounded 6">
            <a:extLst>
              <a:ext uri="{FF2B5EF4-FFF2-40B4-BE49-F238E27FC236}">
                <a16:creationId xmlns:a16="http://schemas.microsoft.com/office/drawing/2014/main" id="{10CCC72B-593B-4ECC-9A8C-CF0835BE6B5C}"/>
              </a:ext>
            </a:extLst>
          </p:cNvPr>
          <p:cNvSpPr/>
          <p:nvPr/>
        </p:nvSpPr>
        <p:spPr>
          <a:xfrm>
            <a:off x="6842399" y="750636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rồi</a:t>
            </a:r>
            <a:endParaRPr lang="en-US" sz="4000" dirty="0">
              <a:solidFill>
                <a:srgbClr val="C00000"/>
              </a:solidFill>
              <a:latin typeface="Lobster" charset="0"/>
              <a:cs typeface="Calibri" panose="020F0502020204030204" pitchFamily="34" charset="0"/>
            </a:endParaRPr>
          </a:p>
        </p:txBody>
      </p:sp>
      <p:sp>
        <p:nvSpPr>
          <p:cNvPr id="44" name="Speech Bubble: Rectangle with Corners Rounded 6">
            <a:extLst>
              <a:ext uri="{FF2B5EF4-FFF2-40B4-BE49-F238E27FC236}">
                <a16:creationId xmlns:a16="http://schemas.microsoft.com/office/drawing/2014/main" id="{10CCC72B-593B-4ECC-9A8C-CF0835BE6B5C}"/>
              </a:ext>
            </a:extLst>
          </p:cNvPr>
          <p:cNvSpPr/>
          <p:nvPr/>
        </p:nvSpPr>
        <p:spPr>
          <a:xfrm>
            <a:off x="10668000" y="74295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C00000"/>
                </a:solidFill>
                <a:latin typeface="Lobster" charset="0"/>
              </a:rPr>
              <a:t>đồng</a:t>
            </a:r>
            <a:r>
              <a:rPr lang="en-US" sz="4000" dirty="0">
                <a:solidFill>
                  <a:srgbClr val="C00000"/>
                </a:solidFill>
                <a:latin typeface="Lobster" charset="0"/>
              </a:rPr>
              <a:t> </a:t>
            </a:r>
            <a:r>
              <a:rPr lang="en-US" sz="4000" dirty="0" err="1">
                <a:solidFill>
                  <a:srgbClr val="C00000"/>
                </a:solidFill>
                <a:latin typeface="Lobster" charset="0"/>
              </a:rPr>
              <a:t>thời</a:t>
            </a:r>
            <a:endParaRPr lang="en-US" sz="4000" dirty="0">
              <a:solidFill>
                <a:srgbClr val="C00000"/>
              </a:solidFill>
              <a:latin typeface="Lobster" charset="0"/>
              <a:cs typeface="Calibri" panose="020F0502020204030204" pitchFamily="34" charset="0"/>
            </a:endParaRPr>
          </a:p>
        </p:txBody>
      </p:sp>
      <p:sp>
        <p:nvSpPr>
          <p:cNvPr id="45" name="Speech Bubble: Rectangle with Corners Rounded 6">
            <a:extLst>
              <a:ext uri="{FF2B5EF4-FFF2-40B4-BE49-F238E27FC236}">
                <a16:creationId xmlns:a16="http://schemas.microsoft.com/office/drawing/2014/main" id="{10CCC72B-593B-4ECC-9A8C-CF0835BE6B5C}"/>
              </a:ext>
            </a:extLst>
          </p:cNvPr>
          <p:cNvSpPr/>
          <p:nvPr/>
        </p:nvSpPr>
        <p:spPr>
          <a:xfrm>
            <a:off x="6968836" y="89685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a:solidFill>
                  <a:srgbClr val="C00000"/>
                </a:solidFill>
                <a:latin typeface="Lobster" charset="0"/>
              </a:rPr>
              <a:t>…..</a:t>
            </a:r>
            <a:endParaRPr lang="en-US" sz="4000" dirty="0">
              <a:solidFill>
                <a:srgbClr val="C00000"/>
              </a:solidFill>
              <a:latin typeface="Lobster" charset="0"/>
              <a:cs typeface="Calibri" panose="020F0502020204030204" pitchFamily="34" charset="0"/>
            </a:endParaRPr>
          </a:p>
        </p:txBody>
      </p:sp>
    </p:spTree>
    <p:extLst>
      <p:ext uri="{BB962C8B-B14F-4D97-AF65-F5344CB8AC3E}">
        <p14:creationId xmlns:p14="http://schemas.microsoft.com/office/powerpoint/2010/main" val="348681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1000"/>
                                        <p:tgtEl>
                                          <p:spTgt spid="34"/>
                                        </p:tgtEl>
                                      </p:cBhvr>
                                    </p:animEffect>
                                    <p:anim calcmode="lin" valueType="num">
                                      <p:cBhvr>
                                        <p:cTn id="39" dur="1000" fill="hold"/>
                                        <p:tgtEl>
                                          <p:spTgt spid="34"/>
                                        </p:tgtEl>
                                        <p:attrNameLst>
                                          <p:attrName>ppt_x</p:attrName>
                                        </p:attrNameLst>
                                      </p:cBhvr>
                                      <p:tavLst>
                                        <p:tav tm="0">
                                          <p:val>
                                            <p:strVal val="#ppt_x"/>
                                          </p:val>
                                        </p:tav>
                                        <p:tav tm="100000">
                                          <p:val>
                                            <p:strVal val="#ppt_x"/>
                                          </p:val>
                                        </p:tav>
                                      </p:tavLst>
                                    </p:anim>
                                    <p:anim calcmode="lin" valueType="num">
                                      <p:cBhvr>
                                        <p:cTn id="4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anim calcmode="lin" valueType="num">
                                      <p:cBhvr>
                                        <p:cTn id="46" dur="1000" fill="hold"/>
                                        <p:tgtEl>
                                          <p:spTgt spid="35"/>
                                        </p:tgtEl>
                                        <p:attrNameLst>
                                          <p:attrName>ppt_x</p:attrName>
                                        </p:attrNameLst>
                                      </p:cBhvr>
                                      <p:tavLst>
                                        <p:tav tm="0">
                                          <p:val>
                                            <p:strVal val="#ppt_x"/>
                                          </p:val>
                                        </p:tav>
                                        <p:tav tm="100000">
                                          <p:val>
                                            <p:strVal val="#ppt_x"/>
                                          </p:val>
                                        </p:tav>
                                      </p:tavLst>
                                    </p:anim>
                                    <p:anim calcmode="lin" valueType="num">
                                      <p:cBhvr>
                                        <p:cTn id="4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1000"/>
                                        <p:tgtEl>
                                          <p:spTgt spid="36"/>
                                        </p:tgtEl>
                                      </p:cBhvr>
                                    </p:animEffect>
                                    <p:anim calcmode="lin" valueType="num">
                                      <p:cBhvr>
                                        <p:cTn id="53" dur="1000" fill="hold"/>
                                        <p:tgtEl>
                                          <p:spTgt spid="36"/>
                                        </p:tgtEl>
                                        <p:attrNameLst>
                                          <p:attrName>ppt_x</p:attrName>
                                        </p:attrNameLst>
                                      </p:cBhvr>
                                      <p:tavLst>
                                        <p:tav tm="0">
                                          <p:val>
                                            <p:strVal val="#ppt_x"/>
                                          </p:val>
                                        </p:tav>
                                        <p:tav tm="100000">
                                          <p:val>
                                            <p:strVal val="#ppt_x"/>
                                          </p:val>
                                        </p:tav>
                                      </p:tavLst>
                                    </p:anim>
                                    <p:anim calcmode="lin" valueType="num">
                                      <p:cBhvr>
                                        <p:cTn id="5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1000"/>
                                        <p:tgtEl>
                                          <p:spTgt spid="37"/>
                                        </p:tgtEl>
                                      </p:cBhvr>
                                    </p:animEffect>
                                    <p:anim calcmode="lin" valueType="num">
                                      <p:cBhvr>
                                        <p:cTn id="60" dur="1000" fill="hold"/>
                                        <p:tgtEl>
                                          <p:spTgt spid="37"/>
                                        </p:tgtEl>
                                        <p:attrNameLst>
                                          <p:attrName>ppt_x</p:attrName>
                                        </p:attrNameLst>
                                      </p:cBhvr>
                                      <p:tavLst>
                                        <p:tav tm="0">
                                          <p:val>
                                            <p:strVal val="#ppt_x"/>
                                          </p:val>
                                        </p:tav>
                                        <p:tav tm="100000">
                                          <p:val>
                                            <p:strVal val="#ppt_x"/>
                                          </p:val>
                                        </p:tav>
                                      </p:tavLst>
                                    </p:anim>
                                    <p:anim calcmode="lin" valueType="num">
                                      <p:cBhvr>
                                        <p:cTn id="6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1000"/>
                                        <p:tgtEl>
                                          <p:spTgt spid="38"/>
                                        </p:tgtEl>
                                      </p:cBhvr>
                                    </p:animEffect>
                                    <p:anim calcmode="lin" valueType="num">
                                      <p:cBhvr>
                                        <p:cTn id="67" dur="1000" fill="hold"/>
                                        <p:tgtEl>
                                          <p:spTgt spid="38"/>
                                        </p:tgtEl>
                                        <p:attrNameLst>
                                          <p:attrName>ppt_x</p:attrName>
                                        </p:attrNameLst>
                                      </p:cBhvr>
                                      <p:tavLst>
                                        <p:tav tm="0">
                                          <p:val>
                                            <p:strVal val="#ppt_x"/>
                                          </p:val>
                                        </p:tav>
                                        <p:tav tm="100000">
                                          <p:val>
                                            <p:strVal val="#ppt_x"/>
                                          </p:val>
                                        </p:tav>
                                      </p:tavLst>
                                    </p:anim>
                                    <p:anim calcmode="lin" valueType="num">
                                      <p:cBhvr>
                                        <p:cTn id="6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1000"/>
                                        <p:tgtEl>
                                          <p:spTgt spid="39"/>
                                        </p:tgtEl>
                                      </p:cBhvr>
                                    </p:animEffect>
                                    <p:anim calcmode="lin" valueType="num">
                                      <p:cBhvr>
                                        <p:cTn id="74" dur="1000" fill="hold"/>
                                        <p:tgtEl>
                                          <p:spTgt spid="39"/>
                                        </p:tgtEl>
                                        <p:attrNameLst>
                                          <p:attrName>ppt_x</p:attrName>
                                        </p:attrNameLst>
                                      </p:cBhvr>
                                      <p:tavLst>
                                        <p:tav tm="0">
                                          <p:val>
                                            <p:strVal val="#ppt_x"/>
                                          </p:val>
                                        </p:tav>
                                        <p:tav tm="100000">
                                          <p:val>
                                            <p:strVal val="#ppt_x"/>
                                          </p:val>
                                        </p:tav>
                                      </p:tavLst>
                                    </p:anim>
                                    <p:anim calcmode="lin" valueType="num">
                                      <p:cBhvr>
                                        <p:cTn id="7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fade">
                                      <p:cBhvr>
                                        <p:cTn id="80" dur="1000"/>
                                        <p:tgtEl>
                                          <p:spTgt spid="40"/>
                                        </p:tgtEl>
                                      </p:cBhvr>
                                    </p:animEffect>
                                    <p:anim calcmode="lin" valueType="num">
                                      <p:cBhvr>
                                        <p:cTn id="81" dur="1000" fill="hold"/>
                                        <p:tgtEl>
                                          <p:spTgt spid="40"/>
                                        </p:tgtEl>
                                        <p:attrNameLst>
                                          <p:attrName>ppt_x</p:attrName>
                                        </p:attrNameLst>
                                      </p:cBhvr>
                                      <p:tavLst>
                                        <p:tav tm="0">
                                          <p:val>
                                            <p:strVal val="#ppt_x"/>
                                          </p:val>
                                        </p:tav>
                                        <p:tav tm="100000">
                                          <p:val>
                                            <p:strVal val="#ppt_x"/>
                                          </p:val>
                                        </p:tav>
                                      </p:tavLst>
                                    </p:anim>
                                    <p:anim calcmode="lin" valueType="num">
                                      <p:cBhvr>
                                        <p:cTn id="8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1000"/>
                                        <p:tgtEl>
                                          <p:spTgt spid="42"/>
                                        </p:tgtEl>
                                      </p:cBhvr>
                                    </p:animEffect>
                                    <p:anim calcmode="lin" valueType="num">
                                      <p:cBhvr>
                                        <p:cTn id="88" dur="1000" fill="hold"/>
                                        <p:tgtEl>
                                          <p:spTgt spid="42"/>
                                        </p:tgtEl>
                                        <p:attrNameLst>
                                          <p:attrName>ppt_x</p:attrName>
                                        </p:attrNameLst>
                                      </p:cBhvr>
                                      <p:tavLst>
                                        <p:tav tm="0">
                                          <p:val>
                                            <p:strVal val="#ppt_x"/>
                                          </p:val>
                                        </p:tav>
                                        <p:tav tm="100000">
                                          <p:val>
                                            <p:strVal val="#ppt_x"/>
                                          </p:val>
                                        </p:tav>
                                      </p:tavLst>
                                    </p:anim>
                                    <p:anim calcmode="lin" valueType="num">
                                      <p:cBhvr>
                                        <p:cTn id="8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7" presetClass="entr" presetSubtype="0" fill="hold" grpId="0" nodeType="click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fade">
                                      <p:cBhvr>
                                        <p:cTn id="94" dur="1000"/>
                                        <p:tgtEl>
                                          <p:spTgt spid="43"/>
                                        </p:tgtEl>
                                      </p:cBhvr>
                                    </p:animEffect>
                                    <p:anim calcmode="lin" valueType="num">
                                      <p:cBhvr>
                                        <p:cTn id="95" dur="1000" fill="hold"/>
                                        <p:tgtEl>
                                          <p:spTgt spid="43"/>
                                        </p:tgtEl>
                                        <p:attrNameLst>
                                          <p:attrName>ppt_x</p:attrName>
                                        </p:attrNameLst>
                                      </p:cBhvr>
                                      <p:tavLst>
                                        <p:tav tm="0">
                                          <p:val>
                                            <p:strVal val="#ppt_x"/>
                                          </p:val>
                                        </p:tav>
                                        <p:tav tm="100000">
                                          <p:val>
                                            <p:strVal val="#ppt_x"/>
                                          </p:val>
                                        </p:tav>
                                      </p:tavLst>
                                    </p:anim>
                                    <p:anim calcmode="lin" valueType="num">
                                      <p:cBhvr>
                                        <p:cTn id="9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7" presetClass="entr" presetSubtype="0" fill="hold" grpId="0" nodeType="click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fade">
                                      <p:cBhvr>
                                        <p:cTn id="101" dur="1000"/>
                                        <p:tgtEl>
                                          <p:spTgt spid="44"/>
                                        </p:tgtEl>
                                      </p:cBhvr>
                                    </p:animEffect>
                                    <p:anim calcmode="lin" valueType="num">
                                      <p:cBhvr>
                                        <p:cTn id="102" dur="1000" fill="hold"/>
                                        <p:tgtEl>
                                          <p:spTgt spid="44"/>
                                        </p:tgtEl>
                                        <p:attrNameLst>
                                          <p:attrName>ppt_x</p:attrName>
                                        </p:attrNameLst>
                                      </p:cBhvr>
                                      <p:tavLst>
                                        <p:tav tm="0">
                                          <p:val>
                                            <p:strVal val="#ppt_x"/>
                                          </p:val>
                                        </p:tav>
                                        <p:tav tm="100000">
                                          <p:val>
                                            <p:strVal val="#ppt_x"/>
                                          </p:val>
                                        </p:tav>
                                      </p:tavLst>
                                    </p:anim>
                                    <p:anim calcmode="lin" valueType="num">
                                      <p:cBhvr>
                                        <p:cTn id="103" dur="1000" fill="hold"/>
                                        <p:tgtEl>
                                          <p:spTgt spid="44"/>
                                        </p:tgtEl>
                                        <p:attrNameLst>
                                          <p:attrName>ppt_y</p:attrName>
                                        </p:attrNameLst>
                                      </p:cBhvr>
                                      <p:tavLst>
                                        <p:tav tm="0">
                                          <p:val>
                                            <p:strVal val="#ppt_y-.1"/>
                                          </p:val>
                                        </p:tav>
                                        <p:tav tm="100000">
                                          <p:val>
                                            <p:strVal val="#ppt_y"/>
                                          </p:val>
                                        </p:tav>
                                      </p:tavLst>
                                    </p:anim>
                                  </p:childTnLst>
                                </p:cTn>
                              </p:par>
                              <p:par>
                                <p:cTn id="104" presetID="47" presetClass="entr" presetSubtype="0" fill="hold" grpId="0" nodeType="withEffect">
                                  <p:stCondLst>
                                    <p:cond delay="0"/>
                                  </p:stCondLst>
                                  <p:childTnLst>
                                    <p:set>
                                      <p:cBhvr>
                                        <p:cTn id="105" dur="1" fill="hold">
                                          <p:stCondLst>
                                            <p:cond delay="0"/>
                                          </p:stCondLst>
                                        </p:cTn>
                                        <p:tgtEl>
                                          <p:spTgt spid="45"/>
                                        </p:tgtEl>
                                        <p:attrNameLst>
                                          <p:attrName>style.visibility</p:attrName>
                                        </p:attrNameLst>
                                      </p:cBhvr>
                                      <p:to>
                                        <p:strVal val="visible"/>
                                      </p:to>
                                    </p:set>
                                    <p:animEffect transition="in" filter="fade">
                                      <p:cBhvr>
                                        <p:cTn id="106" dur="1000"/>
                                        <p:tgtEl>
                                          <p:spTgt spid="45"/>
                                        </p:tgtEl>
                                      </p:cBhvr>
                                    </p:animEffect>
                                    <p:anim calcmode="lin" valueType="num">
                                      <p:cBhvr>
                                        <p:cTn id="107" dur="1000" fill="hold"/>
                                        <p:tgtEl>
                                          <p:spTgt spid="45"/>
                                        </p:tgtEl>
                                        <p:attrNameLst>
                                          <p:attrName>ppt_x</p:attrName>
                                        </p:attrNameLst>
                                      </p:cBhvr>
                                      <p:tavLst>
                                        <p:tav tm="0">
                                          <p:val>
                                            <p:strVal val="#ppt_x"/>
                                          </p:val>
                                        </p:tav>
                                        <p:tav tm="100000">
                                          <p:val>
                                            <p:strVal val="#ppt_x"/>
                                          </p:val>
                                        </p:tav>
                                      </p:tavLst>
                                    </p:anim>
                                    <p:anim calcmode="lin" valueType="num">
                                      <p:cBhvr>
                                        <p:cTn id="10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6" grpId="0" animBg="1"/>
      <p:bldP spid="33" grpId="0" animBg="1"/>
      <p:bldP spid="34" grpId="0" animBg="1"/>
      <p:bldP spid="35" grpId="0" animBg="1"/>
      <p:bldP spid="36" grpId="0" animBg="1"/>
      <p:bldP spid="37" grpId="0" animBg="1"/>
      <p:bldP spid="38" grpId="0" animBg="1"/>
      <p:bldP spid="39" grpId="0" animBg="1"/>
      <p:bldP spid="40" grpId="0" animBg="1"/>
      <p:bldP spid="42" grpId="0" animBg="1"/>
      <p:bldP spid="43" grpId="0" animBg="1"/>
      <p:bldP spid="44" grpId="0" animBg="1"/>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92178" y="6907897"/>
            <a:ext cx="3165553" cy="3303708"/>
          </a:xfrm>
          <a:prstGeom prst="rect">
            <a:avLst/>
          </a:prstGeom>
        </p:spPr>
      </p:pic>
      <p:pic>
        <p:nvPicPr>
          <p:cNvPr id="8" name="Picture 8"/>
          <p:cNvPicPr>
            <a:picLocks noChangeAspect="1"/>
          </p:cNvPicPr>
          <p:nvPr/>
        </p:nvPicPr>
        <p:blipFill>
          <a:blip r:embed="rId11"/>
          <a:srcRect/>
          <a:stretch>
            <a:fillRect/>
          </a:stretch>
        </p:blipFill>
        <p:spPr>
          <a:xfrm>
            <a:off x="2967674" y="1298421"/>
            <a:ext cx="5456543" cy="574872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21314">
            <a:off x="2588864" y="7860870"/>
            <a:ext cx="1930215" cy="2057400"/>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381273" y="7775286"/>
            <a:ext cx="1302418" cy="1302418"/>
          </a:xfrm>
          <a:prstGeom prst="rect">
            <a:avLst/>
          </a:prstGeom>
        </p:spPr>
      </p:pic>
      <p:pic>
        <p:nvPicPr>
          <p:cNvPr id="11" name="Picture 11"/>
          <p:cNvPicPr>
            <a:picLocks noChangeAspect="1"/>
          </p:cNvPicPr>
          <p:nvPr/>
        </p:nvPicPr>
        <p:blipFill>
          <a:blip r:embed="rId16"/>
          <a:srcRect/>
          <a:stretch>
            <a:fillRect/>
          </a:stretch>
        </p:blipFill>
        <p:spPr>
          <a:xfrm>
            <a:off x="0" y="129399"/>
            <a:ext cx="22202394" cy="12488846"/>
          </a:xfrm>
          <a:prstGeom prst="rect">
            <a:avLst/>
          </a:prstGeom>
        </p:spPr>
      </p:pic>
      <p:grpSp>
        <p:nvGrpSpPr>
          <p:cNvPr id="12" name="Group 12"/>
          <p:cNvGrpSpPr/>
          <p:nvPr/>
        </p:nvGrpSpPr>
        <p:grpSpPr>
          <a:xfrm>
            <a:off x="-79517" y="129399"/>
            <a:ext cx="5153169" cy="3412074"/>
            <a:chOff x="0" y="0"/>
            <a:chExt cx="6870893" cy="4549432"/>
          </a:xfrm>
        </p:grpSpPr>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739183">
              <a:off x="276869" y="636204"/>
              <a:ext cx="6317155" cy="3277024"/>
            </a:xfrm>
            <a:prstGeom prst="rect">
              <a:avLst/>
            </a:prstGeom>
          </p:spPr>
        </p:pic>
        <p:sp>
          <p:nvSpPr>
            <p:cNvPr id="14" name="TextBox 14"/>
            <p:cNvSpPr txBox="1"/>
            <p:nvPr/>
          </p:nvSpPr>
          <p:spPr>
            <a:xfrm rot="-878171">
              <a:off x="497864" y="1637909"/>
              <a:ext cx="5753051" cy="764960"/>
            </a:xfrm>
            <a:prstGeom prst="rect">
              <a:avLst/>
            </a:prstGeom>
          </p:spPr>
          <p:txBody>
            <a:bodyPr lIns="0" tIns="0" rIns="0" bIns="0" rtlCol="0" anchor="t">
              <a:spAutoFit/>
            </a:bodyPr>
            <a:lstStyle/>
            <a:p>
              <a:pPr algn="ctr">
                <a:lnSpc>
                  <a:spcPts val="4814"/>
                </a:lnSpc>
              </a:pPr>
              <a:r>
                <a:rPr lang="en-US" sz="3439" dirty="0" err="1">
                  <a:solidFill>
                    <a:srgbClr val="0F2D62"/>
                  </a:solidFill>
                  <a:latin typeface="Lobster"/>
                </a:rPr>
                <a:t>Rất</a:t>
              </a:r>
              <a:r>
                <a:rPr lang="en-US" sz="3439" dirty="0">
                  <a:solidFill>
                    <a:srgbClr val="0F2D62"/>
                  </a:solidFill>
                  <a:latin typeface="Lobster"/>
                </a:rPr>
                <a:t> </a:t>
              </a:r>
              <a:r>
                <a:rPr lang="en-US" sz="3439" dirty="0" err="1">
                  <a:solidFill>
                    <a:srgbClr val="0F2D62"/>
                  </a:solidFill>
                  <a:latin typeface="Lobster"/>
                </a:rPr>
                <a:t>vui</a:t>
              </a:r>
              <a:r>
                <a:rPr lang="en-US" sz="3439" dirty="0">
                  <a:solidFill>
                    <a:srgbClr val="0F2D62"/>
                  </a:solidFill>
                  <a:latin typeface="Lobster"/>
                </a:rPr>
                <a:t> </a:t>
              </a:r>
              <a:r>
                <a:rPr lang="en-US" sz="3439" dirty="0" err="1">
                  <a:solidFill>
                    <a:srgbClr val="0F2D62"/>
                  </a:solidFill>
                  <a:latin typeface="Lobster"/>
                </a:rPr>
                <a:t>được</a:t>
              </a:r>
              <a:r>
                <a:rPr lang="en-US" sz="3439" dirty="0">
                  <a:solidFill>
                    <a:srgbClr val="0F2D62"/>
                  </a:solidFill>
                  <a:latin typeface="Lobster"/>
                </a:rPr>
                <a:t> </a:t>
              </a:r>
              <a:r>
                <a:rPr lang="en-US" sz="3439" dirty="0" err="1">
                  <a:solidFill>
                    <a:srgbClr val="0F2D62"/>
                  </a:solidFill>
                  <a:latin typeface="Lobster"/>
                </a:rPr>
                <a:t>gặp</a:t>
              </a:r>
              <a:r>
                <a:rPr lang="en-US" sz="3439" dirty="0">
                  <a:solidFill>
                    <a:srgbClr val="0F2D62"/>
                  </a:solidFill>
                  <a:latin typeface="Lobster"/>
                </a:rPr>
                <a:t> </a:t>
              </a:r>
              <a:r>
                <a:rPr lang="en-US" sz="3439" dirty="0" err="1">
                  <a:solidFill>
                    <a:srgbClr val="0F2D62"/>
                  </a:solidFill>
                  <a:latin typeface="Lobster"/>
                </a:rPr>
                <a:t>lại</a:t>
              </a:r>
              <a:r>
                <a:rPr lang="en-US" sz="3439" dirty="0">
                  <a:solidFill>
                    <a:srgbClr val="0F2D62"/>
                  </a:solidFill>
                  <a:latin typeface="Lobster"/>
                </a:rPr>
                <a:t> </a:t>
              </a:r>
              <a:r>
                <a:rPr lang="en-US" sz="3439" dirty="0" err="1">
                  <a:solidFill>
                    <a:srgbClr val="0F2D62"/>
                  </a:solidFill>
                  <a:latin typeface="Lobster"/>
                </a:rPr>
                <a:t>cậu</a:t>
              </a:r>
              <a:endParaRPr lang="en-US" sz="3439" dirty="0">
                <a:solidFill>
                  <a:srgbClr val="0F2D62"/>
                </a:solidFill>
                <a:latin typeface="Lobster"/>
              </a:endParaRPr>
            </a:p>
          </p:txBody>
        </p:sp>
      </p:grpSp>
      <p:grpSp>
        <p:nvGrpSpPr>
          <p:cNvPr id="15" name="Group 15"/>
          <p:cNvGrpSpPr/>
          <p:nvPr/>
        </p:nvGrpSpPr>
        <p:grpSpPr>
          <a:xfrm rot="551658">
            <a:off x="11866638" y="129399"/>
            <a:ext cx="5153169" cy="3412074"/>
            <a:chOff x="0" y="0"/>
            <a:chExt cx="6870893" cy="4549432"/>
          </a:xfrm>
        </p:grpSpPr>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739183" flipH="1">
              <a:off x="276869" y="636204"/>
              <a:ext cx="6317155" cy="3277024"/>
            </a:xfrm>
            <a:prstGeom prst="rect">
              <a:avLst/>
            </a:prstGeom>
          </p:spPr>
        </p:pic>
        <p:sp>
          <p:nvSpPr>
            <p:cNvPr id="17" name="TextBox 17"/>
            <p:cNvSpPr txBox="1"/>
            <p:nvPr/>
          </p:nvSpPr>
          <p:spPr>
            <a:xfrm rot="-878171">
              <a:off x="502726" y="1646816"/>
              <a:ext cx="5753051" cy="784803"/>
            </a:xfrm>
            <a:prstGeom prst="rect">
              <a:avLst/>
            </a:prstGeom>
          </p:spPr>
          <p:txBody>
            <a:bodyPr lIns="0" tIns="0" rIns="0" bIns="0" rtlCol="0" anchor="t">
              <a:spAutoFit/>
            </a:bodyPr>
            <a:lstStyle/>
            <a:p>
              <a:pPr algn="ctr">
                <a:lnSpc>
                  <a:spcPts val="5094"/>
                </a:lnSpc>
              </a:pPr>
              <a:r>
                <a:rPr lang="en-US" sz="3639" dirty="0" err="1">
                  <a:solidFill>
                    <a:srgbClr val="1F1D22"/>
                  </a:solidFill>
                  <a:latin typeface="Lobster"/>
                </a:rPr>
                <a:t>Chào</a:t>
              </a:r>
              <a:r>
                <a:rPr lang="en-US" sz="3639" dirty="0">
                  <a:solidFill>
                    <a:srgbClr val="1F1D22"/>
                  </a:solidFill>
                  <a:latin typeface="Lobster"/>
                </a:rPr>
                <a:t> Jon </a:t>
              </a:r>
              <a:r>
                <a:rPr lang="en-US" sz="3639" dirty="0" err="1">
                  <a:solidFill>
                    <a:srgbClr val="1F1D22"/>
                  </a:solidFill>
                  <a:latin typeface="Lobster"/>
                </a:rPr>
                <a:t>và</a:t>
              </a:r>
              <a:r>
                <a:rPr lang="en-US" sz="3639" dirty="0">
                  <a:solidFill>
                    <a:srgbClr val="1F1D22"/>
                  </a:solidFill>
                  <a:latin typeface="Lobster"/>
                </a:rPr>
                <a:t> Miki</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588029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295</TotalTime>
  <Words>3361</Words>
  <Application>Microsoft Office PowerPoint</Application>
  <PresentationFormat>Custom</PresentationFormat>
  <Paragraphs>248</Paragraphs>
  <Slides>33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Calibri</vt:lpstr>
      <vt:lpstr>Times New Roman</vt:lpstr>
      <vt:lpstr>Bungee</vt:lpstr>
      <vt:lpstr>Wingdings</vt:lpstr>
      <vt:lpstr>Sigmar One</vt:lpstr>
      <vt:lpstr>Lobster</vt:lpstr>
      <vt:lpstr>Pattaya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T27- LTVC - LIÊN KẾT CÁC CÂU TRONG BÀI BẰNG TỪ NGỮ NỐI -MIKICACON</dc:title>
  <dc:creator>User</dc:creator>
  <cp:lastModifiedBy>Nguyen Thu Hien</cp:lastModifiedBy>
  <cp:revision>43</cp:revision>
  <dcterms:created xsi:type="dcterms:W3CDTF">2006-08-16T00:00:00Z</dcterms:created>
  <dcterms:modified xsi:type="dcterms:W3CDTF">2022-02-26T16:13:28Z</dcterms:modified>
  <dc:identifier>DAE4nWSQ5GQ</dc:identifier>
</cp:coreProperties>
</file>