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8"/>
  </p:notesMasterIdLst>
  <p:sldIdLst>
    <p:sldId id="277" r:id="rId2"/>
    <p:sldId id="302" r:id="rId3"/>
    <p:sldId id="303" r:id="rId4"/>
    <p:sldId id="304" r:id="rId5"/>
    <p:sldId id="305" r:id="rId6"/>
    <p:sldId id="266" r:id="rId7"/>
    <p:sldId id="272" r:id="rId8"/>
    <p:sldId id="264" r:id="rId9"/>
    <p:sldId id="274" r:id="rId10"/>
    <p:sldId id="271" r:id="rId11"/>
    <p:sldId id="306" r:id="rId12"/>
    <p:sldId id="307" r:id="rId13"/>
    <p:sldId id="308" r:id="rId14"/>
    <p:sldId id="265" r:id="rId15"/>
    <p:sldId id="309" r:id="rId16"/>
    <p:sldId id="310" r:id="rId17"/>
    <p:sldId id="334" r:id="rId18"/>
    <p:sldId id="336" r:id="rId19"/>
    <p:sldId id="338" r:id="rId20"/>
    <p:sldId id="318" r:id="rId21"/>
    <p:sldId id="319" r:id="rId22"/>
    <p:sldId id="321" r:id="rId23"/>
    <p:sldId id="339" r:id="rId24"/>
    <p:sldId id="323" r:id="rId25"/>
    <p:sldId id="340" r:id="rId26"/>
    <p:sldId id="341" r:id="rId27"/>
  </p:sldIdLst>
  <p:sldSz cx="12192000" cy="6858000"/>
  <p:notesSz cx="6858000" cy="9144000"/>
  <p:embeddedFontLst>
    <p:embeddedFont>
      <p:font typeface="等线" panose="02010600030101010101" pitchFamily="2" charset="-122"/>
      <p:regular r:id="rId29"/>
    </p:embeddedFont>
    <p:embeddedFont>
      <p:font typeface="#9Slide06 SVNBlow Brush" pitchFamily="2" charset="0"/>
      <p:regular r:id="rId30"/>
    </p:embeddedFont>
    <p:embeddedFont>
      <p:font typeface="AvantGarde" panose="00000400000000000000" charset="0"/>
      <p:regular r:id="rId31"/>
    </p:embeddedFont>
    <p:embeddedFont>
      <p:font typeface="Calibri" panose="020F0502020204030204" pitchFamily="34" charset="0"/>
      <p:regular r:id="rId32"/>
      <p:bold r:id="rId33"/>
      <p:italic r:id="rId34"/>
      <p:boldItalic r:id="rId35"/>
    </p:embeddedFont>
  </p:embeddedFontLst>
  <p:custDataLst>
    <p:tags r:id="rId3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1D1B"/>
    <a:srgbClr val="3D443D"/>
    <a:srgbClr val="32342F"/>
    <a:srgbClr val="FFEAC3"/>
    <a:srgbClr val="FEEBC3"/>
    <a:srgbClr val="ACE0BC"/>
    <a:srgbClr val="ACDEBB"/>
    <a:srgbClr val="F1D394"/>
    <a:srgbClr val="EFD193"/>
    <a:srgbClr val="FBE8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899" autoAdjust="0"/>
    <p:restoredTop sz="94660"/>
  </p:normalViewPr>
  <p:slideViewPr>
    <p:cSldViewPr snapToGrid="0">
      <p:cViewPr varScale="1">
        <p:scale>
          <a:sx n="64" d="100"/>
          <a:sy n="64" d="100"/>
        </p:scale>
        <p:origin x="816" y="172"/>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t>2023/3/17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t>‹#›</a:t>
            </a:fld>
            <a:endParaRPr lang="zh-CN" altLang="en-US"/>
          </a:p>
        </p:txBody>
      </p:sp>
    </p:spTree>
    <p:extLst>
      <p:ext uri="{BB962C8B-B14F-4D97-AF65-F5344CB8AC3E}">
        <p14:creationId xmlns:p14="http://schemas.microsoft.com/office/powerpoint/2010/main" val="4216364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6</a:t>
            </a:fld>
            <a:endParaRPr lang="zh-CN" altLang="en-US"/>
          </a:p>
        </p:txBody>
      </p:sp>
    </p:spTree>
    <p:extLst>
      <p:ext uri="{BB962C8B-B14F-4D97-AF65-F5344CB8AC3E}">
        <p14:creationId xmlns:p14="http://schemas.microsoft.com/office/powerpoint/2010/main" val="34474393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23</a:t>
            </a:fld>
            <a:endParaRPr lang="zh-CN" altLang="en-US"/>
          </a:p>
        </p:txBody>
      </p:sp>
    </p:spTree>
    <p:extLst>
      <p:ext uri="{BB962C8B-B14F-4D97-AF65-F5344CB8AC3E}">
        <p14:creationId xmlns:p14="http://schemas.microsoft.com/office/powerpoint/2010/main" val="4256635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7</a:t>
            </a:fld>
            <a:endParaRPr lang="zh-CN" altLang="en-US"/>
          </a:p>
        </p:txBody>
      </p:sp>
    </p:spTree>
    <p:extLst>
      <p:ext uri="{BB962C8B-B14F-4D97-AF65-F5344CB8AC3E}">
        <p14:creationId xmlns:p14="http://schemas.microsoft.com/office/powerpoint/2010/main" val="3172486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8</a:t>
            </a:fld>
            <a:endParaRPr lang="zh-CN" altLang="en-US"/>
          </a:p>
        </p:txBody>
      </p:sp>
    </p:spTree>
    <p:extLst>
      <p:ext uri="{BB962C8B-B14F-4D97-AF65-F5344CB8AC3E}">
        <p14:creationId xmlns:p14="http://schemas.microsoft.com/office/powerpoint/2010/main" val="3068578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9</a:t>
            </a:fld>
            <a:endParaRPr lang="zh-CN" altLang="en-US"/>
          </a:p>
        </p:txBody>
      </p:sp>
    </p:spTree>
    <p:extLst>
      <p:ext uri="{BB962C8B-B14F-4D97-AF65-F5344CB8AC3E}">
        <p14:creationId xmlns:p14="http://schemas.microsoft.com/office/powerpoint/2010/main" val="934883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10</a:t>
            </a:fld>
            <a:endParaRPr lang="zh-CN" altLang="en-US"/>
          </a:p>
        </p:txBody>
      </p:sp>
    </p:spTree>
    <p:extLst>
      <p:ext uri="{BB962C8B-B14F-4D97-AF65-F5344CB8AC3E}">
        <p14:creationId xmlns:p14="http://schemas.microsoft.com/office/powerpoint/2010/main" val="2129416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11</a:t>
            </a:fld>
            <a:endParaRPr lang="zh-CN" altLang="en-US"/>
          </a:p>
        </p:txBody>
      </p:sp>
    </p:spTree>
    <p:extLst>
      <p:ext uri="{BB962C8B-B14F-4D97-AF65-F5344CB8AC3E}">
        <p14:creationId xmlns:p14="http://schemas.microsoft.com/office/powerpoint/2010/main" val="630133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12</a:t>
            </a:fld>
            <a:endParaRPr lang="zh-CN" altLang="en-US"/>
          </a:p>
        </p:txBody>
      </p:sp>
    </p:spTree>
    <p:extLst>
      <p:ext uri="{BB962C8B-B14F-4D97-AF65-F5344CB8AC3E}">
        <p14:creationId xmlns:p14="http://schemas.microsoft.com/office/powerpoint/2010/main" val="2085248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13</a:t>
            </a:fld>
            <a:endParaRPr lang="zh-CN" altLang="en-US"/>
          </a:p>
        </p:txBody>
      </p:sp>
    </p:spTree>
    <p:extLst>
      <p:ext uri="{BB962C8B-B14F-4D97-AF65-F5344CB8AC3E}">
        <p14:creationId xmlns:p14="http://schemas.microsoft.com/office/powerpoint/2010/main" val="1871053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14</a:t>
            </a:fld>
            <a:endParaRPr lang="zh-CN" altLang="en-US"/>
          </a:p>
        </p:txBody>
      </p:sp>
    </p:spTree>
    <p:extLst>
      <p:ext uri="{BB962C8B-B14F-4D97-AF65-F5344CB8AC3E}">
        <p14:creationId xmlns:p14="http://schemas.microsoft.com/office/powerpoint/2010/main" val="3573663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77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799620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76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724538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75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2875779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7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763484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7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691475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7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4188497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7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845892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70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459976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69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054901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68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391683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765645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67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8886644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66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7892301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65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5707477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6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9073575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6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1915213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6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5714815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6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5400445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cSld name="60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40526861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59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6156050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58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827572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32401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57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0732214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cSld name="56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4117550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55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6002652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5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955856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5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0424529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cSld name="5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4092792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5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9006387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50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5263503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cSld name="49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7839275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cSld name="48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296017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23181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47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0718288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cSld name="46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3368905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cSld name="45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1168136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cSld name="4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0347243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cSld name="4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42075138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cSld name="4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6839797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cSld name="4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6722635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40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41277813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39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9151949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cSld name="38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70973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3822339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cSld name="37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66914589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cSld name="36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4962633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cSld name="35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5386535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cSld name="3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8658190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cSld name="3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53570328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cSld name="3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6877752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cSld name="3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16953210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cSld name="30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2029235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cSld name="29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19523876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cSld name="28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412728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8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294991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cSld name="27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79160382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cSld name="26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94191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cSld name="25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429010069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cSld name="2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92459856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2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7562485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cSld name="2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19387011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cSld name="2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2606820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cSld name="20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53446852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cSld name="19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28914020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cSld name="18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442464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80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08808985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cSld name="17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8459674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cSld name="16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72502377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cSld name="15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1795729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cSld name="1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5237863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cSld name="1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407059247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cSld name="1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909312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cSld name="1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07257894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cSld name="10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67831032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cSld name="9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60418891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cSld name="8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849452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79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9079937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7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03569568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cSld name="6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10515563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cSld name="5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81821353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cSld name="4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36202943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cSld name="3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29032740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cSld name="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91829739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58402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78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2023/3/17</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464926840"/>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theme" Target="../theme/theme1.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8">
            <a:lum/>
          </a:blip>
          <a:srcRect/>
          <a:stretch>
            <a:fillRect t="-6000" b="-6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89" r:id="rId2"/>
    <p:sldLayoutId id="2147483687" r:id="rId3"/>
    <p:sldLayoutId id="2147483658" r:id="rId4"/>
    <p:sldLayoutId id="2147483650" r:id="rId5"/>
    <p:sldLayoutId id="2147483734" r:id="rId6"/>
    <p:sldLayoutId id="2147483733" r:id="rId7"/>
    <p:sldLayoutId id="2147483732" r:id="rId8"/>
    <p:sldLayoutId id="2147483731" r:id="rId9"/>
    <p:sldLayoutId id="2147483730" r:id="rId10"/>
    <p:sldLayoutId id="2147483729" r:id="rId11"/>
    <p:sldLayoutId id="2147483728" r:id="rId12"/>
    <p:sldLayoutId id="2147483727" r:id="rId13"/>
    <p:sldLayoutId id="2147483726" r:id="rId14"/>
    <p:sldLayoutId id="2147483725" r:id="rId15"/>
    <p:sldLayoutId id="2147483724" r:id="rId16"/>
    <p:sldLayoutId id="2147483723" r:id="rId17"/>
    <p:sldLayoutId id="2147483722" r:id="rId18"/>
    <p:sldLayoutId id="2147483721" r:id="rId19"/>
    <p:sldLayoutId id="2147483720" r:id="rId20"/>
    <p:sldLayoutId id="2147483719" r:id="rId21"/>
    <p:sldLayoutId id="2147483718" r:id="rId22"/>
    <p:sldLayoutId id="2147483717" r:id="rId23"/>
    <p:sldLayoutId id="2147483716" r:id="rId24"/>
    <p:sldLayoutId id="2147483715" r:id="rId25"/>
    <p:sldLayoutId id="2147483714" r:id="rId26"/>
    <p:sldLayoutId id="2147483713" r:id="rId27"/>
    <p:sldLayoutId id="2147483712" r:id="rId28"/>
    <p:sldLayoutId id="2147483711" r:id="rId29"/>
    <p:sldLayoutId id="2147483710" r:id="rId30"/>
    <p:sldLayoutId id="2147483709" r:id="rId31"/>
    <p:sldLayoutId id="2147483708" r:id="rId32"/>
    <p:sldLayoutId id="2147483707" r:id="rId33"/>
    <p:sldLayoutId id="2147483706" r:id="rId34"/>
    <p:sldLayoutId id="2147483705" r:id="rId35"/>
    <p:sldLayoutId id="2147483704" r:id="rId36"/>
    <p:sldLayoutId id="2147483703" r:id="rId37"/>
    <p:sldLayoutId id="2147483702" r:id="rId38"/>
    <p:sldLayoutId id="2147483701" r:id="rId39"/>
    <p:sldLayoutId id="2147483700" r:id="rId40"/>
    <p:sldLayoutId id="2147483699" r:id="rId41"/>
    <p:sldLayoutId id="2147483698" r:id="rId42"/>
    <p:sldLayoutId id="2147483697" r:id="rId43"/>
    <p:sldLayoutId id="2147483696" r:id="rId44"/>
    <p:sldLayoutId id="2147483695" r:id="rId45"/>
    <p:sldLayoutId id="2147483694" r:id="rId46"/>
    <p:sldLayoutId id="2147483693" r:id="rId47"/>
    <p:sldLayoutId id="2147483692" r:id="rId48"/>
    <p:sldLayoutId id="2147483691" r:id="rId49"/>
    <p:sldLayoutId id="2147483690" r:id="rId50"/>
    <p:sldLayoutId id="2147483688" r:id="rId51"/>
    <p:sldLayoutId id="2147483686" r:id="rId52"/>
    <p:sldLayoutId id="2147483685" r:id="rId53"/>
    <p:sldLayoutId id="2147483684" r:id="rId54"/>
    <p:sldLayoutId id="2147483683" r:id="rId55"/>
    <p:sldLayoutId id="2147483682" r:id="rId56"/>
    <p:sldLayoutId id="2147483681" r:id="rId57"/>
    <p:sldLayoutId id="2147483680" r:id="rId58"/>
    <p:sldLayoutId id="2147483679" r:id="rId59"/>
    <p:sldLayoutId id="2147483678" r:id="rId60"/>
    <p:sldLayoutId id="2147483677" r:id="rId61"/>
    <p:sldLayoutId id="2147483676" r:id="rId62"/>
    <p:sldLayoutId id="2147483675" r:id="rId63"/>
    <p:sldLayoutId id="2147483674" r:id="rId64"/>
    <p:sldLayoutId id="2147483673" r:id="rId65"/>
    <p:sldLayoutId id="2147483672" r:id="rId66"/>
    <p:sldLayoutId id="2147483671" r:id="rId67"/>
    <p:sldLayoutId id="2147483670" r:id="rId68"/>
    <p:sldLayoutId id="2147483669" r:id="rId69"/>
    <p:sldLayoutId id="2147483668" r:id="rId70"/>
    <p:sldLayoutId id="2147483667" r:id="rId71"/>
    <p:sldLayoutId id="2147483666" r:id="rId72"/>
    <p:sldLayoutId id="2147483665" r:id="rId73"/>
    <p:sldLayoutId id="2147483664" r:id="rId74"/>
    <p:sldLayoutId id="2147483663" r:id="rId75"/>
    <p:sldLayoutId id="2147483662" r:id="rId76"/>
    <p:sldLayoutId id="2147483661" r:id="rId77"/>
    <p:sldLayoutId id="2147483660" r:id="rId78"/>
    <p:sldLayoutId id="2147483659" r:id="rId79"/>
    <p:sldLayoutId id="2147483657" r:id="rId80"/>
    <p:sldLayoutId id="2147483656" r:id="rId81"/>
    <p:sldLayoutId id="2147483655" r:id="rId82"/>
    <p:sldLayoutId id="2147483654" r:id="rId83"/>
    <p:sldLayoutId id="2147483653" r:id="rId84"/>
    <p:sldLayoutId id="2147483652" r:id="rId85"/>
    <p:sldLayoutId id="2147483651" r:id="rId86"/>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2.xml"/><Relationship Id="rId7" Type="http://schemas.openxmlformats.org/officeDocument/2006/relationships/image" Target="../media/image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2.jpeg"/><Relationship Id="rId10" Type="http://schemas.openxmlformats.org/officeDocument/2006/relationships/image" Target="../media/image6.png"/><Relationship Id="rId4" Type="http://schemas.openxmlformats.org/officeDocument/2006/relationships/slideLayout" Target="../slideLayouts/slideLayout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jpeg"/><Relationship Id="rId4" Type="http://schemas.microsoft.com/office/2007/relationships/hdphoto" Target="../media/hdphoto6.wdp"/></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image" Target="../media/image27.jpeg"/><Relationship Id="rId4" Type="http://schemas.microsoft.com/office/2007/relationships/hdphoto" Target="../media/hdphoto6.wdp"/></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jpeg"/><Relationship Id="rId4" Type="http://schemas.microsoft.com/office/2007/relationships/hdphoto" Target="../media/hdphoto6.wdp"/></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8.pn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image" Target="../media/image31.jpeg"/><Relationship Id="rId4" Type="http://schemas.microsoft.com/office/2007/relationships/hdphoto" Target="../media/hdphoto6.wdp"/></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microsoft.com/office/2007/relationships/hdphoto" Target="../media/hdphoto9.wdp"/><Relationship Id="rId5" Type="http://schemas.openxmlformats.org/officeDocument/2006/relationships/image" Target="../media/image36.png"/><Relationship Id="rId4" Type="http://schemas.microsoft.com/office/2007/relationships/hdphoto" Target="../media/hdphoto8.wdp"/></Relationships>
</file>

<file path=ppt/slides/_rels/slide1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gif"/><Relationship Id="rId7" Type="http://schemas.openxmlformats.org/officeDocument/2006/relationships/image" Target="../media/image43.jpeg"/><Relationship Id="rId2" Type="http://schemas.openxmlformats.org/officeDocument/2006/relationships/image" Target="../media/image38.jpg"/><Relationship Id="rId1" Type="http://schemas.openxmlformats.org/officeDocument/2006/relationships/slideLayout" Target="../slideLayouts/slideLayout5.xml"/><Relationship Id="rId6" Type="http://schemas.openxmlformats.org/officeDocument/2006/relationships/image" Target="../media/image42.jpeg"/><Relationship Id="rId5" Type="http://schemas.openxmlformats.org/officeDocument/2006/relationships/image" Target="../media/image41.jpeg"/><Relationship Id="rId10" Type="http://schemas.openxmlformats.org/officeDocument/2006/relationships/image" Target="../media/image46.png"/><Relationship Id="rId4" Type="http://schemas.openxmlformats.org/officeDocument/2006/relationships/image" Target="../media/image40.jpeg"/><Relationship Id="rId9" Type="http://schemas.openxmlformats.org/officeDocument/2006/relationships/image" Target="../media/image45.jpeg"/></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7.png"/><Relationship Id="rId2" Type="http://schemas.openxmlformats.org/officeDocument/2006/relationships/image" Target="../media/image38.jpg"/><Relationship Id="rId1" Type="http://schemas.openxmlformats.org/officeDocument/2006/relationships/slideLayout" Target="../slideLayouts/slideLayout5.xml"/><Relationship Id="rId6" Type="http://schemas.openxmlformats.org/officeDocument/2006/relationships/image" Target="../media/image39.gif"/><Relationship Id="rId5" Type="http://schemas.openxmlformats.org/officeDocument/2006/relationships/image" Target="../media/image43.jpeg"/><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image" Target="../media/image38.jpg"/><Relationship Id="rId1" Type="http://schemas.openxmlformats.org/officeDocument/2006/relationships/slideLayout" Target="../slideLayouts/slideLayout5.xml"/><Relationship Id="rId6" Type="http://schemas.openxmlformats.org/officeDocument/2006/relationships/image" Target="../media/image49.png"/><Relationship Id="rId5" Type="http://schemas.openxmlformats.org/officeDocument/2006/relationships/image" Target="../media/image41.jpeg"/><Relationship Id="rId4"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8.jpg"/><Relationship Id="rId1" Type="http://schemas.openxmlformats.org/officeDocument/2006/relationships/slideLayout" Target="../slideLayouts/slideLayout5.xml"/><Relationship Id="rId5" Type="http://schemas.openxmlformats.org/officeDocument/2006/relationships/image" Target="../media/image51.png"/><Relationship Id="rId4" Type="http://schemas.openxmlformats.org/officeDocument/2006/relationships/image" Target="../media/image50.jpe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56.png"/><Relationship Id="rId5" Type="http://schemas.microsoft.com/office/2007/relationships/hdphoto" Target="../media/hdphoto10.wdp"/><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58.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microsoft.com/office/2007/relationships/hdphoto" Target="../media/hdphoto4.wdp"/><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5.png"/><Relationship Id="rId5" Type="http://schemas.microsoft.com/office/2007/relationships/hdphoto" Target="../media/hdphoto3.wdp"/><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6.png"/><Relationship Id="rId5" Type="http://schemas.microsoft.com/office/2007/relationships/hdphoto" Target="../media/hdphoto5.wdp"/><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jpeg"/><Relationship Id="rId4" Type="http://schemas.microsoft.com/office/2007/relationships/hdphoto" Target="../media/hdphoto6.wdp"/></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microsoft.com/office/2007/relationships/hdphoto" Target="../media/hdphoto7.wdp"/><Relationship Id="rId5" Type="http://schemas.openxmlformats.org/officeDocument/2006/relationships/image" Target="../media/image22.png"/><Relationship Id="rId4"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21F476F-2C54-47A5-AD7B-71FE0C55280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0000"/>
          <a:stretch/>
        </p:blipFill>
        <p:spPr>
          <a:xfrm>
            <a:off x="20" y="447271"/>
            <a:ext cx="12191980" cy="6857990"/>
          </a:xfrm>
          <a:prstGeom prst="rect">
            <a:avLst/>
          </a:prstGeom>
        </p:spPr>
      </p:pic>
      <p:pic>
        <p:nvPicPr>
          <p:cNvPr id="2" name="5c249dca6369b">
            <a:hlinkClick r:id="" action="ppaction://media"/>
            <a:extLst>
              <a:ext uri="{FF2B5EF4-FFF2-40B4-BE49-F238E27FC236}">
                <a16:creationId xmlns:a16="http://schemas.microsoft.com/office/drawing/2014/main" id="{07307838-D627-4CBA-A955-D7883BF0459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966595" y="-1387475"/>
            <a:ext cx="487363" cy="487363"/>
          </a:xfrm>
          <a:prstGeom prst="rect">
            <a:avLst/>
          </a:prstGeom>
        </p:spPr>
      </p:pic>
      <p:pic>
        <p:nvPicPr>
          <p:cNvPr id="10" name="PA_图片 6">
            <a:extLst>
              <a:ext uri="{FF2B5EF4-FFF2-40B4-BE49-F238E27FC236}">
                <a16:creationId xmlns:a16="http://schemas.microsoft.com/office/drawing/2014/main" id="{F29BE19F-16BF-4C8E-92F0-4A1105F8E6F3}"/>
              </a:ext>
            </a:extLst>
          </p:cNvPr>
          <p:cNvPicPr>
            <a:picLocks noChangeAspect="1"/>
          </p:cNvPicPr>
          <p:nvPr>
            <p:custDataLst>
              <p:tags r:id="rId3"/>
            </p:custDataLst>
          </p:nvPr>
        </p:nvPicPr>
        <p:blipFill>
          <a:blip r:embed="rId7" cstate="screen">
            <a:extLst>
              <a:ext uri="{BEBA8EAE-BF5A-486C-A8C5-ECC9F3942E4B}">
                <a14:imgProps xmlns:a14="http://schemas.microsoft.com/office/drawing/2010/main">
                  <a14:imgLayer r:embed="rId8">
                    <a14:imgEffect>
                      <a14:colorTemperature colorTemp="11200"/>
                    </a14:imgEffect>
                  </a14:imgLayer>
                </a14:imgProps>
              </a:ext>
              <a:ext uri="{28A0092B-C50C-407E-A947-70E740481C1C}">
                <a14:useLocalDpi xmlns:a14="http://schemas.microsoft.com/office/drawing/2010/main"/>
              </a:ext>
            </a:extLst>
          </a:blip>
          <a:stretch>
            <a:fillRect/>
          </a:stretch>
        </p:blipFill>
        <p:spPr>
          <a:xfrm>
            <a:off x="4746373" y="316999"/>
            <a:ext cx="2954480" cy="2314019"/>
          </a:xfrm>
          <a:prstGeom prst="rect">
            <a:avLst/>
          </a:prstGeom>
        </p:spPr>
      </p:pic>
      <p:pic>
        <p:nvPicPr>
          <p:cNvPr id="5" name="Picture 4">
            <a:extLst>
              <a:ext uri="{FF2B5EF4-FFF2-40B4-BE49-F238E27FC236}">
                <a16:creationId xmlns:a16="http://schemas.microsoft.com/office/drawing/2014/main" id="{E385FFD4-0612-4959-A1E4-1ACF7AA6DE8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421251">
            <a:off x="1484446" y="2968088"/>
            <a:ext cx="9644708" cy="2182557"/>
          </a:xfrm>
          <a:prstGeom prst="rect">
            <a:avLst/>
          </a:prstGeom>
        </p:spPr>
      </p:pic>
      <p:pic>
        <p:nvPicPr>
          <p:cNvPr id="8" name="Picture 7">
            <a:extLst>
              <a:ext uri="{FF2B5EF4-FFF2-40B4-BE49-F238E27FC236}">
                <a16:creationId xmlns:a16="http://schemas.microsoft.com/office/drawing/2014/main" id="{032DB88C-1094-43C9-80CA-7959E07B9CC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52526" y="1618316"/>
            <a:ext cx="2908044" cy="1444877"/>
          </a:xfrm>
          <a:prstGeom prst="rect">
            <a:avLst/>
          </a:prstGeom>
        </p:spPr>
      </p:pic>
      <p:pic>
        <p:nvPicPr>
          <p:cNvPr id="11" name="Picture 10">
            <a:extLst>
              <a:ext uri="{FF2B5EF4-FFF2-40B4-BE49-F238E27FC236}">
                <a16:creationId xmlns:a16="http://schemas.microsoft.com/office/drawing/2014/main" id="{197EE9FA-59E0-49BC-9E3D-95387360FC5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414576" y="4430453"/>
            <a:ext cx="3895682" cy="969348"/>
          </a:xfrm>
          <a:prstGeom prst="rect">
            <a:avLst/>
          </a:prstGeom>
        </p:spPr>
      </p:pic>
      <p:sp>
        <p:nvSpPr>
          <p:cNvPr id="9" name="TextBox 1">
            <a:extLst>
              <a:ext uri="{FF2B5EF4-FFF2-40B4-BE49-F238E27FC236}">
                <a16:creationId xmlns:a16="http://schemas.microsoft.com/office/drawing/2014/main" id="{C98B042A-1E2E-4C57-B6E2-4F30A5565901}"/>
              </a:ext>
            </a:extLst>
          </p:cNvPr>
          <p:cNvSpPr txBox="1"/>
          <p:nvPr/>
        </p:nvSpPr>
        <p:spPr>
          <a:xfrm>
            <a:off x="3053153" y="105586"/>
            <a:ext cx="6507294" cy="707886"/>
          </a:xfrm>
          <a:prstGeom prst="rect">
            <a:avLst/>
          </a:prstGeom>
          <a:solidFill>
            <a:schemeClr val="accent6">
              <a:lumMod val="60000"/>
              <a:lumOff val="40000"/>
            </a:schemeClr>
          </a:solid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latin typeface="Times New Roman" panose="02020603050405020304" pitchFamily="18" charset="0"/>
                <a:cs typeface="Times New Roman" panose="02020603050405020304" pitchFamily="18" charset="0"/>
              </a:rPr>
              <a:t>PHÒNG GIÁO DỤC VÀ ĐÀO TẠO QUẬN LONG BIÊN</a:t>
            </a:r>
          </a:p>
          <a:p>
            <a:pPr algn="ctr"/>
            <a:r>
              <a:rPr lang="en-US" sz="2000" b="1" dirty="0">
                <a:latin typeface="Times New Roman" panose="02020603050405020304" pitchFamily="18" charset="0"/>
                <a:cs typeface="Times New Roman" panose="02020603050405020304" pitchFamily="18" charset="0"/>
              </a:rPr>
              <a:t>TRƯỜNG TIỂU HỌC PHÚC LỢI</a:t>
            </a:r>
          </a:p>
        </p:txBody>
      </p:sp>
    </p:spTree>
    <p:extLst>
      <p:ext uri="{BB962C8B-B14F-4D97-AF65-F5344CB8AC3E}">
        <p14:creationId xmlns:p14="http://schemas.microsoft.com/office/powerpoint/2010/main" val="1740337016"/>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par>
                                    <p:cTn id="12" presetID="2" presetClass="entr" presetSubtype="4" fill="hold" nodeType="withEffect" p14:presetBounceEnd="69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69000">
                                          <p:cBhvr additive="base">
                                            <p:cTn id="14" dur="1000" fill="hold"/>
                                            <p:tgtEl>
                                              <p:spTgt spid="10"/>
                                            </p:tgtEl>
                                            <p:attrNameLst>
                                              <p:attrName>ppt_x</p:attrName>
                                            </p:attrNameLst>
                                          </p:cBhvr>
                                          <p:tavLst>
                                            <p:tav tm="0">
                                              <p:val>
                                                <p:strVal val="#ppt_x"/>
                                              </p:val>
                                            </p:tav>
                                            <p:tav tm="100000">
                                              <p:val>
                                                <p:strVal val="#ppt_x"/>
                                              </p:val>
                                            </p:tav>
                                          </p:tavLst>
                                        </p:anim>
                                        <p:anim calcmode="lin" valueType="num" p14:bounceEnd="69000">
                                          <p:cBhvr additive="base">
                                            <p:cTn id="15"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remove" display="0">
                      <p:stCondLst>
                        <p:cond delay="indefinite"/>
                      </p:stCondLst>
                      <p:endCondLst>
                        <p:cond evt="onStopAudio" delay="0">
                          <p:tgtEl>
                            <p:sldTgt/>
                          </p:tgtEl>
                        </p:cond>
                      </p:endCondLst>
                    </p:cTn>
                    <p:tgtEl>
                      <p:spTgt spid="2"/>
                    </p:tgtEl>
                  </p:cMediaNode>
                </p:audi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par>
                                    <p:cTn id="12" presetID="2" presetClass="entr" presetSubtype="4"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000" fill="hold"/>
                                            <p:tgtEl>
                                              <p:spTgt spid="10"/>
                                            </p:tgtEl>
                                            <p:attrNameLst>
                                              <p:attrName>ppt_x</p:attrName>
                                            </p:attrNameLst>
                                          </p:cBhvr>
                                          <p:tavLst>
                                            <p:tav tm="0">
                                              <p:val>
                                                <p:strVal val="#ppt_x"/>
                                              </p:val>
                                            </p:tav>
                                            <p:tav tm="100000">
                                              <p:val>
                                                <p:strVal val="#ppt_x"/>
                                              </p:val>
                                            </p:tav>
                                          </p:tavLst>
                                        </p:anim>
                                        <p:anim calcmode="lin" valueType="num">
                                          <p:cBhvr additive="base">
                                            <p:cTn id="15"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remove" display="0">
                      <p:stCondLst>
                        <p:cond delay="indefinite"/>
                      </p:stCondLst>
                      <p:endCondLst>
                        <p:cond evt="onStopAudio" delay="0">
                          <p:tgtEl>
                            <p:sldTgt/>
                          </p:tgtEl>
                        </p:cond>
                      </p:endCondLst>
                    </p:cTn>
                    <p:tgtEl>
                      <p:spTgt spid="2"/>
                    </p:tgtEl>
                  </p:cMediaNode>
                </p:audio>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D037053A-A48F-41B8-99C6-C9492DB4273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29" b="99714" l="643" r="98143">
                        <a14:foregroundMark x1="41571" y1="52714" x2="41571" y2="52714"/>
                        <a14:foregroundMark x1="41571" y1="52714" x2="16643" y2="14429"/>
                        <a14:foregroundMark x1="16643" y1="14429" x2="8071" y2="9143"/>
                        <a14:foregroundMark x1="8071" y1="9143" x2="6357" y2="9000"/>
                        <a14:foregroundMark x1="38643" y1="4429" x2="28286" y2="14286"/>
                        <a14:foregroundMark x1="28286" y1="14286" x2="19214" y2="31429"/>
                        <a14:foregroundMark x1="19214" y1="31429" x2="16571" y2="41571"/>
                        <a14:foregroundMark x1="16571" y1="41571" x2="15786" y2="65286"/>
                        <a14:foregroundMark x1="15786" y1="65286" x2="20143" y2="73000"/>
                        <a14:foregroundMark x1="20143" y1="73000" x2="35143" y2="76000"/>
                        <a14:foregroundMark x1="35143" y1="76000" x2="35857" y2="76571"/>
                        <a14:foregroundMark x1="1000" y1="3429" x2="786" y2="51714"/>
                        <a14:foregroundMark x1="786" y1="51714" x2="2000" y2="62000"/>
                        <a14:foregroundMark x1="2000" y1="62000" x2="4000" y2="69429"/>
                        <a14:foregroundMark x1="4000" y1="69429" x2="11286" y2="80429"/>
                        <a14:foregroundMark x1="11286" y1="80429" x2="19429" y2="85429"/>
                        <a14:foregroundMark x1="19429" y1="85429" x2="44429" y2="87000"/>
                        <a14:foregroundMark x1="44429" y1="87000" x2="54500" y2="84571"/>
                        <a14:foregroundMark x1="3571" y1="94714" x2="26929" y2="89857"/>
                        <a14:foregroundMark x1="26929" y1="89857" x2="36929" y2="89857"/>
                        <a14:foregroundMark x1="36929" y1="89857" x2="56714" y2="88286"/>
                        <a14:foregroundMark x1="1286" y1="61143" x2="643" y2="99714"/>
                        <a14:foregroundMark x1="65214" y1="71286" x2="72071" y2="78714"/>
                        <a14:foregroundMark x1="63714" y1="58571" x2="64571" y2="49714"/>
                        <a14:foregroundMark x1="68000" y1="55571" x2="70071" y2="49143"/>
                        <a14:foregroundMark x1="33071" y1="54286" x2="41929" y2="61429"/>
                        <a14:foregroundMark x1="47571" y1="429" x2="48571" y2="3429"/>
                        <a14:foregroundMark x1="70929" y1="63429" x2="69143" y2="72286"/>
                        <a14:foregroundMark x1="69143" y1="72286" x2="68786" y2="72571"/>
                        <a14:foregroundMark x1="71214" y1="64429" x2="73000" y2="66714"/>
                        <a14:foregroundMark x1="72429" y1="72000" x2="70643" y2="74286"/>
                        <a14:foregroundMark x1="70429" y1="81429" x2="71286" y2="88286"/>
                        <a14:foregroundMark x1="56929" y1="92857" x2="75429" y2="89857"/>
                        <a14:foregroundMark x1="75429" y1="89857" x2="89357" y2="90143"/>
                        <a14:foregroundMark x1="89357" y1="90143" x2="91664" y2="91740"/>
                        <a14:foregroundMark x1="58071" y1="88571" x2="62714" y2="94143"/>
                        <a14:foregroundMark x1="62714" y1="94143" x2="72357" y2="96429"/>
                        <a14:foregroundMark x1="46500" y1="76857" x2="59929" y2="73286"/>
                        <a14:foregroundMark x1="59929" y1="73286" x2="63143" y2="73286"/>
                        <a14:foregroundMark x1="73214" y1="72571" x2="81714" y2="87571"/>
                        <a14:foregroundMark x1="72429" y1="55000" x2="76000" y2="59857"/>
                        <a14:foregroundMark x1="76000" y1="59857" x2="77929" y2="73286"/>
                        <a14:foregroundMark x1="77286" y1="55571" x2="78929" y2="62714"/>
                        <a14:foregroundMark x1="78929" y1="62714" x2="79857" y2="76857"/>
                        <a14:foregroundMark x1="73500" y1="57286" x2="76500" y2="59143"/>
                        <a14:foregroundMark x1="72714" y1="58143" x2="75357" y2="64143"/>
                        <a14:foregroundMark x1="75357" y1="64143" x2="75357" y2="64143"/>
                        <a14:foregroundMark x1="81214" y1="83429" x2="86630" y2="84489"/>
                        <a14:foregroundMark x1="94081" y1="91070" x2="94611" y2="92197"/>
                        <a14:foregroundMark x1="1143" y1="1571" x2="14000" y2="59286"/>
                        <a14:foregroundMark x1="90286" y1="94714" x2="90500" y2="93714"/>
                        <a14:foregroundMark x1="92071" y1="98286" x2="93143" y2="99714"/>
                        <a14:backgroundMark x1="70786" y1="21429" x2="89714" y2="61857"/>
                        <a14:backgroundMark x1="89714" y1="61857" x2="92571" y2="65000"/>
                        <a14:backgroundMark x1="71857" y1="42857" x2="80429" y2="50143"/>
                        <a14:backgroundMark x1="80429" y1="50143" x2="83643" y2="56000"/>
                        <a14:backgroundMark x1="83643" y1="56000" x2="85500" y2="71857"/>
                        <a14:backgroundMark x1="85500" y1="71857" x2="86286" y2="73571"/>
                        <a14:backgroundMark x1="79204" y1="58099" x2="83143" y2="57714"/>
                        <a14:backgroundMark x1="83143" y1="57714" x2="85643" y2="55571"/>
                        <a14:backgroundMark x1="92286" y1="62857" x2="99929" y2="62857"/>
                        <a14:backgroundMark x1="91143" y1="54286" x2="99429" y2="48143"/>
                        <a14:backgroundMark x1="81500" y1="69286" x2="87214" y2="53000"/>
                        <a14:backgroundMark x1="94571" y1="82000" x2="99786" y2="89143"/>
                        <a14:backgroundMark x1="83000" y1="80143" x2="92286" y2="85286"/>
                        <a14:backgroundMark x1="92286" y1="85286" x2="95643" y2="90286"/>
                        <a14:backgroundMark x1="95643" y1="90286" x2="96214" y2="95429"/>
                        <a14:backgroundMark x1="92786" y1="87571" x2="92929" y2="93857"/>
                        <a14:backgroundMark x1="93071" y1="23714" x2="86571" y2="10857"/>
                        <a14:backgroundMark x1="86571" y1="10857" x2="74643" y2="5143"/>
                        <a14:backgroundMark x1="74643" y1="5143" x2="72071" y2="429"/>
                        <a14:backgroundMark x1="74714" y1="13143" x2="64571" y2="10429"/>
                        <a14:backgroundMark x1="64571" y1="10429" x2="58214" y2="1857"/>
                        <a14:backgroundMark x1="54286" y1="857" x2="55643" y2="11429"/>
                        <a14:backgroundMark x1="55643" y1="11429" x2="58786" y2="18857"/>
                        <a14:backgroundMark x1="58786" y1="18857" x2="72714" y2="40000"/>
                        <a14:backgroundMark x1="54000" y1="11286" x2="54000" y2="20714"/>
                        <a14:backgroundMark x1="54000" y1="20714" x2="56286" y2="27429"/>
                        <a14:backgroundMark x1="56286" y1="27429" x2="66714" y2="35429"/>
                        <a14:backgroundMark x1="70929" y1="42286" x2="72857" y2="44286"/>
                        <a14:backgroundMark x1="94571" y1="95857" x2="99786" y2="98286"/>
                        <a14:backgroundMark x1="99786" y1="98286" x2="99786" y2="98286"/>
                      </a14:backgroundRemoval>
                    </a14:imgEffect>
                  </a14:imgLayer>
                </a14:imgProps>
              </a:ext>
              <a:ext uri="{28A0092B-C50C-407E-A947-70E740481C1C}">
                <a14:useLocalDpi xmlns:a14="http://schemas.microsoft.com/office/drawing/2010/main" val="0"/>
              </a:ext>
            </a:extLst>
          </a:blip>
          <a:srcRect l="19611"/>
          <a:stretch/>
        </p:blipFill>
        <p:spPr>
          <a:xfrm>
            <a:off x="555" y="0"/>
            <a:ext cx="6927189" cy="6858000"/>
          </a:xfrm>
          <a:prstGeom prst="rect">
            <a:avLst/>
          </a:prstGeom>
        </p:spPr>
      </p:pic>
      <p:sp>
        <p:nvSpPr>
          <p:cNvPr id="22" name="Rectangle 21">
            <a:extLst>
              <a:ext uri="{FF2B5EF4-FFF2-40B4-BE49-F238E27FC236}">
                <a16:creationId xmlns:a16="http://schemas.microsoft.com/office/drawing/2014/main" id="{6EDB1E0B-4340-4F31-A33A-A91FFF617393}"/>
              </a:ext>
            </a:extLst>
          </p:cNvPr>
          <p:cNvSpPr/>
          <p:nvPr/>
        </p:nvSpPr>
        <p:spPr>
          <a:xfrm>
            <a:off x="55812" y="343105"/>
            <a:ext cx="1563057" cy="1569660"/>
          </a:xfrm>
          <a:prstGeom prst="rect">
            <a:avLst/>
          </a:prstGeom>
          <a:noFill/>
        </p:spPr>
        <p:txBody>
          <a:bodyPr wrap="none" lIns="91440" tIns="45720" rIns="91440" bIns="45720">
            <a:spAutoFit/>
          </a:bodyPr>
          <a:lstStyle/>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Chú </a:t>
            </a:r>
          </a:p>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thích</a:t>
            </a:r>
            <a:endParaRPr lang="en-US"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endParaRPr>
          </a:p>
        </p:txBody>
      </p:sp>
      <p:sp>
        <p:nvSpPr>
          <p:cNvPr id="24" name="TextBox 23">
            <a:extLst>
              <a:ext uri="{FF2B5EF4-FFF2-40B4-BE49-F238E27FC236}">
                <a16:creationId xmlns:a16="http://schemas.microsoft.com/office/drawing/2014/main" id="{5237E687-5FA3-417D-831D-57E6CA9C8043}"/>
              </a:ext>
            </a:extLst>
          </p:cNvPr>
          <p:cNvSpPr txBox="1"/>
          <p:nvPr/>
        </p:nvSpPr>
        <p:spPr>
          <a:xfrm>
            <a:off x="3638969" y="779422"/>
            <a:ext cx="8497219" cy="492443"/>
          </a:xfrm>
          <a:prstGeom prst="rect">
            <a:avLst/>
          </a:prstGeom>
          <a:noFill/>
        </p:spPr>
        <p:txBody>
          <a:bodyPr wrap="square" lIns="0" tIns="0" rIns="0" bIns="0" rtlCol="0">
            <a:spAutoFit/>
          </a:bodyPr>
          <a:lstStyle/>
          <a:p>
            <a:pPr algn="just"/>
            <a:r>
              <a:rPr lang="vi-VN" sz="3200" b="1" i="1" dirty="0">
                <a:solidFill>
                  <a:srgbClr val="002060"/>
                </a:solidFill>
                <a:latin typeface="Calibri" panose="020F0502020204030204" pitchFamily="34" charset="0"/>
                <a:ea typeface="AvantGarde" panose="00000400000000000000" pitchFamily="2" charset="0"/>
                <a:cs typeface="Calibri" panose="020F0502020204030204" pitchFamily="34" charset="0"/>
              </a:rPr>
              <a:t>Người chuyên vẽ tranh, tạc tượng,...</a:t>
            </a:r>
            <a:endParaRPr lang="en-US" sz="3200" b="1" i="1" dirty="0">
              <a:solidFill>
                <a:srgbClr val="002060"/>
              </a:solidFill>
              <a:latin typeface="Calibri" panose="020F0502020204030204" pitchFamily="34" charset="0"/>
              <a:ea typeface="AvantGarde" panose="00000400000000000000" pitchFamily="2" charset="0"/>
              <a:cs typeface="Calibri" panose="020F0502020204030204" pitchFamily="34" charset="0"/>
            </a:endParaRPr>
          </a:p>
        </p:txBody>
      </p:sp>
      <p:pic>
        <p:nvPicPr>
          <p:cNvPr id="5122" name="Picture 2" descr="Lão nghệ nhân làng tranh Đông Hồ - Báo ảnh Việt Nam">
            <a:extLst>
              <a:ext uri="{FF2B5EF4-FFF2-40B4-BE49-F238E27FC236}">
                <a16:creationId xmlns:a16="http://schemas.microsoft.com/office/drawing/2014/main" id="{B5937535-5755-417B-8ADA-1F453EB1BD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8474" y="2848500"/>
            <a:ext cx="5528859" cy="37000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6" name="TextBox 25">
            <a:extLst>
              <a:ext uri="{FF2B5EF4-FFF2-40B4-BE49-F238E27FC236}">
                <a16:creationId xmlns:a16="http://schemas.microsoft.com/office/drawing/2014/main" id="{11C1DC81-BC81-41DF-BA75-2CC860CF5558}"/>
              </a:ext>
            </a:extLst>
          </p:cNvPr>
          <p:cNvSpPr txBox="1"/>
          <p:nvPr/>
        </p:nvSpPr>
        <p:spPr>
          <a:xfrm>
            <a:off x="3638968" y="1990832"/>
            <a:ext cx="8497219" cy="492443"/>
          </a:xfrm>
          <a:prstGeom prst="rect">
            <a:avLst/>
          </a:prstGeom>
          <a:noFill/>
        </p:spPr>
        <p:txBody>
          <a:bodyPr wrap="square" lIns="0" tIns="0" rIns="0" bIns="0" rtlCol="0">
            <a:spAutoFit/>
          </a:bodyPr>
          <a:lstStyle/>
          <a:p>
            <a:pPr algn="just"/>
            <a:r>
              <a:rPr lang="vi-VN" sz="3200" b="1" i="1" dirty="0">
                <a:solidFill>
                  <a:srgbClr val="002060"/>
                </a:solidFill>
                <a:latin typeface="Calibri" panose="020F0502020204030204" pitchFamily="34" charset="0"/>
                <a:ea typeface="AvantGarde" panose="00000400000000000000" pitchFamily="2" charset="0"/>
                <a:cs typeface="Calibri" panose="020F0502020204030204" pitchFamily="34" charset="0"/>
              </a:rPr>
              <a:t>Chất phác, mộc mạc.</a:t>
            </a:r>
            <a:endParaRPr lang="en-US" sz="3200" b="1" i="1" dirty="0">
              <a:solidFill>
                <a:srgbClr val="002060"/>
              </a:solidFill>
              <a:latin typeface="Calibri" panose="020F0502020204030204" pitchFamily="34" charset="0"/>
              <a:ea typeface="AvantGarde" panose="00000400000000000000" pitchFamily="2" charset="0"/>
              <a:cs typeface="Calibri" panose="020F0502020204030204" pitchFamily="34" charset="0"/>
            </a:endParaRPr>
          </a:p>
        </p:txBody>
      </p:sp>
      <p:pic>
        <p:nvPicPr>
          <p:cNvPr id="3" name="Picture 2">
            <a:extLst>
              <a:ext uri="{FF2B5EF4-FFF2-40B4-BE49-F238E27FC236}">
                <a16:creationId xmlns:a16="http://schemas.microsoft.com/office/drawing/2014/main" id="{3423B5A2-37B2-47DE-BAF0-DBEB78F6FD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22884" y="31961"/>
            <a:ext cx="6011177" cy="1072989"/>
          </a:xfrm>
          <a:prstGeom prst="rect">
            <a:avLst/>
          </a:prstGeom>
        </p:spPr>
      </p:pic>
      <p:pic>
        <p:nvPicPr>
          <p:cNvPr id="5" name="Picture 4">
            <a:extLst>
              <a:ext uri="{FF2B5EF4-FFF2-40B4-BE49-F238E27FC236}">
                <a16:creationId xmlns:a16="http://schemas.microsoft.com/office/drawing/2014/main" id="{9B799DAE-4012-419F-8E24-6BEE7C1AFFC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22884" y="1271865"/>
            <a:ext cx="6011177" cy="1072989"/>
          </a:xfrm>
          <a:prstGeom prst="rect">
            <a:avLst/>
          </a:prstGeom>
        </p:spPr>
      </p:pic>
    </p:spTree>
    <p:extLst>
      <p:ext uri="{BB962C8B-B14F-4D97-AF65-F5344CB8AC3E}">
        <p14:creationId xmlns:p14="http://schemas.microsoft.com/office/powerpoint/2010/main" val="15254421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14:presetBounceEnd="60000">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14:bounceEnd="60000">
                                          <p:cBhvr additive="base">
                                            <p:cTn id="14" dur="13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15" dur="13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122"/>
                                            </p:tgtEl>
                                            <p:attrNameLst>
                                              <p:attrName>style.visibility</p:attrName>
                                            </p:attrNameLst>
                                          </p:cBhvr>
                                          <p:to>
                                            <p:strVal val="visible"/>
                                          </p:to>
                                        </p:set>
                                        <p:animEffect transition="in" filter="fade">
                                          <p:cBhvr>
                                            <p:cTn id="20" dur="1000"/>
                                            <p:tgtEl>
                                              <p:spTgt spid="5122"/>
                                            </p:tgtEl>
                                          </p:cBhvr>
                                        </p:animEffect>
                                        <p:anim calcmode="lin" valueType="num">
                                          <p:cBhvr>
                                            <p:cTn id="21" dur="1000" fill="hold"/>
                                            <p:tgtEl>
                                              <p:spTgt spid="5122"/>
                                            </p:tgtEl>
                                            <p:attrNameLst>
                                              <p:attrName>ppt_x</p:attrName>
                                            </p:attrNameLst>
                                          </p:cBhvr>
                                          <p:tavLst>
                                            <p:tav tm="0">
                                              <p:val>
                                                <p:strVal val="#ppt_x"/>
                                              </p:val>
                                            </p:tav>
                                            <p:tav tm="100000">
                                              <p:val>
                                                <p:strVal val="#ppt_x"/>
                                              </p:val>
                                            </p:tav>
                                          </p:tavLst>
                                        </p:anim>
                                        <p:anim calcmode="lin" valueType="num">
                                          <p:cBhvr>
                                            <p:cTn id="22"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14:presetBounceEnd="60000">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14:bounceEnd="60000">
                                          <p:cBhvr additive="base">
                                            <p:cTn id="34" dur="13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35" dur="13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1300" fill="hold"/>
                                            <p:tgtEl>
                                              <p:spTgt spid="24"/>
                                            </p:tgtEl>
                                            <p:attrNameLst>
                                              <p:attrName>ppt_x</p:attrName>
                                            </p:attrNameLst>
                                          </p:cBhvr>
                                          <p:tavLst>
                                            <p:tav tm="0">
                                              <p:val>
                                                <p:strVal val="0-#ppt_w/2"/>
                                              </p:val>
                                            </p:tav>
                                            <p:tav tm="100000">
                                              <p:val>
                                                <p:strVal val="#ppt_x"/>
                                              </p:val>
                                            </p:tav>
                                          </p:tavLst>
                                        </p:anim>
                                        <p:anim calcmode="lin" valueType="num">
                                          <p:cBhvr additive="base">
                                            <p:cTn id="15" dur="13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122"/>
                                            </p:tgtEl>
                                            <p:attrNameLst>
                                              <p:attrName>style.visibility</p:attrName>
                                            </p:attrNameLst>
                                          </p:cBhvr>
                                          <p:to>
                                            <p:strVal val="visible"/>
                                          </p:to>
                                        </p:set>
                                        <p:animEffect transition="in" filter="fade">
                                          <p:cBhvr>
                                            <p:cTn id="20" dur="1000"/>
                                            <p:tgtEl>
                                              <p:spTgt spid="5122"/>
                                            </p:tgtEl>
                                          </p:cBhvr>
                                        </p:animEffect>
                                        <p:anim calcmode="lin" valueType="num">
                                          <p:cBhvr>
                                            <p:cTn id="21" dur="1000" fill="hold"/>
                                            <p:tgtEl>
                                              <p:spTgt spid="5122"/>
                                            </p:tgtEl>
                                            <p:attrNameLst>
                                              <p:attrName>ppt_x</p:attrName>
                                            </p:attrNameLst>
                                          </p:cBhvr>
                                          <p:tavLst>
                                            <p:tav tm="0">
                                              <p:val>
                                                <p:strVal val="#ppt_x"/>
                                              </p:val>
                                            </p:tav>
                                            <p:tav tm="100000">
                                              <p:val>
                                                <p:strVal val="#ppt_x"/>
                                              </p:val>
                                            </p:tav>
                                          </p:tavLst>
                                        </p:anim>
                                        <p:anim calcmode="lin" valueType="num">
                                          <p:cBhvr>
                                            <p:cTn id="22"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1300" fill="hold"/>
                                            <p:tgtEl>
                                              <p:spTgt spid="26"/>
                                            </p:tgtEl>
                                            <p:attrNameLst>
                                              <p:attrName>ppt_x</p:attrName>
                                            </p:attrNameLst>
                                          </p:cBhvr>
                                          <p:tavLst>
                                            <p:tav tm="0">
                                              <p:val>
                                                <p:strVal val="0-#ppt_w/2"/>
                                              </p:val>
                                            </p:tav>
                                            <p:tav tm="100000">
                                              <p:val>
                                                <p:strVal val="#ppt_x"/>
                                              </p:val>
                                            </p:tav>
                                          </p:tavLst>
                                        </p:anim>
                                        <p:anim calcmode="lin" valueType="num">
                                          <p:cBhvr additive="base">
                                            <p:cTn id="35" dur="13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3C077DC-3BBC-4256-B7AF-1E83DE1B803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29" b="99714" l="643" r="98143">
                        <a14:foregroundMark x1="41571" y1="52714" x2="41571" y2="52714"/>
                        <a14:foregroundMark x1="41571" y1="52714" x2="16643" y2="14429"/>
                        <a14:foregroundMark x1="16643" y1="14429" x2="8071" y2="9143"/>
                        <a14:foregroundMark x1="8071" y1="9143" x2="6357" y2="9000"/>
                        <a14:foregroundMark x1="38643" y1="4429" x2="28286" y2="14286"/>
                        <a14:foregroundMark x1="28286" y1="14286" x2="19214" y2="31429"/>
                        <a14:foregroundMark x1="19214" y1="31429" x2="16571" y2="41571"/>
                        <a14:foregroundMark x1="16571" y1="41571" x2="15786" y2="65286"/>
                        <a14:foregroundMark x1="15786" y1="65286" x2="20143" y2="73000"/>
                        <a14:foregroundMark x1="20143" y1="73000" x2="35143" y2="76000"/>
                        <a14:foregroundMark x1="35143" y1="76000" x2="35857" y2="76571"/>
                        <a14:foregroundMark x1="1000" y1="3429" x2="786" y2="51714"/>
                        <a14:foregroundMark x1="786" y1="51714" x2="2000" y2="62000"/>
                        <a14:foregroundMark x1="2000" y1="62000" x2="4000" y2="69429"/>
                        <a14:foregroundMark x1="4000" y1="69429" x2="11286" y2="80429"/>
                        <a14:foregroundMark x1="11286" y1="80429" x2="19429" y2="85429"/>
                        <a14:foregroundMark x1="19429" y1="85429" x2="44429" y2="87000"/>
                        <a14:foregroundMark x1="44429" y1="87000" x2="54500" y2="84571"/>
                        <a14:foregroundMark x1="3571" y1="94714" x2="26929" y2="89857"/>
                        <a14:foregroundMark x1="26929" y1="89857" x2="36929" y2="89857"/>
                        <a14:foregroundMark x1="36929" y1="89857" x2="56714" y2="88286"/>
                        <a14:foregroundMark x1="1286" y1="61143" x2="643" y2="99714"/>
                        <a14:foregroundMark x1="65214" y1="71286" x2="72071" y2="78714"/>
                        <a14:foregroundMark x1="63714" y1="58571" x2="64571" y2="49714"/>
                        <a14:foregroundMark x1="68000" y1="55571" x2="70071" y2="49143"/>
                        <a14:foregroundMark x1="33071" y1="54286" x2="41929" y2="61429"/>
                        <a14:foregroundMark x1="47571" y1="429" x2="48571" y2="3429"/>
                        <a14:foregroundMark x1="70929" y1="63429" x2="69143" y2="72286"/>
                        <a14:foregroundMark x1="69143" y1="72286" x2="68786" y2="72571"/>
                        <a14:foregroundMark x1="71214" y1="64429" x2="73000" y2="66714"/>
                        <a14:foregroundMark x1="72429" y1="72000" x2="70643" y2="74286"/>
                        <a14:foregroundMark x1="70429" y1="81429" x2="71286" y2="88286"/>
                        <a14:foregroundMark x1="56929" y1="92857" x2="75429" y2="89857"/>
                        <a14:foregroundMark x1="75429" y1="89857" x2="89357" y2="90143"/>
                        <a14:foregroundMark x1="89357" y1="90143" x2="91664" y2="91740"/>
                        <a14:foregroundMark x1="58071" y1="88571" x2="62714" y2="94143"/>
                        <a14:foregroundMark x1="62714" y1="94143" x2="72357" y2="96429"/>
                        <a14:foregroundMark x1="46500" y1="76857" x2="59929" y2="73286"/>
                        <a14:foregroundMark x1="59929" y1="73286" x2="63143" y2="73286"/>
                        <a14:foregroundMark x1="73214" y1="72571" x2="81714" y2="87571"/>
                        <a14:foregroundMark x1="72429" y1="55000" x2="76000" y2="59857"/>
                        <a14:foregroundMark x1="76000" y1="59857" x2="77929" y2="73286"/>
                        <a14:foregroundMark x1="77286" y1="55571" x2="78929" y2="62714"/>
                        <a14:foregroundMark x1="78929" y1="62714" x2="79857" y2="76857"/>
                        <a14:foregroundMark x1="73500" y1="57286" x2="76500" y2="59143"/>
                        <a14:foregroundMark x1="72714" y1="58143" x2="75357" y2="64143"/>
                        <a14:foregroundMark x1="75357" y1="64143" x2="75357" y2="64143"/>
                        <a14:foregroundMark x1="81214" y1="83429" x2="86630" y2="84489"/>
                        <a14:foregroundMark x1="94081" y1="91070" x2="94611" y2="92197"/>
                        <a14:foregroundMark x1="1143" y1="1571" x2="14000" y2="59286"/>
                        <a14:foregroundMark x1="90286" y1="94714" x2="90500" y2="93714"/>
                        <a14:foregroundMark x1="92071" y1="98286" x2="93143" y2="99714"/>
                        <a14:backgroundMark x1="70786" y1="21429" x2="89714" y2="61857"/>
                        <a14:backgroundMark x1="89714" y1="61857" x2="92571" y2="65000"/>
                        <a14:backgroundMark x1="71857" y1="42857" x2="80429" y2="50143"/>
                        <a14:backgroundMark x1="80429" y1="50143" x2="83643" y2="56000"/>
                        <a14:backgroundMark x1="83643" y1="56000" x2="85500" y2="71857"/>
                        <a14:backgroundMark x1="85500" y1="71857" x2="86286" y2="73571"/>
                        <a14:backgroundMark x1="79204" y1="58099" x2="83143" y2="57714"/>
                        <a14:backgroundMark x1="83143" y1="57714" x2="85643" y2="55571"/>
                        <a14:backgroundMark x1="92286" y1="62857" x2="99929" y2="62857"/>
                        <a14:backgroundMark x1="91143" y1="54286" x2="99429" y2="48143"/>
                        <a14:backgroundMark x1="81500" y1="69286" x2="87214" y2="53000"/>
                        <a14:backgroundMark x1="94571" y1="82000" x2="99786" y2="89143"/>
                        <a14:backgroundMark x1="83000" y1="80143" x2="92286" y2="85286"/>
                        <a14:backgroundMark x1="92286" y1="85286" x2="95643" y2="90286"/>
                        <a14:backgroundMark x1="95643" y1="90286" x2="96214" y2="95429"/>
                        <a14:backgroundMark x1="92786" y1="87571" x2="92929" y2="93857"/>
                        <a14:backgroundMark x1="93071" y1="23714" x2="86571" y2="10857"/>
                        <a14:backgroundMark x1="86571" y1="10857" x2="74643" y2="5143"/>
                        <a14:backgroundMark x1="74643" y1="5143" x2="72071" y2="429"/>
                        <a14:backgroundMark x1="74714" y1="13143" x2="64571" y2="10429"/>
                        <a14:backgroundMark x1="64571" y1="10429" x2="58214" y2="1857"/>
                        <a14:backgroundMark x1="54286" y1="857" x2="55643" y2="11429"/>
                        <a14:backgroundMark x1="55643" y1="11429" x2="58786" y2="18857"/>
                        <a14:backgroundMark x1="58786" y1="18857" x2="72714" y2="40000"/>
                        <a14:backgroundMark x1="54000" y1="11286" x2="54000" y2="20714"/>
                        <a14:backgroundMark x1="54000" y1="20714" x2="56286" y2="27429"/>
                        <a14:backgroundMark x1="56286" y1="27429" x2="66714" y2="35429"/>
                        <a14:backgroundMark x1="70929" y1="42286" x2="72857" y2="44286"/>
                        <a14:backgroundMark x1="94571" y1="95857" x2="99786" y2="98286"/>
                        <a14:backgroundMark x1="99786" y1="98286" x2="99786" y2="98286"/>
                      </a14:backgroundRemoval>
                    </a14:imgEffect>
                  </a14:imgLayer>
                </a14:imgProps>
              </a:ext>
              <a:ext uri="{28A0092B-C50C-407E-A947-70E740481C1C}">
                <a14:useLocalDpi xmlns:a14="http://schemas.microsoft.com/office/drawing/2010/main" val="0"/>
              </a:ext>
            </a:extLst>
          </a:blip>
          <a:srcRect l="19611"/>
          <a:stretch/>
        </p:blipFill>
        <p:spPr>
          <a:xfrm>
            <a:off x="555" y="0"/>
            <a:ext cx="6927189" cy="6858000"/>
          </a:xfrm>
          <a:prstGeom prst="rect">
            <a:avLst/>
          </a:prstGeom>
        </p:spPr>
      </p:pic>
      <p:sp>
        <p:nvSpPr>
          <p:cNvPr id="19" name="Rectangle 18">
            <a:extLst>
              <a:ext uri="{FF2B5EF4-FFF2-40B4-BE49-F238E27FC236}">
                <a16:creationId xmlns:a16="http://schemas.microsoft.com/office/drawing/2014/main" id="{95D55EB8-92A9-49D6-826F-2CF8E1DF173A}"/>
              </a:ext>
            </a:extLst>
          </p:cNvPr>
          <p:cNvSpPr/>
          <p:nvPr/>
        </p:nvSpPr>
        <p:spPr>
          <a:xfrm>
            <a:off x="55812" y="343105"/>
            <a:ext cx="1563057" cy="1569660"/>
          </a:xfrm>
          <a:prstGeom prst="rect">
            <a:avLst/>
          </a:prstGeom>
          <a:noFill/>
        </p:spPr>
        <p:txBody>
          <a:bodyPr wrap="none" lIns="91440" tIns="45720" rIns="91440" bIns="45720">
            <a:spAutoFit/>
          </a:bodyPr>
          <a:lstStyle/>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Chú </a:t>
            </a:r>
          </a:p>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thích</a:t>
            </a:r>
            <a:endParaRPr lang="en-US"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endParaRPr>
          </a:p>
        </p:txBody>
      </p:sp>
      <p:sp>
        <p:nvSpPr>
          <p:cNvPr id="21" name="TextBox 20">
            <a:extLst>
              <a:ext uri="{FF2B5EF4-FFF2-40B4-BE49-F238E27FC236}">
                <a16:creationId xmlns:a16="http://schemas.microsoft.com/office/drawing/2014/main" id="{BE0B7C1B-D99C-42BA-B631-93B360856AA9}"/>
              </a:ext>
            </a:extLst>
          </p:cNvPr>
          <p:cNvSpPr txBox="1"/>
          <p:nvPr/>
        </p:nvSpPr>
        <p:spPr>
          <a:xfrm>
            <a:off x="3344501" y="931224"/>
            <a:ext cx="8620191" cy="1292662"/>
          </a:xfrm>
          <a:prstGeom prst="rect">
            <a:avLst/>
          </a:prstGeom>
          <a:noFill/>
        </p:spPr>
        <p:txBody>
          <a:bodyPr wrap="square" lIns="0" tIns="0" rIns="0" bIns="0" rtlCol="0">
            <a:spAutoFit/>
          </a:bodyPr>
          <a:lstStyle/>
          <a:p>
            <a:pPr algn="just"/>
            <a:r>
              <a:rPr lang="vi-VN" sz="2800" b="1" i="1" dirty="0">
                <a:solidFill>
                  <a:srgbClr val="002060"/>
                </a:solidFill>
                <a:latin typeface="Calibri" panose="020F0502020204030204" pitchFamily="34" charset="0"/>
                <a:ea typeface="AvantGarde" panose="00000400000000000000" pitchFamily="2" charset="0"/>
                <a:cs typeface="Calibri" panose="020F0502020204030204" pitchFamily="34" charset="0"/>
              </a:rPr>
              <a:t>Tranh vẽ con lợn đứng bên bụi ráy (một thứ cây trồng ở nơi đất ẩm, gần giống cây khoai sọ, dùng làm thức ăn cho lợn).</a:t>
            </a:r>
            <a:endParaRPr lang="en-US" sz="2800" b="1" i="1" dirty="0">
              <a:solidFill>
                <a:srgbClr val="002060"/>
              </a:solidFill>
              <a:latin typeface="Calibri" panose="020F0502020204030204" pitchFamily="34" charset="0"/>
              <a:ea typeface="AvantGarde" panose="00000400000000000000" pitchFamily="2" charset="0"/>
              <a:cs typeface="Calibri" panose="020F0502020204030204" pitchFamily="34" charset="0"/>
            </a:endParaRPr>
          </a:p>
        </p:txBody>
      </p:sp>
      <p:pic>
        <p:nvPicPr>
          <p:cNvPr id="6146" name="Picture 2" descr="Tranh Đông Hồ - Lợn Ăn Cây Ráy - Có Khung Kính | Shopee Việt Nam">
            <a:extLst>
              <a:ext uri="{FF2B5EF4-FFF2-40B4-BE49-F238E27FC236}">
                <a16:creationId xmlns:a16="http://schemas.microsoft.com/office/drawing/2014/main" id="{85B805A0-FB91-4647-B694-964F608DE52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890" t="26410" r="7010" b="23406"/>
          <a:stretch/>
        </p:blipFill>
        <p:spPr bwMode="auto">
          <a:xfrm>
            <a:off x="5739478" y="2623280"/>
            <a:ext cx="5836115" cy="3441567"/>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21B4F36E-E9DF-427F-873B-AC8892CA5D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90411" y="195033"/>
            <a:ext cx="6011177" cy="1072989"/>
          </a:xfrm>
          <a:prstGeom prst="rect">
            <a:avLst/>
          </a:prstGeom>
        </p:spPr>
      </p:pic>
    </p:spTree>
    <p:extLst>
      <p:ext uri="{BB962C8B-B14F-4D97-AF65-F5344CB8AC3E}">
        <p14:creationId xmlns:p14="http://schemas.microsoft.com/office/powerpoint/2010/main" val="42360676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14:presetBounceEnd="60000">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14:bounceEnd="60000">
                                          <p:cBhvr additive="base">
                                            <p:cTn id="14" dur="1300" fill="hold"/>
                                            <p:tgtEl>
                                              <p:spTgt spid="21"/>
                                            </p:tgtEl>
                                            <p:attrNameLst>
                                              <p:attrName>ppt_x</p:attrName>
                                            </p:attrNameLst>
                                          </p:cBhvr>
                                          <p:tavLst>
                                            <p:tav tm="0">
                                              <p:val>
                                                <p:strVal val="0-#ppt_w/2"/>
                                              </p:val>
                                            </p:tav>
                                            <p:tav tm="100000">
                                              <p:val>
                                                <p:strVal val="#ppt_x"/>
                                              </p:val>
                                            </p:tav>
                                          </p:tavLst>
                                        </p:anim>
                                        <p:anim calcmode="lin" valueType="num" p14:bounceEnd="60000">
                                          <p:cBhvr additive="base">
                                            <p:cTn id="15" dur="13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6146"/>
                                            </p:tgtEl>
                                            <p:attrNameLst>
                                              <p:attrName>style.visibility</p:attrName>
                                            </p:attrNameLst>
                                          </p:cBhvr>
                                          <p:to>
                                            <p:strVal val="visible"/>
                                          </p:to>
                                        </p:set>
                                        <p:animEffect transition="in" filter="wipe(down)">
                                          <p:cBhvr>
                                            <p:cTn id="20" dur="580">
                                              <p:stCondLst>
                                                <p:cond delay="0"/>
                                              </p:stCondLst>
                                            </p:cTn>
                                            <p:tgtEl>
                                              <p:spTgt spid="6146"/>
                                            </p:tgtEl>
                                          </p:cBhvr>
                                        </p:animEffect>
                                        <p:anim calcmode="lin" valueType="num">
                                          <p:cBhvr>
                                            <p:cTn id="21" dur="1822" tmFilter="0,0; 0.14,0.36; 0.43,0.73; 0.71,0.91; 1.0,1.0">
                                              <p:stCondLst>
                                                <p:cond delay="0"/>
                                              </p:stCondLst>
                                            </p:cTn>
                                            <p:tgtEl>
                                              <p:spTgt spid="6146"/>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6146"/>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6146"/>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6146"/>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6146"/>
                                            </p:tgtEl>
                                            <p:attrNameLst>
                                              <p:attrName>ppt_y</p:attrName>
                                            </p:attrNameLst>
                                          </p:cBhvr>
                                          <p:tavLst>
                                            <p:tav tm="0" fmla="#ppt_y-sin(pi*$)/81">
                                              <p:val>
                                                <p:fltVal val="0"/>
                                              </p:val>
                                            </p:tav>
                                            <p:tav tm="100000">
                                              <p:val>
                                                <p:fltVal val="1"/>
                                              </p:val>
                                            </p:tav>
                                          </p:tavLst>
                                        </p:anim>
                                        <p:animScale>
                                          <p:cBhvr>
                                            <p:cTn id="26" dur="26">
                                              <p:stCondLst>
                                                <p:cond delay="650"/>
                                              </p:stCondLst>
                                            </p:cTn>
                                            <p:tgtEl>
                                              <p:spTgt spid="6146"/>
                                            </p:tgtEl>
                                          </p:cBhvr>
                                          <p:to x="100000" y="60000"/>
                                        </p:animScale>
                                        <p:animScale>
                                          <p:cBhvr>
                                            <p:cTn id="27" dur="166" decel="50000">
                                              <p:stCondLst>
                                                <p:cond delay="676"/>
                                              </p:stCondLst>
                                            </p:cTn>
                                            <p:tgtEl>
                                              <p:spTgt spid="6146"/>
                                            </p:tgtEl>
                                          </p:cBhvr>
                                          <p:to x="100000" y="100000"/>
                                        </p:animScale>
                                        <p:animScale>
                                          <p:cBhvr>
                                            <p:cTn id="28" dur="26">
                                              <p:stCondLst>
                                                <p:cond delay="1312"/>
                                              </p:stCondLst>
                                            </p:cTn>
                                            <p:tgtEl>
                                              <p:spTgt spid="6146"/>
                                            </p:tgtEl>
                                          </p:cBhvr>
                                          <p:to x="100000" y="80000"/>
                                        </p:animScale>
                                        <p:animScale>
                                          <p:cBhvr>
                                            <p:cTn id="29" dur="166" decel="50000">
                                              <p:stCondLst>
                                                <p:cond delay="1338"/>
                                              </p:stCondLst>
                                            </p:cTn>
                                            <p:tgtEl>
                                              <p:spTgt spid="6146"/>
                                            </p:tgtEl>
                                          </p:cBhvr>
                                          <p:to x="100000" y="100000"/>
                                        </p:animScale>
                                        <p:animScale>
                                          <p:cBhvr>
                                            <p:cTn id="30" dur="26">
                                              <p:stCondLst>
                                                <p:cond delay="1642"/>
                                              </p:stCondLst>
                                            </p:cTn>
                                            <p:tgtEl>
                                              <p:spTgt spid="6146"/>
                                            </p:tgtEl>
                                          </p:cBhvr>
                                          <p:to x="100000" y="90000"/>
                                        </p:animScale>
                                        <p:animScale>
                                          <p:cBhvr>
                                            <p:cTn id="31" dur="166" decel="50000">
                                              <p:stCondLst>
                                                <p:cond delay="1668"/>
                                              </p:stCondLst>
                                            </p:cTn>
                                            <p:tgtEl>
                                              <p:spTgt spid="6146"/>
                                            </p:tgtEl>
                                          </p:cBhvr>
                                          <p:to x="100000" y="100000"/>
                                        </p:animScale>
                                        <p:animScale>
                                          <p:cBhvr>
                                            <p:cTn id="32" dur="26">
                                              <p:stCondLst>
                                                <p:cond delay="1808"/>
                                              </p:stCondLst>
                                            </p:cTn>
                                            <p:tgtEl>
                                              <p:spTgt spid="6146"/>
                                            </p:tgtEl>
                                          </p:cBhvr>
                                          <p:to x="100000" y="95000"/>
                                        </p:animScale>
                                        <p:animScale>
                                          <p:cBhvr>
                                            <p:cTn id="33" dur="166" decel="50000">
                                              <p:stCondLst>
                                                <p:cond delay="1834"/>
                                              </p:stCondLst>
                                            </p:cTn>
                                            <p:tgtEl>
                                              <p:spTgt spid="614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1300" fill="hold"/>
                                            <p:tgtEl>
                                              <p:spTgt spid="21"/>
                                            </p:tgtEl>
                                            <p:attrNameLst>
                                              <p:attrName>ppt_x</p:attrName>
                                            </p:attrNameLst>
                                          </p:cBhvr>
                                          <p:tavLst>
                                            <p:tav tm="0">
                                              <p:val>
                                                <p:strVal val="0-#ppt_w/2"/>
                                              </p:val>
                                            </p:tav>
                                            <p:tav tm="100000">
                                              <p:val>
                                                <p:strVal val="#ppt_x"/>
                                              </p:val>
                                            </p:tav>
                                          </p:tavLst>
                                        </p:anim>
                                        <p:anim calcmode="lin" valueType="num">
                                          <p:cBhvr additive="base">
                                            <p:cTn id="15" dur="13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6146"/>
                                            </p:tgtEl>
                                            <p:attrNameLst>
                                              <p:attrName>style.visibility</p:attrName>
                                            </p:attrNameLst>
                                          </p:cBhvr>
                                          <p:to>
                                            <p:strVal val="visible"/>
                                          </p:to>
                                        </p:set>
                                        <p:animEffect transition="in" filter="wipe(down)">
                                          <p:cBhvr>
                                            <p:cTn id="20" dur="580">
                                              <p:stCondLst>
                                                <p:cond delay="0"/>
                                              </p:stCondLst>
                                            </p:cTn>
                                            <p:tgtEl>
                                              <p:spTgt spid="6146"/>
                                            </p:tgtEl>
                                          </p:cBhvr>
                                        </p:animEffect>
                                        <p:anim calcmode="lin" valueType="num">
                                          <p:cBhvr>
                                            <p:cTn id="21" dur="1822" tmFilter="0,0; 0.14,0.36; 0.43,0.73; 0.71,0.91; 1.0,1.0">
                                              <p:stCondLst>
                                                <p:cond delay="0"/>
                                              </p:stCondLst>
                                            </p:cTn>
                                            <p:tgtEl>
                                              <p:spTgt spid="6146"/>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6146"/>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6146"/>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6146"/>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6146"/>
                                            </p:tgtEl>
                                            <p:attrNameLst>
                                              <p:attrName>ppt_y</p:attrName>
                                            </p:attrNameLst>
                                          </p:cBhvr>
                                          <p:tavLst>
                                            <p:tav tm="0" fmla="#ppt_y-sin(pi*$)/81">
                                              <p:val>
                                                <p:fltVal val="0"/>
                                              </p:val>
                                            </p:tav>
                                            <p:tav tm="100000">
                                              <p:val>
                                                <p:fltVal val="1"/>
                                              </p:val>
                                            </p:tav>
                                          </p:tavLst>
                                        </p:anim>
                                        <p:animScale>
                                          <p:cBhvr>
                                            <p:cTn id="26" dur="26">
                                              <p:stCondLst>
                                                <p:cond delay="650"/>
                                              </p:stCondLst>
                                            </p:cTn>
                                            <p:tgtEl>
                                              <p:spTgt spid="6146"/>
                                            </p:tgtEl>
                                          </p:cBhvr>
                                          <p:to x="100000" y="60000"/>
                                        </p:animScale>
                                        <p:animScale>
                                          <p:cBhvr>
                                            <p:cTn id="27" dur="166" decel="50000">
                                              <p:stCondLst>
                                                <p:cond delay="676"/>
                                              </p:stCondLst>
                                            </p:cTn>
                                            <p:tgtEl>
                                              <p:spTgt spid="6146"/>
                                            </p:tgtEl>
                                          </p:cBhvr>
                                          <p:to x="100000" y="100000"/>
                                        </p:animScale>
                                        <p:animScale>
                                          <p:cBhvr>
                                            <p:cTn id="28" dur="26">
                                              <p:stCondLst>
                                                <p:cond delay="1312"/>
                                              </p:stCondLst>
                                            </p:cTn>
                                            <p:tgtEl>
                                              <p:spTgt spid="6146"/>
                                            </p:tgtEl>
                                          </p:cBhvr>
                                          <p:to x="100000" y="80000"/>
                                        </p:animScale>
                                        <p:animScale>
                                          <p:cBhvr>
                                            <p:cTn id="29" dur="166" decel="50000">
                                              <p:stCondLst>
                                                <p:cond delay="1338"/>
                                              </p:stCondLst>
                                            </p:cTn>
                                            <p:tgtEl>
                                              <p:spTgt spid="6146"/>
                                            </p:tgtEl>
                                          </p:cBhvr>
                                          <p:to x="100000" y="100000"/>
                                        </p:animScale>
                                        <p:animScale>
                                          <p:cBhvr>
                                            <p:cTn id="30" dur="26">
                                              <p:stCondLst>
                                                <p:cond delay="1642"/>
                                              </p:stCondLst>
                                            </p:cTn>
                                            <p:tgtEl>
                                              <p:spTgt spid="6146"/>
                                            </p:tgtEl>
                                          </p:cBhvr>
                                          <p:to x="100000" y="90000"/>
                                        </p:animScale>
                                        <p:animScale>
                                          <p:cBhvr>
                                            <p:cTn id="31" dur="166" decel="50000">
                                              <p:stCondLst>
                                                <p:cond delay="1668"/>
                                              </p:stCondLst>
                                            </p:cTn>
                                            <p:tgtEl>
                                              <p:spTgt spid="6146"/>
                                            </p:tgtEl>
                                          </p:cBhvr>
                                          <p:to x="100000" y="100000"/>
                                        </p:animScale>
                                        <p:animScale>
                                          <p:cBhvr>
                                            <p:cTn id="32" dur="26">
                                              <p:stCondLst>
                                                <p:cond delay="1808"/>
                                              </p:stCondLst>
                                            </p:cTn>
                                            <p:tgtEl>
                                              <p:spTgt spid="6146"/>
                                            </p:tgtEl>
                                          </p:cBhvr>
                                          <p:to x="100000" y="95000"/>
                                        </p:animScale>
                                        <p:animScale>
                                          <p:cBhvr>
                                            <p:cTn id="33" dur="166" decel="50000">
                                              <p:stCondLst>
                                                <p:cond delay="1834"/>
                                              </p:stCondLst>
                                            </p:cTn>
                                            <p:tgtEl>
                                              <p:spTgt spid="614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EE882A6E-37F0-463E-B924-34AFF58FFAD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29" b="99714" l="643" r="98143">
                        <a14:foregroundMark x1="41571" y1="52714" x2="41571" y2="52714"/>
                        <a14:foregroundMark x1="41571" y1="52714" x2="16643" y2="14429"/>
                        <a14:foregroundMark x1="16643" y1="14429" x2="8071" y2="9143"/>
                        <a14:foregroundMark x1="8071" y1="9143" x2="6357" y2="9000"/>
                        <a14:foregroundMark x1="38643" y1="4429" x2="28286" y2="14286"/>
                        <a14:foregroundMark x1="28286" y1="14286" x2="19214" y2="31429"/>
                        <a14:foregroundMark x1="19214" y1="31429" x2="16571" y2="41571"/>
                        <a14:foregroundMark x1="16571" y1="41571" x2="15786" y2="65286"/>
                        <a14:foregroundMark x1="15786" y1="65286" x2="20143" y2="73000"/>
                        <a14:foregroundMark x1="20143" y1="73000" x2="35143" y2="76000"/>
                        <a14:foregroundMark x1="35143" y1="76000" x2="35857" y2="76571"/>
                        <a14:foregroundMark x1="1000" y1="3429" x2="786" y2="51714"/>
                        <a14:foregroundMark x1="786" y1="51714" x2="2000" y2="62000"/>
                        <a14:foregroundMark x1="2000" y1="62000" x2="4000" y2="69429"/>
                        <a14:foregroundMark x1="4000" y1="69429" x2="11286" y2="80429"/>
                        <a14:foregroundMark x1="11286" y1="80429" x2="19429" y2="85429"/>
                        <a14:foregroundMark x1="19429" y1="85429" x2="44429" y2="87000"/>
                        <a14:foregroundMark x1="44429" y1="87000" x2="54500" y2="84571"/>
                        <a14:foregroundMark x1="3571" y1="94714" x2="26929" y2="89857"/>
                        <a14:foregroundMark x1="26929" y1="89857" x2="36929" y2="89857"/>
                        <a14:foregroundMark x1="36929" y1="89857" x2="56714" y2="88286"/>
                        <a14:foregroundMark x1="1286" y1="61143" x2="643" y2="99714"/>
                        <a14:foregroundMark x1="65214" y1="71286" x2="72071" y2="78714"/>
                        <a14:foregroundMark x1="63714" y1="58571" x2="64571" y2="49714"/>
                        <a14:foregroundMark x1="68000" y1="55571" x2="70071" y2="49143"/>
                        <a14:foregroundMark x1="33071" y1="54286" x2="41929" y2="61429"/>
                        <a14:foregroundMark x1="47571" y1="429" x2="48571" y2="3429"/>
                        <a14:foregroundMark x1="70929" y1="63429" x2="69143" y2="72286"/>
                        <a14:foregroundMark x1="69143" y1="72286" x2="68786" y2="72571"/>
                        <a14:foregroundMark x1="71214" y1="64429" x2="73000" y2="66714"/>
                        <a14:foregroundMark x1="72429" y1="72000" x2="70643" y2="74286"/>
                        <a14:foregroundMark x1="70429" y1="81429" x2="71286" y2="88286"/>
                        <a14:foregroundMark x1="56929" y1="92857" x2="75429" y2="89857"/>
                        <a14:foregroundMark x1="75429" y1="89857" x2="89357" y2="90143"/>
                        <a14:foregroundMark x1="89357" y1="90143" x2="91664" y2="91740"/>
                        <a14:foregroundMark x1="58071" y1="88571" x2="62714" y2="94143"/>
                        <a14:foregroundMark x1="62714" y1="94143" x2="72357" y2="96429"/>
                        <a14:foregroundMark x1="46500" y1="76857" x2="59929" y2="73286"/>
                        <a14:foregroundMark x1="59929" y1="73286" x2="63143" y2="73286"/>
                        <a14:foregroundMark x1="73214" y1="72571" x2="81714" y2="87571"/>
                        <a14:foregroundMark x1="72429" y1="55000" x2="76000" y2="59857"/>
                        <a14:foregroundMark x1="76000" y1="59857" x2="77929" y2="73286"/>
                        <a14:foregroundMark x1="77286" y1="55571" x2="78929" y2="62714"/>
                        <a14:foregroundMark x1="78929" y1="62714" x2="79857" y2="76857"/>
                        <a14:foregroundMark x1="73500" y1="57286" x2="76500" y2="59143"/>
                        <a14:foregroundMark x1="72714" y1="58143" x2="75357" y2="64143"/>
                        <a14:foregroundMark x1="75357" y1="64143" x2="75357" y2="64143"/>
                        <a14:foregroundMark x1="81214" y1="83429" x2="86630" y2="84489"/>
                        <a14:foregroundMark x1="94081" y1="91070" x2="94611" y2="92197"/>
                        <a14:foregroundMark x1="1143" y1="1571" x2="14000" y2="59286"/>
                        <a14:foregroundMark x1="90286" y1="94714" x2="90500" y2="93714"/>
                        <a14:foregroundMark x1="92071" y1="98286" x2="93143" y2="99714"/>
                        <a14:backgroundMark x1="70786" y1="21429" x2="89714" y2="61857"/>
                        <a14:backgroundMark x1="89714" y1="61857" x2="92571" y2="65000"/>
                        <a14:backgroundMark x1="71857" y1="42857" x2="80429" y2="50143"/>
                        <a14:backgroundMark x1="80429" y1="50143" x2="83643" y2="56000"/>
                        <a14:backgroundMark x1="83643" y1="56000" x2="85500" y2="71857"/>
                        <a14:backgroundMark x1="85500" y1="71857" x2="86286" y2="73571"/>
                        <a14:backgroundMark x1="79204" y1="58099" x2="83143" y2="57714"/>
                        <a14:backgroundMark x1="83143" y1="57714" x2="85643" y2="55571"/>
                        <a14:backgroundMark x1="92286" y1="62857" x2="99929" y2="62857"/>
                        <a14:backgroundMark x1="91143" y1="54286" x2="99429" y2="48143"/>
                        <a14:backgroundMark x1="81500" y1="69286" x2="87214" y2="53000"/>
                        <a14:backgroundMark x1="94571" y1="82000" x2="99786" y2="89143"/>
                        <a14:backgroundMark x1="83000" y1="80143" x2="92286" y2="85286"/>
                        <a14:backgroundMark x1="92286" y1="85286" x2="95643" y2="90286"/>
                        <a14:backgroundMark x1="95643" y1="90286" x2="96214" y2="95429"/>
                        <a14:backgroundMark x1="92786" y1="87571" x2="92929" y2="93857"/>
                        <a14:backgroundMark x1="93071" y1="23714" x2="86571" y2="10857"/>
                        <a14:backgroundMark x1="86571" y1="10857" x2="74643" y2="5143"/>
                        <a14:backgroundMark x1="74643" y1="5143" x2="72071" y2="429"/>
                        <a14:backgroundMark x1="74714" y1="13143" x2="64571" y2="10429"/>
                        <a14:backgroundMark x1="64571" y1="10429" x2="58214" y2="1857"/>
                        <a14:backgroundMark x1="54286" y1="857" x2="55643" y2="11429"/>
                        <a14:backgroundMark x1="55643" y1="11429" x2="58786" y2="18857"/>
                        <a14:backgroundMark x1="58786" y1="18857" x2="72714" y2="40000"/>
                        <a14:backgroundMark x1="54000" y1="11286" x2="54000" y2="20714"/>
                        <a14:backgroundMark x1="54000" y1="20714" x2="56286" y2="27429"/>
                        <a14:backgroundMark x1="56286" y1="27429" x2="66714" y2="35429"/>
                        <a14:backgroundMark x1="70929" y1="42286" x2="72857" y2="44286"/>
                        <a14:backgroundMark x1="94571" y1="95857" x2="99786" y2="98286"/>
                        <a14:backgroundMark x1="99786" y1="98286" x2="99786" y2="98286"/>
                      </a14:backgroundRemoval>
                    </a14:imgEffect>
                  </a14:imgLayer>
                </a14:imgProps>
              </a:ext>
              <a:ext uri="{28A0092B-C50C-407E-A947-70E740481C1C}">
                <a14:useLocalDpi xmlns:a14="http://schemas.microsoft.com/office/drawing/2010/main" val="0"/>
              </a:ext>
            </a:extLst>
          </a:blip>
          <a:srcRect l="19611"/>
          <a:stretch/>
        </p:blipFill>
        <p:spPr>
          <a:xfrm>
            <a:off x="555" y="0"/>
            <a:ext cx="6927189" cy="6858000"/>
          </a:xfrm>
          <a:prstGeom prst="rect">
            <a:avLst/>
          </a:prstGeom>
        </p:spPr>
      </p:pic>
      <p:sp>
        <p:nvSpPr>
          <p:cNvPr id="23" name="Rectangle 22">
            <a:extLst>
              <a:ext uri="{FF2B5EF4-FFF2-40B4-BE49-F238E27FC236}">
                <a16:creationId xmlns:a16="http://schemas.microsoft.com/office/drawing/2014/main" id="{82AEE92B-1EEB-4A71-AC4A-074FEB05FA35}"/>
              </a:ext>
            </a:extLst>
          </p:cNvPr>
          <p:cNvSpPr/>
          <p:nvPr/>
        </p:nvSpPr>
        <p:spPr>
          <a:xfrm>
            <a:off x="55812" y="343105"/>
            <a:ext cx="1563057" cy="1569660"/>
          </a:xfrm>
          <a:prstGeom prst="rect">
            <a:avLst/>
          </a:prstGeom>
          <a:noFill/>
        </p:spPr>
        <p:txBody>
          <a:bodyPr wrap="none" lIns="91440" tIns="45720" rIns="91440" bIns="45720">
            <a:spAutoFit/>
          </a:bodyPr>
          <a:lstStyle/>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Chú </a:t>
            </a:r>
          </a:p>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thích</a:t>
            </a:r>
            <a:endParaRPr lang="en-US"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endParaRPr>
          </a:p>
        </p:txBody>
      </p:sp>
      <p:sp>
        <p:nvSpPr>
          <p:cNvPr id="25" name="TextBox 24">
            <a:extLst>
              <a:ext uri="{FF2B5EF4-FFF2-40B4-BE49-F238E27FC236}">
                <a16:creationId xmlns:a16="http://schemas.microsoft.com/office/drawing/2014/main" id="{C1BD517D-5BD2-43DE-8DDA-E656533C002C}"/>
              </a:ext>
            </a:extLst>
          </p:cNvPr>
          <p:cNvSpPr txBox="1"/>
          <p:nvPr/>
        </p:nvSpPr>
        <p:spPr>
          <a:xfrm>
            <a:off x="3344501" y="931224"/>
            <a:ext cx="8620191" cy="1292662"/>
          </a:xfrm>
          <a:prstGeom prst="rect">
            <a:avLst/>
          </a:prstGeom>
          <a:noFill/>
        </p:spPr>
        <p:txBody>
          <a:bodyPr wrap="square" lIns="0" tIns="0" rIns="0" bIns="0" rtlCol="0">
            <a:spAutoFit/>
          </a:bodyPr>
          <a:lstStyle/>
          <a:p>
            <a:pPr algn="just"/>
            <a:r>
              <a:rPr lang="vi-VN" sz="2800" b="1" i="1" dirty="0">
                <a:solidFill>
                  <a:srgbClr val="002060"/>
                </a:solidFill>
                <a:latin typeface="Calibri" panose="020F0502020204030204" pitchFamily="34" charset="0"/>
                <a:ea typeface="AvantGarde" panose="00000400000000000000" pitchFamily="2" charset="0"/>
                <a:cs typeface="Calibri" panose="020F0502020204030204" pitchFamily="34" charset="0"/>
              </a:rPr>
              <a:t>Khoáy vẽ trên mình con lợn trong tranh, hình tròn, giữa có nét cong như chữ S chia hình tròn làm hai mảng – một mảng màu sáng (dương) và một mảng màu tối (âm).</a:t>
            </a:r>
            <a:endParaRPr lang="en-US" sz="2800" b="1" i="1" dirty="0">
              <a:solidFill>
                <a:srgbClr val="002060"/>
              </a:solidFill>
              <a:latin typeface="Calibri" panose="020F0502020204030204" pitchFamily="34" charset="0"/>
              <a:ea typeface="AvantGarde" panose="00000400000000000000" pitchFamily="2" charset="0"/>
              <a:cs typeface="Calibri" panose="020F0502020204030204" pitchFamily="34" charset="0"/>
            </a:endParaRPr>
          </a:p>
        </p:txBody>
      </p:sp>
      <p:pic>
        <p:nvPicPr>
          <p:cNvPr id="8196" name="Picture 4" descr="Hình ảnh chú Lợn trong tranh Đông Hồ">
            <a:extLst>
              <a:ext uri="{FF2B5EF4-FFF2-40B4-BE49-F238E27FC236}">
                <a16:creationId xmlns:a16="http://schemas.microsoft.com/office/drawing/2014/main" id="{EDBE60DF-9163-4CD2-927F-24528D41957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57855" y="2938040"/>
            <a:ext cx="4871406" cy="3519731"/>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32E9E73-7FFB-48E5-920B-CCD5B9ACB60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90411" y="133408"/>
            <a:ext cx="6011177" cy="1072989"/>
          </a:xfrm>
          <a:prstGeom prst="rect">
            <a:avLst/>
          </a:prstGeom>
        </p:spPr>
      </p:pic>
    </p:spTree>
    <p:extLst>
      <p:ext uri="{BB962C8B-B14F-4D97-AF65-F5344CB8AC3E}">
        <p14:creationId xmlns:p14="http://schemas.microsoft.com/office/powerpoint/2010/main" val="3621821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14:presetBounceEnd="60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60000">
                                          <p:cBhvr additive="base">
                                            <p:cTn id="14" dur="1300" fill="hold"/>
                                            <p:tgtEl>
                                              <p:spTgt spid="25"/>
                                            </p:tgtEl>
                                            <p:attrNameLst>
                                              <p:attrName>ppt_x</p:attrName>
                                            </p:attrNameLst>
                                          </p:cBhvr>
                                          <p:tavLst>
                                            <p:tav tm="0">
                                              <p:val>
                                                <p:strVal val="0-#ppt_w/2"/>
                                              </p:val>
                                            </p:tav>
                                            <p:tav tm="100000">
                                              <p:val>
                                                <p:strVal val="#ppt_x"/>
                                              </p:val>
                                            </p:tav>
                                          </p:tavLst>
                                        </p:anim>
                                        <p:anim calcmode="lin" valueType="num" p14:bounceEnd="60000">
                                          <p:cBhvr additive="base">
                                            <p:cTn id="15" dur="13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8196"/>
                                            </p:tgtEl>
                                            <p:attrNameLst>
                                              <p:attrName>style.visibility</p:attrName>
                                            </p:attrNameLst>
                                          </p:cBhvr>
                                          <p:to>
                                            <p:strVal val="visible"/>
                                          </p:to>
                                        </p:set>
                                        <p:animEffect transition="in" filter="fade">
                                          <p:cBhvr>
                                            <p:cTn id="20" dur="1000"/>
                                            <p:tgtEl>
                                              <p:spTgt spid="8196"/>
                                            </p:tgtEl>
                                          </p:cBhvr>
                                        </p:animEffect>
                                        <p:anim calcmode="lin" valueType="num">
                                          <p:cBhvr>
                                            <p:cTn id="21" dur="1000" fill="hold"/>
                                            <p:tgtEl>
                                              <p:spTgt spid="8196"/>
                                            </p:tgtEl>
                                            <p:attrNameLst>
                                              <p:attrName>ppt_x</p:attrName>
                                            </p:attrNameLst>
                                          </p:cBhvr>
                                          <p:tavLst>
                                            <p:tav tm="0">
                                              <p:val>
                                                <p:strVal val="#ppt_x"/>
                                              </p:val>
                                            </p:tav>
                                            <p:tav tm="100000">
                                              <p:val>
                                                <p:strVal val="#ppt_x"/>
                                              </p:val>
                                            </p:tav>
                                          </p:tavLst>
                                        </p:anim>
                                        <p:anim calcmode="lin" valueType="num">
                                          <p:cBhvr>
                                            <p:cTn id="22"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300" fill="hold"/>
                                            <p:tgtEl>
                                              <p:spTgt spid="25"/>
                                            </p:tgtEl>
                                            <p:attrNameLst>
                                              <p:attrName>ppt_x</p:attrName>
                                            </p:attrNameLst>
                                          </p:cBhvr>
                                          <p:tavLst>
                                            <p:tav tm="0">
                                              <p:val>
                                                <p:strVal val="0-#ppt_w/2"/>
                                              </p:val>
                                            </p:tav>
                                            <p:tav tm="100000">
                                              <p:val>
                                                <p:strVal val="#ppt_x"/>
                                              </p:val>
                                            </p:tav>
                                          </p:tavLst>
                                        </p:anim>
                                        <p:anim calcmode="lin" valueType="num">
                                          <p:cBhvr additive="base">
                                            <p:cTn id="15" dur="13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8196"/>
                                            </p:tgtEl>
                                            <p:attrNameLst>
                                              <p:attrName>style.visibility</p:attrName>
                                            </p:attrNameLst>
                                          </p:cBhvr>
                                          <p:to>
                                            <p:strVal val="visible"/>
                                          </p:to>
                                        </p:set>
                                        <p:animEffect transition="in" filter="fade">
                                          <p:cBhvr>
                                            <p:cTn id="20" dur="1000"/>
                                            <p:tgtEl>
                                              <p:spTgt spid="8196"/>
                                            </p:tgtEl>
                                          </p:cBhvr>
                                        </p:animEffect>
                                        <p:anim calcmode="lin" valueType="num">
                                          <p:cBhvr>
                                            <p:cTn id="21" dur="1000" fill="hold"/>
                                            <p:tgtEl>
                                              <p:spTgt spid="8196"/>
                                            </p:tgtEl>
                                            <p:attrNameLst>
                                              <p:attrName>ppt_x</p:attrName>
                                            </p:attrNameLst>
                                          </p:cBhvr>
                                          <p:tavLst>
                                            <p:tav tm="0">
                                              <p:val>
                                                <p:strVal val="#ppt_x"/>
                                              </p:val>
                                            </p:tav>
                                            <p:tav tm="100000">
                                              <p:val>
                                                <p:strVal val="#ppt_x"/>
                                              </p:val>
                                            </p:tav>
                                          </p:tavLst>
                                        </p:anim>
                                        <p:anim calcmode="lin" valueType="num">
                                          <p:cBhvr>
                                            <p:cTn id="22"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71C062DD-BAAB-46E6-9995-19D5A549C916}"/>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29" b="99714" l="643" r="98143">
                        <a14:foregroundMark x1="41571" y1="52714" x2="41571" y2="52714"/>
                        <a14:foregroundMark x1="41571" y1="52714" x2="16643" y2="14429"/>
                        <a14:foregroundMark x1="16643" y1="14429" x2="8071" y2="9143"/>
                        <a14:foregroundMark x1="8071" y1="9143" x2="6357" y2="9000"/>
                        <a14:foregroundMark x1="38643" y1="4429" x2="28286" y2="14286"/>
                        <a14:foregroundMark x1="28286" y1="14286" x2="19214" y2="31429"/>
                        <a14:foregroundMark x1="19214" y1="31429" x2="16571" y2="41571"/>
                        <a14:foregroundMark x1="16571" y1="41571" x2="15786" y2="65286"/>
                        <a14:foregroundMark x1="15786" y1="65286" x2="20143" y2="73000"/>
                        <a14:foregroundMark x1="20143" y1="73000" x2="35143" y2="76000"/>
                        <a14:foregroundMark x1="35143" y1="76000" x2="35857" y2="76571"/>
                        <a14:foregroundMark x1="1000" y1="3429" x2="786" y2="51714"/>
                        <a14:foregroundMark x1="786" y1="51714" x2="2000" y2="62000"/>
                        <a14:foregroundMark x1="2000" y1="62000" x2="4000" y2="69429"/>
                        <a14:foregroundMark x1="4000" y1="69429" x2="11286" y2="80429"/>
                        <a14:foregroundMark x1="11286" y1="80429" x2="19429" y2="85429"/>
                        <a14:foregroundMark x1="19429" y1="85429" x2="44429" y2="87000"/>
                        <a14:foregroundMark x1="44429" y1="87000" x2="54500" y2="84571"/>
                        <a14:foregroundMark x1="3571" y1="94714" x2="26929" y2="89857"/>
                        <a14:foregroundMark x1="26929" y1="89857" x2="36929" y2="89857"/>
                        <a14:foregroundMark x1="36929" y1="89857" x2="56714" y2="88286"/>
                        <a14:foregroundMark x1="1286" y1="61143" x2="643" y2="99714"/>
                        <a14:foregroundMark x1="65214" y1="71286" x2="72071" y2="78714"/>
                        <a14:foregroundMark x1="63714" y1="58571" x2="64571" y2="49714"/>
                        <a14:foregroundMark x1="68000" y1="55571" x2="70071" y2="49143"/>
                        <a14:foregroundMark x1="33071" y1="54286" x2="41929" y2="61429"/>
                        <a14:foregroundMark x1="47571" y1="429" x2="48571" y2="3429"/>
                        <a14:foregroundMark x1="70929" y1="63429" x2="69143" y2="72286"/>
                        <a14:foregroundMark x1="69143" y1="72286" x2="68786" y2="72571"/>
                        <a14:foregroundMark x1="71214" y1="64429" x2="73000" y2="66714"/>
                        <a14:foregroundMark x1="72429" y1="72000" x2="70643" y2="74286"/>
                        <a14:foregroundMark x1="70429" y1="81429" x2="71286" y2="88286"/>
                        <a14:foregroundMark x1="56929" y1="92857" x2="75429" y2="89857"/>
                        <a14:foregroundMark x1="75429" y1="89857" x2="89357" y2="90143"/>
                        <a14:foregroundMark x1="89357" y1="90143" x2="91664" y2="91740"/>
                        <a14:foregroundMark x1="58071" y1="88571" x2="62714" y2="94143"/>
                        <a14:foregroundMark x1="62714" y1="94143" x2="72357" y2="96429"/>
                        <a14:foregroundMark x1="46500" y1="76857" x2="59929" y2="73286"/>
                        <a14:foregroundMark x1="59929" y1="73286" x2="63143" y2="73286"/>
                        <a14:foregroundMark x1="73214" y1="72571" x2="81714" y2="87571"/>
                        <a14:foregroundMark x1="72429" y1="55000" x2="76000" y2="59857"/>
                        <a14:foregroundMark x1="76000" y1="59857" x2="77929" y2="73286"/>
                        <a14:foregroundMark x1="77286" y1="55571" x2="78929" y2="62714"/>
                        <a14:foregroundMark x1="78929" y1="62714" x2="79857" y2="76857"/>
                        <a14:foregroundMark x1="73500" y1="57286" x2="76500" y2="59143"/>
                        <a14:foregroundMark x1="72714" y1="58143" x2="75357" y2="64143"/>
                        <a14:foregroundMark x1="75357" y1="64143" x2="75357" y2="64143"/>
                        <a14:foregroundMark x1="81214" y1="83429" x2="86630" y2="84489"/>
                        <a14:foregroundMark x1="94081" y1="91070" x2="94611" y2="92197"/>
                        <a14:foregroundMark x1="1143" y1="1571" x2="14000" y2="59286"/>
                        <a14:foregroundMark x1="90286" y1="94714" x2="90500" y2="93714"/>
                        <a14:foregroundMark x1="92071" y1="98286" x2="93143" y2="99714"/>
                        <a14:backgroundMark x1="70786" y1="21429" x2="89714" y2="61857"/>
                        <a14:backgroundMark x1="89714" y1="61857" x2="92571" y2="65000"/>
                        <a14:backgroundMark x1="71857" y1="42857" x2="80429" y2="50143"/>
                        <a14:backgroundMark x1="80429" y1="50143" x2="83643" y2="56000"/>
                        <a14:backgroundMark x1="83643" y1="56000" x2="85500" y2="71857"/>
                        <a14:backgroundMark x1="85500" y1="71857" x2="86286" y2="73571"/>
                        <a14:backgroundMark x1="79204" y1="58099" x2="83143" y2="57714"/>
                        <a14:backgroundMark x1="83143" y1="57714" x2="85643" y2="55571"/>
                        <a14:backgroundMark x1="92286" y1="62857" x2="99929" y2="62857"/>
                        <a14:backgroundMark x1="91143" y1="54286" x2="99429" y2="48143"/>
                        <a14:backgroundMark x1="81500" y1="69286" x2="87214" y2="53000"/>
                        <a14:backgroundMark x1="94571" y1="82000" x2="99786" y2="89143"/>
                        <a14:backgroundMark x1="83000" y1="80143" x2="92286" y2="85286"/>
                        <a14:backgroundMark x1="92286" y1="85286" x2="95643" y2="90286"/>
                        <a14:backgroundMark x1="95643" y1="90286" x2="96214" y2="95429"/>
                        <a14:backgroundMark x1="92786" y1="87571" x2="92929" y2="93857"/>
                        <a14:backgroundMark x1="93071" y1="23714" x2="86571" y2="10857"/>
                        <a14:backgroundMark x1="86571" y1="10857" x2="74643" y2="5143"/>
                        <a14:backgroundMark x1="74643" y1="5143" x2="72071" y2="429"/>
                        <a14:backgroundMark x1="74714" y1="13143" x2="64571" y2="10429"/>
                        <a14:backgroundMark x1="64571" y1="10429" x2="58214" y2="1857"/>
                        <a14:backgroundMark x1="54286" y1="857" x2="55643" y2="11429"/>
                        <a14:backgroundMark x1="55643" y1="11429" x2="58786" y2="18857"/>
                        <a14:backgroundMark x1="58786" y1="18857" x2="72714" y2="40000"/>
                        <a14:backgroundMark x1="54000" y1="11286" x2="54000" y2="20714"/>
                        <a14:backgroundMark x1="54000" y1="20714" x2="56286" y2="27429"/>
                        <a14:backgroundMark x1="56286" y1="27429" x2="66714" y2="35429"/>
                        <a14:backgroundMark x1="70929" y1="42286" x2="72857" y2="44286"/>
                        <a14:backgroundMark x1="94571" y1="95857" x2="99786" y2="98286"/>
                        <a14:backgroundMark x1="99786" y1="98286" x2="99786" y2="98286"/>
                      </a14:backgroundRemoval>
                    </a14:imgEffect>
                  </a14:imgLayer>
                </a14:imgProps>
              </a:ext>
              <a:ext uri="{28A0092B-C50C-407E-A947-70E740481C1C}">
                <a14:useLocalDpi xmlns:a14="http://schemas.microsoft.com/office/drawing/2010/main" val="0"/>
              </a:ext>
            </a:extLst>
          </a:blip>
          <a:srcRect l="19611"/>
          <a:stretch/>
        </p:blipFill>
        <p:spPr>
          <a:xfrm>
            <a:off x="555" y="0"/>
            <a:ext cx="6927189" cy="6858000"/>
          </a:xfrm>
          <a:prstGeom prst="rect">
            <a:avLst/>
          </a:prstGeom>
        </p:spPr>
      </p:pic>
      <p:sp>
        <p:nvSpPr>
          <p:cNvPr id="24" name="Rectangle 23">
            <a:extLst>
              <a:ext uri="{FF2B5EF4-FFF2-40B4-BE49-F238E27FC236}">
                <a16:creationId xmlns:a16="http://schemas.microsoft.com/office/drawing/2014/main" id="{21C78493-FF65-4CB1-950B-20AD5A52F1CB}"/>
              </a:ext>
            </a:extLst>
          </p:cNvPr>
          <p:cNvSpPr/>
          <p:nvPr/>
        </p:nvSpPr>
        <p:spPr>
          <a:xfrm>
            <a:off x="55812" y="343105"/>
            <a:ext cx="1563057" cy="1569660"/>
          </a:xfrm>
          <a:prstGeom prst="rect">
            <a:avLst/>
          </a:prstGeom>
          <a:noFill/>
        </p:spPr>
        <p:txBody>
          <a:bodyPr wrap="none" lIns="91440" tIns="45720" rIns="91440" bIns="45720">
            <a:spAutoFit/>
          </a:bodyPr>
          <a:lstStyle/>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Chú </a:t>
            </a:r>
          </a:p>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thích</a:t>
            </a:r>
            <a:endParaRPr lang="en-US"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endParaRPr>
          </a:p>
        </p:txBody>
      </p:sp>
      <p:sp>
        <p:nvSpPr>
          <p:cNvPr id="26" name="TextBox 25">
            <a:extLst>
              <a:ext uri="{FF2B5EF4-FFF2-40B4-BE49-F238E27FC236}">
                <a16:creationId xmlns:a16="http://schemas.microsoft.com/office/drawing/2014/main" id="{0549604A-2CAE-4192-A6F5-01B60BD49430}"/>
              </a:ext>
            </a:extLst>
          </p:cNvPr>
          <p:cNvSpPr txBox="1"/>
          <p:nvPr/>
        </p:nvSpPr>
        <p:spPr>
          <a:xfrm>
            <a:off x="4343283" y="307370"/>
            <a:ext cx="8620191" cy="430887"/>
          </a:xfrm>
          <a:prstGeom prst="rect">
            <a:avLst/>
          </a:prstGeom>
          <a:noFill/>
        </p:spPr>
        <p:txBody>
          <a:bodyPr wrap="square" lIns="0" tIns="0" rIns="0" bIns="0" rtlCol="0">
            <a:spAutoFit/>
          </a:bodyPr>
          <a:lstStyle/>
          <a:p>
            <a:pPr algn="just"/>
            <a:r>
              <a:rPr lang="vi-VN" sz="2800" b="1" i="1" dirty="0">
                <a:solidFill>
                  <a:srgbClr val="002060"/>
                </a:solidFill>
                <a:latin typeface="Calibri" panose="020F0502020204030204" pitchFamily="34" charset="0"/>
                <a:ea typeface="AvantGarde" panose="00000400000000000000" pitchFamily="2" charset="0"/>
                <a:cs typeface="Calibri" panose="020F0502020204030204" pitchFamily="34" charset="0"/>
              </a:rPr>
              <a:t>:một thứ lụa đen bóng.</a:t>
            </a:r>
            <a:endParaRPr lang="en-US" sz="2800" b="1" i="1" dirty="0">
              <a:solidFill>
                <a:srgbClr val="002060"/>
              </a:solidFill>
              <a:latin typeface="Calibri" panose="020F0502020204030204" pitchFamily="34" charset="0"/>
              <a:ea typeface="AvantGarde" panose="00000400000000000000" pitchFamily="2" charset="0"/>
              <a:cs typeface="Calibri" panose="020F0502020204030204" pitchFamily="34" charset="0"/>
            </a:endParaRPr>
          </a:p>
        </p:txBody>
      </p:sp>
      <p:sp>
        <p:nvSpPr>
          <p:cNvPr id="28" name="TextBox 27">
            <a:extLst>
              <a:ext uri="{FF2B5EF4-FFF2-40B4-BE49-F238E27FC236}">
                <a16:creationId xmlns:a16="http://schemas.microsoft.com/office/drawing/2014/main" id="{193F512A-E230-46C8-9E39-E8EC65A1C2CE}"/>
              </a:ext>
            </a:extLst>
          </p:cNvPr>
          <p:cNvSpPr txBox="1"/>
          <p:nvPr/>
        </p:nvSpPr>
        <p:spPr>
          <a:xfrm>
            <a:off x="3389468" y="1573606"/>
            <a:ext cx="8620191" cy="861774"/>
          </a:xfrm>
          <a:prstGeom prst="rect">
            <a:avLst/>
          </a:prstGeom>
          <a:noFill/>
        </p:spPr>
        <p:txBody>
          <a:bodyPr wrap="square" lIns="0" tIns="0" rIns="0" bIns="0" rtlCol="0">
            <a:spAutoFit/>
          </a:bodyPr>
          <a:lstStyle/>
          <a:p>
            <a:pPr algn="just"/>
            <a:r>
              <a:rPr lang="vi-VN" sz="2800" b="1" i="1" dirty="0">
                <a:solidFill>
                  <a:srgbClr val="002060"/>
                </a:solidFill>
                <a:latin typeface="Calibri" panose="020F0502020204030204" pitchFamily="34" charset="0"/>
                <a:ea typeface="AvantGarde" panose="00000400000000000000" pitchFamily="2" charset="0"/>
                <a:cs typeface="Calibri" panose="020F0502020204030204" pitchFamily="34" charset="0"/>
              </a:rPr>
              <a:t>Màu trắng do bột lấy ở vỏ sò, vỏ điệp ở biển trộn với hồ loãng nấu bằng bột gạo nếp tạo thành.</a:t>
            </a:r>
            <a:endParaRPr lang="en-US" sz="2800" b="1" i="1" dirty="0">
              <a:solidFill>
                <a:srgbClr val="002060"/>
              </a:solidFill>
              <a:latin typeface="Calibri" panose="020F0502020204030204" pitchFamily="34" charset="0"/>
              <a:ea typeface="AvantGarde" panose="00000400000000000000" pitchFamily="2" charset="0"/>
              <a:cs typeface="Calibri" panose="020F0502020204030204" pitchFamily="34" charset="0"/>
            </a:endParaRPr>
          </a:p>
        </p:txBody>
      </p:sp>
      <p:pic>
        <p:nvPicPr>
          <p:cNvPr id="7172" name="Picture 4" descr="Còn đó giấy dó người Mường - Báo Nhân Dân">
            <a:extLst>
              <a:ext uri="{FF2B5EF4-FFF2-40B4-BE49-F238E27FC236}">
                <a16:creationId xmlns:a16="http://schemas.microsoft.com/office/drawing/2014/main" id="{61D62034-BE15-4D5A-990A-FEAB5A88890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1606" y="2778287"/>
            <a:ext cx="4827722" cy="30173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170" name="Picture 2" descr="Chuyên cung cấp giấy dó chất lượng tại bắc ninh">
            <a:extLst>
              <a:ext uri="{FF2B5EF4-FFF2-40B4-BE49-F238E27FC236}">
                <a16:creationId xmlns:a16="http://schemas.microsoft.com/office/drawing/2014/main" id="{C50110D7-7FFB-4989-8A80-93571F4D894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725601">
            <a:off x="9255503" y="4429078"/>
            <a:ext cx="2561544" cy="211007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a:extLst>
              <a:ext uri="{FF2B5EF4-FFF2-40B4-BE49-F238E27FC236}">
                <a16:creationId xmlns:a16="http://schemas.microsoft.com/office/drawing/2014/main" id="{D0C2D098-3555-48A5-980F-79BA8646111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08701" y="103528"/>
            <a:ext cx="5974598" cy="963251"/>
          </a:xfrm>
          <a:prstGeom prst="rect">
            <a:avLst/>
          </a:prstGeom>
        </p:spPr>
      </p:pic>
      <p:pic>
        <p:nvPicPr>
          <p:cNvPr id="5" name="Picture 4">
            <a:extLst>
              <a:ext uri="{FF2B5EF4-FFF2-40B4-BE49-F238E27FC236}">
                <a16:creationId xmlns:a16="http://schemas.microsoft.com/office/drawing/2014/main" id="{ADA1CECB-C329-42A0-97FE-6B67CA736A9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08701" y="893299"/>
            <a:ext cx="5974598" cy="963251"/>
          </a:xfrm>
          <a:prstGeom prst="rect">
            <a:avLst/>
          </a:prstGeom>
        </p:spPr>
      </p:pic>
    </p:spTree>
    <p:extLst>
      <p:ext uri="{BB962C8B-B14F-4D97-AF65-F5344CB8AC3E}">
        <p14:creationId xmlns:p14="http://schemas.microsoft.com/office/powerpoint/2010/main" val="42565013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14:presetBounceEnd="60000">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14:bounceEnd="60000">
                                          <p:cBhvr additive="base">
                                            <p:cTn id="14" dur="13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15" dur="13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14:presetBounceEnd="60000">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14:bounceEnd="60000">
                                          <p:cBhvr additive="base">
                                            <p:cTn id="27" dur="1300" fill="hold"/>
                                            <p:tgtEl>
                                              <p:spTgt spid="28"/>
                                            </p:tgtEl>
                                            <p:attrNameLst>
                                              <p:attrName>ppt_x</p:attrName>
                                            </p:attrNameLst>
                                          </p:cBhvr>
                                          <p:tavLst>
                                            <p:tav tm="0">
                                              <p:val>
                                                <p:strVal val="0-#ppt_w/2"/>
                                              </p:val>
                                            </p:tav>
                                            <p:tav tm="100000">
                                              <p:val>
                                                <p:strVal val="#ppt_x"/>
                                              </p:val>
                                            </p:tav>
                                          </p:tavLst>
                                        </p:anim>
                                        <p:anim calcmode="lin" valueType="num" p14:bounceEnd="60000">
                                          <p:cBhvr additive="base">
                                            <p:cTn id="28" dur="13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172"/>
                                            </p:tgtEl>
                                            <p:attrNameLst>
                                              <p:attrName>style.visibility</p:attrName>
                                            </p:attrNameLst>
                                          </p:cBhvr>
                                          <p:to>
                                            <p:strVal val="visible"/>
                                          </p:to>
                                        </p:set>
                                        <p:animEffect transition="in" filter="fade">
                                          <p:cBhvr>
                                            <p:cTn id="33" dur="500"/>
                                            <p:tgtEl>
                                              <p:spTgt spid="717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170"/>
                                            </p:tgtEl>
                                            <p:attrNameLst>
                                              <p:attrName>style.visibility</p:attrName>
                                            </p:attrNameLst>
                                          </p:cBhvr>
                                          <p:to>
                                            <p:strVal val="visible"/>
                                          </p:to>
                                        </p:set>
                                        <p:animEffect transition="in" filter="fade">
                                          <p:cBhvr>
                                            <p:cTn id="38"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1300" fill="hold"/>
                                            <p:tgtEl>
                                              <p:spTgt spid="26"/>
                                            </p:tgtEl>
                                            <p:attrNameLst>
                                              <p:attrName>ppt_x</p:attrName>
                                            </p:attrNameLst>
                                          </p:cBhvr>
                                          <p:tavLst>
                                            <p:tav tm="0">
                                              <p:val>
                                                <p:strVal val="0-#ppt_w/2"/>
                                              </p:val>
                                            </p:tav>
                                            <p:tav tm="100000">
                                              <p:val>
                                                <p:strVal val="#ppt_x"/>
                                              </p:val>
                                            </p:tav>
                                          </p:tavLst>
                                        </p:anim>
                                        <p:anim calcmode="lin" valueType="num">
                                          <p:cBhvr additive="base">
                                            <p:cTn id="15" dur="13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1300" fill="hold"/>
                                            <p:tgtEl>
                                              <p:spTgt spid="28"/>
                                            </p:tgtEl>
                                            <p:attrNameLst>
                                              <p:attrName>ppt_x</p:attrName>
                                            </p:attrNameLst>
                                          </p:cBhvr>
                                          <p:tavLst>
                                            <p:tav tm="0">
                                              <p:val>
                                                <p:strVal val="0-#ppt_w/2"/>
                                              </p:val>
                                            </p:tav>
                                            <p:tav tm="100000">
                                              <p:val>
                                                <p:strVal val="#ppt_x"/>
                                              </p:val>
                                            </p:tav>
                                          </p:tavLst>
                                        </p:anim>
                                        <p:anim calcmode="lin" valueType="num">
                                          <p:cBhvr additive="base">
                                            <p:cTn id="28" dur="13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172"/>
                                            </p:tgtEl>
                                            <p:attrNameLst>
                                              <p:attrName>style.visibility</p:attrName>
                                            </p:attrNameLst>
                                          </p:cBhvr>
                                          <p:to>
                                            <p:strVal val="visible"/>
                                          </p:to>
                                        </p:set>
                                        <p:animEffect transition="in" filter="fade">
                                          <p:cBhvr>
                                            <p:cTn id="33" dur="500"/>
                                            <p:tgtEl>
                                              <p:spTgt spid="717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170"/>
                                            </p:tgtEl>
                                            <p:attrNameLst>
                                              <p:attrName>style.visibility</p:attrName>
                                            </p:attrNameLst>
                                          </p:cBhvr>
                                          <p:to>
                                            <p:strVal val="visible"/>
                                          </p:to>
                                        </p:set>
                                        <p:animEffect transition="in" filter="fade">
                                          <p:cBhvr>
                                            <p:cTn id="38"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anana | Tree images, Banana tree, Photo tree">
            <a:extLst>
              <a:ext uri="{FF2B5EF4-FFF2-40B4-BE49-F238E27FC236}">
                <a16:creationId xmlns:a16="http://schemas.microsoft.com/office/drawing/2014/main" id="{3DC4EA42-B145-4B33-842A-A9A5C2DFB62C}"/>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3785" b="97809" l="2403" r="99630">
                        <a14:foregroundMark x1="2403" y1="33466" x2="13124" y2="28287"/>
                        <a14:foregroundMark x1="26802" y1="3984" x2="41405" y2="12351"/>
                        <a14:foregroundMark x1="89834" y1="38645" x2="95564" y2="40438"/>
                        <a14:foregroundMark x1="98891" y1="44024" x2="99815" y2="44422"/>
                        <a14:foregroundMark x1="49538" y1="97809" x2="51756" y2="75896"/>
                      </a14:backgroundRemoval>
                    </a14:imgEffect>
                  </a14:imgLayer>
                </a14:imgProps>
              </a:ext>
              <a:ext uri="{28A0092B-C50C-407E-A947-70E740481C1C}">
                <a14:useLocalDpi xmlns:a14="http://schemas.microsoft.com/office/drawing/2010/main" val="0"/>
              </a:ext>
            </a:extLst>
          </a:blip>
          <a:srcRect/>
          <a:stretch>
            <a:fillRect/>
          </a:stretch>
        </p:blipFill>
        <p:spPr bwMode="auto">
          <a:xfrm>
            <a:off x="-1612443" y="-1944070"/>
            <a:ext cx="7582003" cy="756995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E8D7F49E-2D40-47BA-AC3D-03B3FA72A57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9571" l="3571" r="90000">
                        <a14:foregroundMark x1="17214" y1="22571" x2="16857" y2="39000"/>
                        <a14:foregroundMark x1="16857" y1="39000" x2="19714" y2="45857"/>
                        <a14:foregroundMark x1="19714" y1="45857" x2="22429" y2="47714"/>
                        <a14:foregroundMark x1="17357" y1="23571" x2="24071" y2="36143"/>
                        <a14:foregroundMark x1="22714" y1="17857" x2="22571" y2="36429"/>
                        <a14:foregroundMark x1="22571" y1="36429" x2="23071" y2="39714"/>
                        <a14:foregroundMark x1="23071" y1="16429" x2="28929" y2="31571"/>
                        <a14:foregroundMark x1="18643" y1="25571" x2="21571" y2="30714"/>
                        <a14:foregroundMark x1="21571" y1="30714" x2="21571" y2="30714"/>
                        <a14:foregroundMark x1="24214" y1="55571" x2="30571" y2="35714"/>
                        <a14:foregroundMark x1="31786" y1="40286" x2="23071" y2="80286"/>
                        <a14:foregroundMark x1="32429" y1="50857" x2="34857" y2="47429"/>
                        <a14:foregroundMark x1="34714" y1="47714" x2="34714" y2="47714"/>
                        <a14:foregroundMark x1="35214" y1="45429" x2="34357" y2="48857"/>
                        <a14:foregroundMark x1="6571" y1="92143" x2="25714" y2="89000"/>
                        <a14:foregroundMark x1="25714" y1="89000" x2="41429" y2="92429"/>
                        <a14:foregroundMark x1="34857" y1="82000" x2="47286" y2="99857"/>
                        <a14:foregroundMark x1="4571" y1="98714" x2="7000" y2="90571"/>
                        <a14:foregroundMark x1="7000" y1="90571" x2="11929" y2="82429"/>
                        <a14:foregroundMark x1="9857" y1="68000" x2="19214" y2="75286"/>
                        <a14:foregroundMark x1="19214" y1="75286" x2="19357" y2="75286"/>
                        <a14:foregroundMark x1="3571" y1="99143" x2="9214" y2="92143"/>
                        <a14:foregroundMark x1="9500" y1="67143" x2="14714" y2="69429"/>
                        <a14:backgroundMark x1="6929" y1="28857" x2="22071" y2="13714"/>
                        <a14:backgroundMark x1="22071" y1="13714" x2="25929" y2="12286"/>
                        <a14:backgroundMark x1="25929" y1="12286" x2="29929" y2="13286"/>
                        <a14:backgroundMark x1="29929" y1="13286" x2="35000" y2="24571"/>
                        <a14:backgroundMark x1="20643" y1="22857" x2="21286" y2="11714"/>
                        <a14:backgroundMark x1="21143" y1="26857" x2="21143" y2="19857"/>
                        <a14:backgroundMark x1="6214" y1="50143" x2="17643" y2="54714"/>
                        <a14:backgroundMark x1="30786" y1="64571" x2="41786" y2="50714"/>
                        <a14:backgroundMark x1="41786" y1="50714" x2="50071" y2="10000"/>
                        <a14:backgroundMark x1="33571" y1="46714" x2="33857" y2="45143"/>
                        <a14:backgroundMark x1="15857" y1="66429" x2="20071" y2="65714"/>
                        <a14:backgroundMark x1="20071" y1="65714" x2="21786" y2="64143"/>
                      </a14:backgroundRemoval>
                    </a14:imgEffect>
                  </a14:imgLayer>
                </a14:imgProps>
              </a:ext>
              <a:ext uri="{28A0092B-C50C-407E-A947-70E740481C1C}">
                <a14:useLocalDpi xmlns:a14="http://schemas.microsoft.com/office/drawing/2010/main" val="0"/>
              </a:ext>
            </a:extLst>
          </a:blip>
          <a:srcRect/>
          <a:stretch/>
        </p:blipFill>
        <p:spPr>
          <a:xfrm>
            <a:off x="-566359" y="1240713"/>
            <a:ext cx="10010644" cy="5617287"/>
          </a:xfrm>
          <a:prstGeom prst="rect">
            <a:avLst/>
          </a:prstGeom>
        </p:spPr>
      </p:pic>
      <p:sp>
        <p:nvSpPr>
          <p:cNvPr id="34" name="Rectangle 33">
            <a:extLst>
              <a:ext uri="{FF2B5EF4-FFF2-40B4-BE49-F238E27FC236}">
                <a16:creationId xmlns:a16="http://schemas.microsoft.com/office/drawing/2014/main" id="{B74DCA5F-2E6A-4EF0-A4EB-82749BB963AE}"/>
              </a:ext>
            </a:extLst>
          </p:cNvPr>
          <p:cNvSpPr/>
          <p:nvPr/>
        </p:nvSpPr>
        <p:spPr>
          <a:xfrm>
            <a:off x="6697980" y="231792"/>
            <a:ext cx="2300631" cy="923330"/>
          </a:xfrm>
          <a:prstGeom prst="rect">
            <a:avLst/>
          </a:prstGeom>
          <a:noFill/>
        </p:spPr>
        <p:txBody>
          <a:bodyPr wrap="none" lIns="91440" tIns="45720" rIns="91440" bIns="45720">
            <a:spAutoFit/>
          </a:bodyPr>
          <a:lstStyle/>
          <a:p>
            <a:pPr algn="ctr"/>
            <a:r>
              <a:rPr lang="vi-VN" sz="5400" b="1" cap="none" spc="0" dirty="0">
                <a:ln w="13462">
                  <a:solidFill>
                    <a:schemeClr val="bg1"/>
                  </a:solidFill>
                  <a:prstDash val="solid"/>
                </a:ln>
                <a:solidFill>
                  <a:srgbClr val="002060"/>
                </a:solidFill>
                <a:effectLst>
                  <a:outerShdw dist="38100" dir="2700000" algn="bl" rotWithShape="0">
                    <a:schemeClr val="accent5"/>
                  </a:outerShdw>
                </a:effectLst>
                <a:latin typeface="#9Slide06 SVNBlow Brush" pitchFamily="2" charset="0"/>
              </a:rPr>
              <a:t>Câu khó</a:t>
            </a:r>
            <a:endParaRPr lang="en-US" sz="5400" b="1" cap="none" spc="0" dirty="0">
              <a:ln w="13462">
                <a:solidFill>
                  <a:schemeClr val="bg1"/>
                </a:solidFill>
                <a:prstDash val="solid"/>
              </a:ln>
              <a:solidFill>
                <a:srgbClr val="002060"/>
              </a:solidFill>
              <a:effectLst>
                <a:outerShdw dist="38100" dir="2700000" algn="bl" rotWithShape="0">
                  <a:schemeClr val="accent5"/>
                </a:outerShdw>
              </a:effectLst>
              <a:latin typeface="#9Slide06 SVNBlow Brush" pitchFamily="2" charset="0"/>
            </a:endParaRPr>
          </a:p>
        </p:txBody>
      </p:sp>
      <p:sp>
        <p:nvSpPr>
          <p:cNvPr id="35" name="TextBox 34">
            <a:extLst>
              <a:ext uri="{FF2B5EF4-FFF2-40B4-BE49-F238E27FC236}">
                <a16:creationId xmlns:a16="http://schemas.microsoft.com/office/drawing/2014/main" id="{B5B9786D-0B1A-4F63-8B88-06ED73054A61}"/>
              </a:ext>
            </a:extLst>
          </p:cNvPr>
          <p:cNvSpPr txBox="1"/>
          <p:nvPr/>
        </p:nvSpPr>
        <p:spPr>
          <a:xfrm>
            <a:off x="3750590" y="1367194"/>
            <a:ext cx="7917067" cy="2724150"/>
          </a:xfrm>
          <a:prstGeom prst="flowChartAlternateProcess">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just"/>
            <a:r>
              <a:rPr lang="vi-VN" sz="3200" b="1" dirty="0">
                <a:solidFill>
                  <a:srgbClr val="002060"/>
                </a:solidFill>
                <a:latin typeface="Calibri" panose="020F0502020204030204" pitchFamily="34" charset="0"/>
                <a:cs typeface="Calibri" panose="020F0502020204030204" pitchFamily="34" charset="0"/>
              </a:rPr>
              <a:t>Phải yêu mến cuộc đời trồng trọt, chăn nuôi lắm mới khắc được những tranh lợn ráy có những khoáy âm dương rất có duyên, mới vẽ được những đàn gà con tưng bừng như ca múa bên gà mái mẹ.</a:t>
            </a:r>
            <a:endParaRPr lang="en-US" sz="3200" b="1" dirty="0">
              <a:solidFill>
                <a:srgbClr val="002060"/>
              </a:solidFill>
              <a:latin typeface="AvantGarde" panose="00000400000000000000" pitchFamily="2" charset="0"/>
              <a:ea typeface="AvantGarde" panose="00000400000000000000" pitchFamily="2" charset="0"/>
              <a:cs typeface="AvantGarde" panose="00000400000000000000" pitchFamily="2" charset="0"/>
            </a:endParaRPr>
          </a:p>
        </p:txBody>
      </p:sp>
      <p:cxnSp>
        <p:nvCxnSpPr>
          <p:cNvPr id="36" name="Straight Connector 35">
            <a:extLst>
              <a:ext uri="{FF2B5EF4-FFF2-40B4-BE49-F238E27FC236}">
                <a16:creationId xmlns:a16="http://schemas.microsoft.com/office/drawing/2014/main" id="{7B2C398F-81D1-493B-86E4-3D8A91F275F0}"/>
              </a:ext>
            </a:extLst>
          </p:cNvPr>
          <p:cNvCxnSpPr>
            <a:cxnSpLocks/>
          </p:cNvCxnSpPr>
          <p:nvPr/>
        </p:nvCxnSpPr>
        <p:spPr>
          <a:xfrm flipH="1">
            <a:off x="4518391" y="2076718"/>
            <a:ext cx="137160" cy="351384"/>
          </a:xfrm>
          <a:prstGeom prst="line">
            <a:avLst/>
          </a:prstGeom>
          <a:ln w="571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7" name="Straight Connector 36">
            <a:extLst>
              <a:ext uri="{FF2B5EF4-FFF2-40B4-BE49-F238E27FC236}">
                <a16:creationId xmlns:a16="http://schemas.microsoft.com/office/drawing/2014/main" id="{51857FC2-8A43-42A3-B1B5-36E6CD85F13D}"/>
              </a:ext>
            </a:extLst>
          </p:cNvPr>
          <p:cNvCxnSpPr>
            <a:cxnSpLocks/>
          </p:cNvCxnSpPr>
          <p:nvPr/>
        </p:nvCxnSpPr>
        <p:spPr>
          <a:xfrm flipH="1">
            <a:off x="8105208" y="3006729"/>
            <a:ext cx="137160" cy="351384"/>
          </a:xfrm>
          <a:prstGeom prst="line">
            <a:avLst/>
          </a:prstGeom>
          <a:ln w="57150">
            <a:solidFill>
              <a:srgbClr val="FF0000"/>
            </a:solidFill>
          </a:ln>
        </p:spPr>
        <p:style>
          <a:lnRef idx="1">
            <a:schemeClr val="accent2"/>
          </a:lnRef>
          <a:fillRef idx="0">
            <a:schemeClr val="accent2"/>
          </a:fillRef>
          <a:effectRef idx="0">
            <a:schemeClr val="accent2"/>
          </a:effectRef>
          <a:fontRef idx="minor">
            <a:schemeClr val="tx1"/>
          </a:fontRef>
        </p:style>
      </p:cxnSp>
      <p:sp>
        <p:nvSpPr>
          <p:cNvPr id="38" name="TextBox 37">
            <a:extLst>
              <a:ext uri="{FF2B5EF4-FFF2-40B4-BE49-F238E27FC236}">
                <a16:creationId xmlns:a16="http://schemas.microsoft.com/office/drawing/2014/main" id="{9F4AAE75-8620-4566-8D27-9C6209AAD1D1}"/>
              </a:ext>
            </a:extLst>
          </p:cNvPr>
          <p:cNvSpPr txBox="1"/>
          <p:nvPr/>
        </p:nvSpPr>
        <p:spPr>
          <a:xfrm>
            <a:off x="3750590" y="4457849"/>
            <a:ext cx="8028122" cy="1634490"/>
          </a:xfrm>
          <a:prstGeom prst="round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just"/>
            <a:r>
              <a:rPr lang="vi-VN" sz="3200" b="1" dirty="0">
                <a:solidFill>
                  <a:srgbClr val="002060"/>
                </a:solidFill>
                <a:latin typeface="Calibri" panose="020F0502020204030204" pitchFamily="34" charset="0"/>
                <a:cs typeface="Calibri" panose="020F0502020204030204" pitchFamily="34" charset="0"/>
              </a:rPr>
              <a:t>Cái màu trắng điệp cũng là một sự sáng tạo góp phần vào kho tàng màu sắc của dân tộc trong hội họa.</a:t>
            </a:r>
            <a:endParaRPr lang="en-US" sz="3200" b="1" dirty="0">
              <a:solidFill>
                <a:srgbClr val="002060"/>
              </a:solidFill>
              <a:latin typeface="AvantGarde" panose="00000400000000000000" pitchFamily="2" charset="0"/>
              <a:ea typeface="AvantGarde" panose="00000400000000000000" pitchFamily="2" charset="0"/>
              <a:cs typeface="AvantGarde" panose="00000400000000000000" pitchFamily="2" charset="0"/>
            </a:endParaRPr>
          </a:p>
        </p:txBody>
      </p:sp>
      <p:cxnSp>
        <p:nvCxnSpPr>
          <p:cNvPr id="39" name="Straight Connector 38">
            <a:extLst>
              <a:ext uri="{FF2B5EF4-FFF2-40B4-BE49-F238E27FC236}">
                <a16:creationId xmlns:a16="http://schemas.microsoft.com/office/drawing/2014/main" id="{245C30B9-47AD-4F9E-A646-0435527545B0}"/>
              </a:ext>
            </a:extLst>
          </p:cNvPr>
          <p:cNvCxnSpPr>
            <a:cxnSpLocks/>
          </p:cNvCxnSpPr>
          <p:nvPr/>
        </p:nvCxnSpPr>
        <p:spPr>
          <a:xfrm flipH="1">
            <a:off x="7219110" y="4597844"/>
            <a:ext cx="137160" cy="351384"/>
          </a:xfrm>
          <a:prstGeom prst="line">
            <a:avLst/>
          </a:prstGeom>
          <a:ln w="571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40" name="Straight Connector 39">
            <a:extLst>
              <a:ext uri="{FF2B5EF4-FFF2-40B4-BE49-F238E27FC236}">
                <a16:creationId xmlns:a16="http://schemas.microsoft.com/office/drawing/2014/main" id="{D3E96B92-5667-4052-AE71-08862057C0D9}"/>
              </a:ext>
            </a:extLst>
          </p:cNvPr>
          <p:cNvCxnSpPr>
            <a:cxnSpLocks/>
          </p:cNvCxnSpPr>
          <p:nvPr/>
        </p:nvCxnSpPr>
        <p:spPr>
          <a:xfrm flipH="1">
            <a:off x="11683155" y="4582404"/>
            <a:ext cx="137160" cy="351384"/>
          </a:xfrm>
          <a:prstGeom prst="line">
            <a:avLst/>
          </a:prstGeom>
          <a:ln w="57150">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2438596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6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60000">
                                          <p:cBhvr additive="base">
                                            <p:cTn id="7" dur="1300" fill="hold"/>
                                            <p:tgtEl>
                                              <p:spTgt spid="35"/>
                                            </p:tgtEl>
                                            <p:attrNameLst>
                                              <p:attrName>ppt_x</p:attrName>
                                            </p:attrNameLst>
                                          </p:cBhvr>
                                          <p:tavLst>
                                            <p:tav tm="0">
                                              <p:val>
                                                <p:strVal val="1+#ppt_w/2"/>
                                              </p:val>
                                            </p:tav>
                                            <p:tav tm="100000">
                                              <p:val>
                                                <p:strVal val="#ppt_x"/>
                                              </p:val>
                                            </p:tav>
                                          </p:tavLst>
                                        </p:anim>
                                        <p:anim calcmode="lin" valueType="num" p14:bounceEnd="60000">
                                          <p:cBhvr additive="base">
                                            <p:cTn id="8" dur="13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up)">
                                          <p:cBhvr>
                                            <p:cTn id="13" dur="500"/>
                                            <p:tgtEl>
                                              <p:spTgt spid="3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up)">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grpId="0" nodeType="clickEffect" p14:presetBounceEnd="60000">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14:bounceEnd="60000">
                                          <p:cBhvr additive="base">
                                            <p:cTn id="23" dur="1300" fill="hold"/>
                                            <p:tgtEl>
                                              <p:spTgt spid="38"/>
                                            </p:tgtEl>
                                            <p:attrNameLst>
                                              <p:attrName>ppt_x</p:attrName>
                                            </p:attrNameLst>
                                          </p:cBhvr>
                                          <p:tavLst>
                                            <p:tav tm="0">
                                              <p:val>
                                                <p:strVal val="1+#ppt_w/2"/>
                                              </p:val>
                                            </p:tav>
                                            <p:tav tm="100000">
                                              <p:val>
                                                <p:strVal val="#ppt_x"/>
                                              </p:val>
                                            </p:tav>
                                          </p:tavLst>
                                        </p:anim>
                                        <p:anim calcmode="lin" valueType="num" p14:bounceEnd="60000">
                                          <p:cBhvr additive="base">
                                            <p:cTn id="24" dur="13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up)">
                                          <p:cBhvr>
                                            <p:cTn id="29" dur="500"/>
                                            <p:tgtEl>
                                              <p:spTgt spid="3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up)">
                                          <p:cBhvr>
                                            <p:cTn id="3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8"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300" fill="hold"/>
                                            <p:tgtEl>
                                              <p:spTgt spid="35"/>
                                            </p:tgtEl>
                                            <p:attrNameLst>
                                              <p:attrName>ppt_x</p:attrName>
                                            </p:attrNameLst>
                                          </p:cBhvr>
                                          <p:tavLst>
                                            <p:tav tm="0">
                                              <p:val>
                                                <p:strVal val="1+#ppt_w/2"/>
                                              </p:val>
                                            </p:tav>
                                            <p:tav tm="100000">
                                              <p:val>
                                                <p:strVal val="#ppt_x"/>
                                              </p:val>
                                            </p:tav>
                                          </p:tavLst>
                                        </p:anim>
                                        <p:anim calcmode="lin" valueType="num">
                                          <p:cBhvr additive="base">
                                            <p:cTn id="8" dur="13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up)">
                                          <p:cBhvr>
                                            <p:cTn id="13" dur="500"/>
                                            <p:tgtEl>
                                              <p:spTgt spid="3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up)">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1300" fill="hold"/>
                                            <p:tgtEl>
                                              <p:spTgt spid="38"/>
                                            </p:tgtEl>
                                            <p:attrNameLst>
                                              <p:attrName>ppt_x</p:attrName>
                                            </p:attrNameLst>
                                          </p:cBhvr>
                                          <p:tavLst>
                                            <p:tav tm="0">
                                              <p:val>
                                                <p:strVal val="1+#ppt_w/2"/>
                                              </p:val>
                                            </p:tav>
                                            <p:tav tm="100000">
                                              <p:val>
                                                <p:strVal val="#ppt_x"/>
                                              </p:val>
                                            </p:tav>
                                          </p:tavLst>
                                        </p:anim>
                                        <p:anim calcmode="lin" valueType="num">
                                          <p:cBhvr additive="base">
                                            <p:cTn id="24" dur="13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up)">
                                          <p:cBhvr>
                                            <p:cTn id="29" dur="500"/>
                                            <p:tgtEl>
                                              <p:spTgt spid="3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up)">
                                          <p:cBhvr>
                                            <p:cTn id="3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8"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A1D72BC-5716-4DD7-84E3-24670A5B08D5}"/>
              </a:ext>
            </a:extLst>
          </p:cNvPr>
          <p:cNvGrpSpPr/>
          <p:nvPr/>
        </p:nvGrpSpPr>
        <p:grpSpPr>
          <a:xfrm>
            <a:off x="0" y="0"/>
            <a:ext cx="12192000" cy="6858000"/>
            <a:chOff x="0" y="0"/>
            <a:chExt cx="12192000" cy="6858000"/>
          </a:xfrm>
        </p:grpSpPr>
        <p:pic>
          <p:nvPicPr>
            <p:cNvPr id="2" name="Picture 1">
              <a:extLst>
                <a:ext uri="{FF2B5EF4-FFF2-40B4-BE49-F238E27FC236}">
                  <a16:creationId xmlns:a16="http://schemas.microsoft.com/office/drawing/2014/main" id="{FC46CE75-D367-4EE9-90DC-C37E7AA4359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B9CE65B0-B400-442C-8136-CAE2109AC3D4}"/>
                </a:ext>
              </a:extLst>
            </p:cNvPr>
            <p:cNvSpPr/>
            <p:nvPr/>
          </p:nvSpPr>
          <p:spPr>
            <a:xfrm>
              <a:off x="7795647" y="271219"/>
              <a:ext cx="3378631" cy="3541363"/>
            </a:xfrm>
            <a:prstGeom prst="rect">
              <a:avLst/>
            </a:prstGeom>
            <a:solidFill>
              <a:srgbClr val="FEF6EB"/>
            </a:solidFill>
            <a:ln>
              <a:solidFill>
                <a:srgbClr val="FEF6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a:extLst>
              <a:ext uri="{FF2B5EF4-FFF2-40B4-BE49-F238E27FC236}">
                <a16:creationId xmlns:a16="http://schemas.microsoft.com/office/drawing/2014/main" id="{ACA91BBD-8BBD-4F52-A1AB-62046F67282D}"/>
              </a:ext>
            </a:extLst>
          </p:cNvPr>
          <p:cNvSpPr txBox="1"/>
          <p:nvPr/>
        </p:nvSpPr>
        <p:spPr>
          <a:xfrm>
            <a:off x="6833588" y="1039666"/>
            <a:ext cx="5023811" cy="1231106"/>
          </a:xfrm>
          <a:prstGeom prst="rect">
            <a:avLst/>
          </a:prstGeom>
          <a:noFill/>
        </p:spPr>
        <p:txBody>
          <a:bodyPr wrap="none" lIns="0" tIns="0" rIns="0" bIns="0" rtlCol="0">
            <a:spAutoFit/>
          </a:bodyPr>
          <a:lstStyle/>
          <a:p>
            <a:pPr algn="l"/>
            <a:r>
              <a:rPr lang="vi-VN" sz="8000" dirty="0">
                <a:solidFill>
                  <a:srgbClr val="002060"/>
                </a:solidFill>
                <a:latin typeface="#9Slide06 SVNBlow Brush" pitchFamily="2" charset="0"/>
              </a:rPr>
              <a:t>Tìm hiểu bài</a:t>
            </a:r>
            <a:endParaRPr lang="en-US" sz="8000" dirty="0">
              <a:solidFill>
                <a:srgbClr val="002060"/>
              </a:solidFill>
              <a:latin typeface="#9Slide06 SVNBlow Brush" pitchFamily="2" charset="0"/>
            </a:endParaRPr>
          </a:p>
        </p:txBody>
      </p:sp>
      <p:sp>
        <p:nvSpPr>
          <p:cNvPr id="6" name="Rectangle: Rounded Corners 3">
            <a:extLst>
              <a:ext uri="{FF2B5EF4-FFF2-40B4-BE49-F238E27FC236}">
                <a16:creationId xmlns:a16="http://schemas.microsoft.com/office/drawing/2014/main" id="{AF92973A-1EFC-43EC-9235-B67B42E9A04A}"/>
              </a:ext>
            </a:extLst>
          </p:cNvPr>
          <p:cNvSpPr/>
          <p:nvPr/>
        </p:nvSpPr>
        <p:spPr>
          <a:xfrm>
            <a:off x="6709967" y="4411906"/>
            <a:ext cx="5271052" cy="1846769"/>
          </a:xfrm>
          <a:custGeom>
            <a:avLst/>
            <a:gdLst>
              <a:gd name="connsiteX0" fmla="*/ 0 w 5271052"/>
              <a:gd name="connsiteY0" fmla="*/ 191676 h 1846769"/>
              <a:gd name="connsiteX1" fmla="*/ 191676 w 5271052"/>
              <a:gd name="connsiteY1" fmla="*/ 0 h 1846769"/>
              <a:gd name="connsiteX2" fmla="*/ 5079376 w 5271052"/>
              <a:gd name="connsiteY2" fmla="*/ 0 h 1846769"/>
              <a:gd name="connsiteX3" fmla="*/ 5271052 w 5271052"/>
              <a:gd name="connsiteY3" fmla="*/ 191676 h 1846769"/>
              <a:gd name="connsiteX4" fmla="*/ 5271052 w 5271052"/>
              <a:gd name="connsiteY4" fmla="*/ 1655093 h 1846769"/>
              <a:gd name="connsiteX5" fmla="*/ 5079376 w 5271052"/>
              <a:gd name="connsiteY5" fmla="*/ 1846769 h 1846769"/>
              <a:gd name="connsiteX6" fmla="*/ 191676 w 5271052"/>
              <a:gd name="connsiteY6" fmla="*/ 1846769 h 1846769"/>
              <a:gd name="connsiteX7" fmla="*/ 0 w 5271052"/>
              <a:gd name="connsiteY7" fmla="*/ 1655093 h 1846769"/>
              <a:gd name="connsiteX8" fmla="*/ 0 w 5271052"/>
              <a:gd name="connsiteY8" fmla="*/ 191676 h 184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1052" h="1846769" fill="none" extrusionOk="0">
                <a:moveTo>
                  <a:pt x="0" y="191676"/>
                </a:moveTo>
                <a:cubicBezTo>
                  <a:pt x="3392" y="88329"/>
                  <a:pt x="72032" y="-4029"/>
                  <a:pt x="191676" y="0"/>
                </a:cubicBezTo>
                <a:cubicBezTo>
                  <a:pt x="2358292" y="109595"/>
                  <a:pt x="3865302" y="16756"/>
                  <a:pt x="5079376" y="0"/>
                </a:cubicBezTo>
                <a:cubicBezTo>
                  <a:pt x="5173586" y="-9637"/>
                  <a:pt x="5276446" y="105873"/>
                  <a:pt x="5271052" y="191676"/>
                </a:cubicBezTo>
                <a:cubicBezTo>
                  <a:pt x="5199069" y="363230"/>
                  <a:pt x="5334639" y="1113497"/>
                  <a:pt x="5271052" y="1655093"/>
                </a:cubicBezTo>
                <a:cubicBezTo>
                  <a:pt x="5261221" y="1764320"/>
                  <a:pt x="5203645" y="1844922"/>
                  <a:pt x="5079376" y="1846769"/>
                </a:cubicBezTo>
                <a:cubicBezTo>
                  <a:pt x="3757161" y="1710568"/>
                  <a:pt x="1758898" y="1771993"/>
                  <a:pt x="191676" y="1846769"/>
                </a:cubicBezTo>
                <a:cubicBezTo>
                  <a:pt x="78031" y="1836065"/>
                  <a:pt x="-1536" y="1760302"/>
                  <a:pt x="0" y="1655093"/>
                </a:cubicBezTo>
                <a:cubicBezTo>
                  <a:pt x="12867" y="1343965"/>
                  <a:pt x="-16424" y="769672"/>
                  <a:pt x="0" y="191676"/>
                </a:cubicBezTo>
                <a:close/>
              </a:path>
              <a:path w="5271052" h="1846769" stroke="0" extrusionOk="0">
                <a:moveTo>
                  <a:pt x="0" y="191676"/>
                </a:moveTo>
                <a:cubicBezTo>
                  <a:pt x="-7228" y="69593"/>
                  <a:pt x="91959" y="-8199"/>
                  <a:pt x="191676" y="0"/>
                </a:cubicBezTo>
                <a:cubicBezTo>
                  <a:pt x="1104400" y="47539"/>
                  <a:pt x="3407301" y="42437"/>
                  <a:pt x="5079376" y="0"/>
                </a:cubicBezTo>
                <a:cubicBezTo>
                  <a:pt x="5192423" y="-3808"/>
                  <a:pt x="5276967" y="76320"/>
                  <a:pt x="5271052" y="191676"/>
                </a:cubicBezTo>
                <a:cubicBezTo>
                  <a:pt x="5231152" y="496599"/>
                  <a:pt x="5186660" y="1329167"/>
                  <a:pt x="5271052" y="1655093"/>
                </a:cubicBezTo>
                <a:cubicBezTo>
                  <a:pt x="5277783" y="1781016"/>
                  <a:pt x="5181771" y="1843102"/>
                  <a:pt x="5079376" y="1846769"/>
                </a:cubicBezTo>
                <a:cubicBezTo>
                  <a:pt x="4213479" y="1820415"/>
                  <a:pt x="1260976" y="1727913"/>
                  <a:pt x="191676" y="1846769"/>
                </a:cubicBezTo>
                <a:cubicBezTo>
                  <a:pt x="81430" y="1842435"/>
                  <a:pt x="8041" y="1770701"/>
                  <a:pt x="0" y="1655093"/>
                </a:cubicBezTo>
                <a:cubicBezTo>
                  <a:pt x="27407" y="1085283"/>
                  <a:pt x="50726" y="757365"/>
                  <a:pt x="0" y="191676"/>
                </a:cubicBezTo>
                <a:close/>
              </a:path>
            </a:pathLst>
          </a:custGeom>
          <a:solidFill>
            <a:schemeClr val="bg1"/>
          </a:solidFill>
          <a:ln w="28575">
            <a:solidFill>
              <a:schemeClr val="accent4">
                <a:lumMod val="75000"/>
              </a:schemeClr>
            </a:solidFill>
            <a:extLst>
              <a:ext uri="{C807C97D-BFC1-408E-A445-0C87EB9F89A2}">
                <ask:lineSketchStyleProps xmlns:ask="http://schemas.microsoft.com/office/drawing/2018/sketchyshapes" sd="3255299097">
                  <a:prstGeom prst="roundRect">
                    <a:avLst>
                      <a:gd name="adj" fmla="val 10379"/>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dirty="0">
                <a:solidFill>
                  <a:sysClr val="windowText" lastClr="000000"/>
                </a:solidFill>
                <a:latin typeface="AvantGarde" panose="00000400000000000000" pitchFamily="2" charset="0"/>
                <a:ea typeface="AvantGarde" panose="00000400000000000000" pitchFamily="2" charset="0"/>
                <a:cs typeface="AvantGarde" panose="00000400000000000000" pitchFamily="2" charset="0"/>
              </a:rPr>
              <a:t>Trên đường đi, tớ gặp một bé ếch đang khóc vì không tìm thấy mẹ. Hãy giúp tớ tìm mẹ cho ếch nhé!</a:t>
            </a:r>
            <a:endParaRPr lang="en-US" sz="2800" dirty="0">
              <a:solidFill>
                <a:sysClr val="windowText" lastClr="000000"/>
              </a:solidFill>
              <a:latin typeface="AvantGarde" panose="00000400000000000000" pitchFamily="2" charset="0"/>
              <a:ea typeface="AvantGarde" panose="00000400000000000000" pitchFamily="2" charset="0"/>
              <a:cs typeface="AvantGarde" panose="00000400000000000000" pitchFamily="2" charset="0"/>
            </a:endParaRPr>
          </a:p>
        </p:txBody>
      </p:sp>
    </p:spTree>
    <p:extLst>
      <p:ext uri="{BB962C8B-B14F-4D97-AF65-F5344CB8AC3E}">
        <p14:creationId xmlns:p14="http://schemas.microsoft.com/office/powerpoint/2010/main" val="4152050181"/>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5888C8C-6459-49EA-86E9-07C9B679BB37}"/>
              </a:ext>
            </a:extLst>
          </p:cNvPr>
          <p:cNvGrpSpPr/>
          <p:nvPr/>
        </p:nvGrpSpPr>
        <p:grpSpPr>
          <a:xfrm>
            <a:off x="0" y="-84118"/>
            <a:ext cx="12192000" cy="6942118"/>
            <a:chOff x="0" y="381000"/>
            <a:chExt cx="12192000" cy="6096000"/>
          </a:xfrm>
        </p:grpSpPr>
        <p:pic>
          <p:nvPicPr>
            <p:cNvPr id="6" name="Picture 5">
              <a:extLst>
                <a:ext uri="{FF2B5EF4-FFF2-40B4-BE49-F238E27FC236}">
                  <a16:creationId xmlns:a16="http://schemas.microsoft.com/office/drawing/2014/main" id="{95C0F82A-65A5-4050-9657-E7E1200919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0"/>
              <a:ext cx="12192000" cy="6096000"/>
            </a:xfrm>
            <a:prstGeom prst="rect">
              <a:avLst/>
            </a:prstGeom>
          </p:spPr>
        </p:pic>
        <p:sp>
          <p:nvSpPr>
            <p:cNvPr id="8" name="Rectangle 7">
              <a:extLst>
                <a:ext uri="{FF2B5EF4-FFF2-40B4-BE49-F238E27FC236}">
                  <a16:creationId xmlns:a16="http://schemas.microsoft.com/office/drawing/2014/main" id="{B0DB67A4-8CA0-48AF-AE60-8CC0001C792B}"/>
                </a:ext>
              </a:extLst>
            </p:cNvPr>
            <p:cNvSpPr/>
            <p:nvPr/>
          </p:nvSpPr>
          <p:spPr>
            <a:xfrm>
              <a:off x="7597833" y="814647"/>
              <a:ext cx="2294312" cy="2149235"/>
            </a:xfrm>
            <a:prstGeom prst="rect">
              <a:avLst/>
            </a:prstGeom>
            <a:solidFill>
              <a:srgbClr val="FCE9DA"/>
            </a:solidFill>
            <a:ln>
              <a:solidFill>
                <a:srgbClr val="FBE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Rounded Corners 13">
            <a:extLst>
              <a:ext uri="{FF2B5EF4-FFF2-40B4-BE49-F238E27FC236}">
                <a16:creationId xmlns:a16="http://schemas.microsoft.com/office/drawing/2014/main" id="{12F218AE-E553-47F5-94AF-FA0AE8B33165}"/>
              </a:ext>
            </a:extLst>
          </p:cNvPr>
          <p:cNvSpPr/>
          <p:nvPr/>
        </p:nvSpPr>
        <p:spPr>
          <a:xfrm>
            <a:off x="299258" y="180214"/>
            <a:ext cx="11521439" cy="647221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11266" name="Picture 2" descr="Ep00000 Sticker - Ep00000 - Discover &amp;amp; Share GIFs">
            <a:extLst>
              <a:ext uri="{FF2B5EF4-FFF2-40B4-BE49-F238E27FC236}">
                <a16:creationId xmlns:a16="http://schemas.microsoft.com/office/drawing/2014/main" id="{11024FB4-1992-41B1-A068-65AFB5CEC09F}"/>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7828" y="205574"/>
            <a:ext cx="1099379" cy="108288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ình ảnh chú Lợn trong tranh Đông Hồ">
            <a:extLst>
              <a:ext uri="{FF2B5EF4-FFF2-40B4-BE49-F238E27FC236}">
                <a16:creationId xmlns:a16="http://schemas.microsoft.com/office/drawing/2014/main" id="{623A1486-1412-40B7-B06E-B96B0645215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828" y="1732296"/>
            <a:ext cx="2828936" cy="2043988"/>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1268" name="Picture 4" descr="Tranh gà nỗi hoài thương một thuở - Hànộimới">
            <a:extLst>
              <a:ext uri="{FF2B5EF4-FFF2-40B4-BE49-F238E27FC236}">
                <a16:creationId xmlns:a16="http://schemas.microsoft.com/office/drawing/2014/main" id="{DDA8BC6B-29E2-48B9-93A9-71B675E0BC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6051" y="1755590"/>
            <a:ext cx="2996393" cy="1995598"/>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1270" name="Picture 6" descr="Ý nghĩa của bức tranh đông hồ đám cưới chuột">
            <a:extLst>
              <a:ext uri="{FF2B5EF4-FFF2-40B4-BE49-F238E27FC236}">
                <a16:creationId xmlns:a16="http://schemas.microsoft.com/office/drawing/2014/main" id="{7AC0421C-1C40-448E-AD7E-0A11B46E912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069" y="4345174"/>
            <a:ext cx="2860695" cy="1966383"/>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1272" name="Picture 8" descr="THẦY ĐỒ CÓC- TRANH DÂN GIAN ĐÔNG HỒ - TRANH DÂN GIAN VIỆT NAM - Đinh Xuân  Quyết - Website Đinh Xuân Quyết">
            <a:extLst>
              <a:ext uri="{FF2B5EF4-FFF2-40B4-BE49-F238E27FC236}">
                <a16:creationId xmlns:a16="http://schemas.microsoft.com/office/drawing/2014/main" id="{58A0AA55-768A-48D9-9FC8-BBB9E1336327}"/>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8234"/>
          <a:stretch/>
        </p:blipFill>
        <p:spPr bwMode="auto">
          <a:xfrm>
            <a:off x="4086051" y="4314327"/>
            <a:ext cx="2996393" cy="2028075"/>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1274" name="Picture 10" descr="HỨNG DỪA”">
            <a:extLst>
              <a:ext uri="{FF2B5EF4-FFF2-40B4-BE49-F238E27FC236}">
                <a16:creationId xmlns:a16="http://schemas.microsoft.com/office/drawing/2014/main" id="{24B10C93-C767-4092-BD91-FDF2C3E5D17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37060" y="2401397"/>
            <a:ext cx="2016355" cy="2926967"/>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1276" name="Picture 12" descr="Tranh Dân Gian Đông Hồ Tố Nữ |Chỉ Có Tại Mỹ Nghệ Sen">
            <a:extLst>
              <a:ext uri="{FF2B5EF4-FFF2-40B4-BE49-F238E27FC236}">
                <a16:creationId xmlns:a16="http://schemas.microsoft.com/office/drawing/2014/main" id="{4A8BD6AE-111F-4DC1-87CE-AD75B04D71A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017918" y="2024213"/>
            <a:ext cx="1636526" cy="361986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FD9EF37-3E65-4634-AFB7-B23902B66F9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88294" y="328018"/>
            <a:ext cx="9815411" cy="1347333"/>
          </a:xfrm>
          <a:prstGeom prst="rect">
            <a:avLst/>
          </a:prstGeom>
        </p:spPr>
      </p:pic>
    </p:spTree>
    <p:extLst>
      <p:ext uri="{BB962C8B-B14F-4D97-AF65-F5344CB8AC3E}">
        <p14:creationId xmlns:p14="http://schemas.microsoft.com/office/powerpoint/2010/main" val="3851326783"/>
      </p:ext>
    </p:extLst>
  </p:cSld>
  <p:clrMapOvr>
    <a:masterClrMapping/>
  </p:clrMapOvr>
  <mc:AlternateContent xmlns:mc="http://schemas.openxmlformats.org/markup-compatibility/2006" xmlns:p14="http://schemas.microsoft.com/office/powerpoint/2010/main">
    <mc:Choice Requires="p14">
      <p:transition spd="slow" p14:dur="125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1266"/>
                                        </p:tgtEl>
                                        <p:attrNameLst>
                                          <p:attrName>style.visibility</p:attrName>
                                        </p:attrNameLst>
                                      </p:cBhvr>
                                      <p:to>
                                        <p:strVal val="visible"/>
                                      </p:to>
                                    </p:set>
                                    <p:anim calcmode="lin" valueType="num">
                                      <p:cBhvr>
                                        <p:cTn id="14" dur="500" fill="hold"/>
                                        <p:tgtEl>
                                          <p:spTgt spid="11266"/>
                                        </p:tgtEl>
                                        <p:attrNameLst>
                                          <p:attrName>ppt_w</p:attrName>
                                        </p:attrNameLst>
                                      </p:cBhvr>
                                      <p:tavLst>
                                        <p:tav tm="0">
                                          <p:val>
                                            <p:fltVal val="0"/>
                                          </p:val>
                                        </p:tav>
                                        <p:tav tm="100000">
                                          <p:val>
                                            <p:strVal val="#ppt_w"/>
                                          </p:val>
                                        </p:tav>
                                      </p:tavLst>
                                    </p:anim>
                                    <p:anim calcmode="lin" valueType="num">
                                      <p:cBhvr>
                                        <p:cTn id="15" dur="500" fill="hold"/>
                                        <p:tgtEl>
                                          <p:spTgt spid="11266"/>
                                        </p:tgtEl>
                                        <p:attrNameLst>
                                          <p:attrName>ppt_h</p:attrName>
                                        </p:attrNameLst>
                                      </p:cBhvr>
                                      <p:tavLst>
                                        <p:tav tm="0">
                                          <p:val>
                                            <p:fltVal val="0"/>
                                          </p:val>
                                        </p:tav>
                                        <p:tav tm="100000">
                                          <p:val>
                                            <p:strVal val="#ppt_h"/>
                                          </p:val>
                                        </p:tav>
                                      </p:tavLst>
                                    </p:anim>
                                    <p:animEffect transition="in" filter="fade">
                                      <p:cBhvr>
                                        <p:cTn id="16" dur="500"/>
                                        <p:tgtEl>
                                          <p:spTgt spid="11266"/>
                                        </p:tgtEl>
                                      </p:cBhvr>
                                    </p:animEffect>
                                    <p:anim calcmode="lin" valueType="num">
                                      <p:cBhvr>
                                        <p:cTn id="17" dur="500" fill="hold"/>
                                        <p:tgtEl>
                                          <p:spTgt spid="11266"/>
                                        </p:tgtEl>
                                        <p:attrNameLst>
                                          <p:attrName>ppt_x</p:attrName>
                                        </p:attrNameLst>
                                      </p:cBhvr>
                                      <p:tavLst>
                                        <p:tav tm="0">
                                          <p:val>
                                            <p:fltVal val="0.5"/>
                                          </p:val>
                                        </p:tav>
                                        <p:tav tm="100000">
                                          <p:val>
                                            <p:strVal val="#ppt_x"/>
                                          </p:val>
                                        </p:tav>
                                      </p:tavLst>
                                    </p:anim>
                                    <p:anim calcmode="lin" valueType="num">
                                      <p:cBhvr>
                                        <p:cTn id="18" dur="500" fill="hold"/>
                                        <p:tgtEl>
                                          <p:spTgt spid="11266"/>
                                        </p:tgtEl>
                                        <p:attrNameLst>
                                          <p:attrName>ppt_y</p:attrName>
                                        </p:attrNameLst>
                                      </p:cBhvr>
                                      <p:tavLst>
                                        <p:tav tm="0">
                                          <p:val>
                                            <p:fltVal val="0.5"/>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1268"/>
                                        </p:tgtEl>
                                        <p:attrNameLst>
                                          <p:attrName>style.visibility</p:attrName>
                                        </p:attrNameLst>
                                      </p:cBhvr>
                                      <p:to>
                                        <p:strVal val="visible"/>
                                      </p:to>
                                    </p:set>
                                    <p:animEffect transition="in" filter="fade">
                                      <p:cBhvr>
                                        <p:cTn id="36" dur="1000"/>
                                        <p:tgtEl>
                                          <p:spTgt spid="11268"/>
                                        </p:tgtEl>
                                      </p:cBhvr>
                                    </p:animEffect>
                                    <p:anim calcmode="lin" valueType="num">
                                      <p:cBhvr>
                                        <p:cTn id="37" dur="1000" fill="hold"/>
                                        <p:tgtEl>
                                          <p:spTgt spid="11268"/>
                                        </p:tgtEl>
                                        <p:attrNameLst>
                                          <p:attrName>ppt_x</p:attrName>
                                        </p:attrNameLst>
                                      </p:cBhvr>
                                      <p:tavLst>
                                        <p:tav tm="0">
                                          <p:val>
                                            <p:strVal val="#ppt_x"/>
                                          </p:val>
                                        </p:tav>
                                        <p:tav tm="100000">
                                          <p:val>
                                            <p:strVal val="#ppt_x"/>
                                          </p:val>
                                        </p:tav>
                                      </p:tavLst>
                                    </p:anim>
                                    <p:anim calcmode="lin" valueType="num">
                                      <p:cBhvr>
                                        <p:cTn id="38" dur="1000" fill="hold"/>
                                        <p:tgtEl>
                                          <p:spTgt spid="1126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1270"/>
                                        </p:tgtEl>
                                        <p:attrNameLst>
                                          <p:attrName>style.visibility</p:attrName>
                                        </p:attrNameLst>
                                      </p:cBhvr>
                                      <p:to>
                                        <p:strVal val="visible"/>
                                      </p:to>
                                    </p:set>
                                    <p:animEffect transition="in" filter="fade">
                                      <p:cBhvr>
                                        <p:cTn id="43" dur="1000"/>
                                        <p:tgtEl>
                                          <p:spTgt spid="11270"/>
                                        </p:tgtEl>
                                      </p:cBhvr>
                                    </p:animEffect>
                                    <p:anim calcmode="lin" valueType="num">
                                      <p:cBhvr>
                                        <p:cTn id="44" dur="1000" fill="hold"/>
                                        <p:tgtEl>
                                          <p:spTgt spid="11270"/>
                                        </p:tgtEl>
                                        <p:attrNameLst>
                                          <p:attrName>ppt_x</p:attrName>
                                        </p:attrNameLst>
                                      </p:cBhvr>
                                      <p:tavLst>
                                        <p:tav tm="0">
                                          <p:val>
                                            <p:strVal val="#ppt_x"/>
                                          </p:val>
                                        </p:tav>
                                        <p:tav tm="100000">
                                          <p:val>
                                            <p:strVal val="#ppt_x"/>
                                          </p:val>
                                        </p:tav>
                                      </p:tavLst>
                                    </p:anim>
                                    <p:anim calcmode="lin" valueType="num">
                                      <p:cBhvr>
                                        <p:cTn id="45" dur="1000" fill="hold"/>
                                        <p:tgtEl>
                                          <p:spTgt spid="11270"/>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1272"/>
                                        </p:tgtEl>
                                        <p:attrNameLst>
                                          <p:attrName>style.visibility</p:attrName>
                                        </p:attrNameLst>
                                      </p:cBhvr>
                                      <p:to>
                                        <p:strVal val="visible"/>
                                      </p:to>
                                    </p:set>
                                    <p:animEffect transition="in" filter="fade">
                                      <p:cBhvr>
                                        <p:cTn id="50" dur="1000"/>
                                        <p:tgtEl>
                                          <p:spTgt spid="11272"/>
                                        </p:tgtEl>
                                      </p:cBhvr>
                                    </p:animEffect>
                                    <p:anim calcmode="lin" valueType="num">
                                      <p:cBhvr>
                                        <p:cTn id="51" dur="1000" fill="hold"/>
                                        <p:tgtEl>
                                          <p:spTgt spid="11272"/>
                                        </p:tgtEl>
                                        <p:attrNameLst>
                                          <p:attrName>ppt_x</p:attrName>
                                        </p:attrNameLst>
                                      </p:cBhvr>
                                      <p:tavLst>
                                        <p:tav tm="0">
                                          <p:val>
                                            <p:strVal val="#ppt_x"/>
                                          </p:val>
                                        </p:tav>
                                        <p:tav tm="100000">
                                          <p:val>
                                            <p:strVal val="#ppt_x"/>
                                          </p:val>
                                        </p:tav>
                                      </p:tavLst>
                                    </p:anim>
                                    <p:anim calcmode="lin" valueType="num">
                                      <p:cBhvr>
                                        <p:cTn id="52" dur="1000" fill="hold"/>
                                        <p:tgtEl>
                                          <p:spTgt spid="11272"/>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1274"/>
                                        </p:tgtEl>
                                        <p:attrNameLst>
                                          <p:attrName>style.visibility</p:attrName>
                                        </p:attrNameLst>
                                      </p:cBhvr>
                                      <p:to>
                                        <p:strVal val="visible"/>
                                      </p:to>
                                    </p:set>
                                    <p:animEffect transition="in" filter="fade">
                                      <p:cBhvr>
                                        <p:cTn id="57" dur="1000"/>
                                        <p:tgtEl>
                                          <p:spTgt spid="11274"/>
                                        </p:tgtEl>
                                      </p:cBhvr>
                                    </p:animEffect>
                                    <p:anim calcmode="lin" valueType="num">
                                      <p:cBhvr>
                                        <p:cTn id="58" dur="1000" fill="hold"/>
                                        <p:tgtEl>
                                          <p:spTgt spid="11274"/>
                                        </p:tgtEl>
                                        <p:attrNameLst>
                                          <p:attrName>ppt_x</p:attrName>
                                        </p:attrNameLst>
                                      </p:cBhvr>
                                      <p:tavLst>
                                        <p:tav tm="0">
                                          <p:val>
                                            <p:strVal val="#ppt_x"/>
                                          </p:val>
                                        </p:tav>
                                        <p:tav tm="100000">
                                          <p:val>
                                            <p:strVal val="#ppt_x"/>
                                          </p:val>
                                        </p:tav>
                                      </p:tavLst>
                                    </p:anim>
                                    <p:anim calcmode="lin" valueType="num">
                                      <p:cBhvr>
                                        <p:cTn id="59" dur="1000" fill="hold"/>
                                        <p:tgtEl>
                                          <p:spTgt spid="11274"/>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11276"/>
                                        </p:tgtEl>
                                        <p:attrNameLst>
                                          <p:attrName>style.visibility</p:attrName>
                                        </p:attrNameLst>
                                      </p:cBhvr>
                                      <p:to>
                                        <p:strVal val="visible"/>
                                      </p:to>
                                    </p:set>
                                    <p:animEffect transition="in" filter="fade">
                                      <p:cBhvr>
                                        <p:cTn id="64" dur="1000"/>
                                        <p:tgtEl>
                                          <p:spTgt spid="11276"/>
                                        </p:tgtEl>
                                      </p:cBhvr>
                                    </p:animEffect>
                                    <p:anim calcmode="lin" valueType="num">
                                      <p:cBhvr>
                                        <p:cTn id="65" dur="1000" fill="hold"/>
                                        <p:tgtEl>
                                          <p:spTgt spid="11276"/>
                                        </p:tgtEl>
                                        <p:attrNameLst>
                                          <p:attrName>ppt_x</p:attrName>
                                        </p:attrNameLst>
                                      </p:cBhvr>
                                      <p:tavLst>
                                        <p:tav tm="0">
                                          <p:val>
                                            <p:strVal val="#ppt_x"/>
                                          </p:val>
                                        </p:tav>
                                        <p:tav tm="100000">
                                          <p:val>
                                            <p:strVal val="#ppt_x"/>
                                          </p:val>
                                        </p:tav>
                                      </p:tavLst>
                                    </p:anim>
                                    <p:anim calcmode="lin" valueType="num">
                                      <p:cBhvr>
                                        <p:cTn id="66" dur="1000" fill="hold"/>
                                        <p:tgtEl>
                                          <p:spTgt spid="112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5888C8C-6459-49EA-86E9-07C9B679BB37}"/>
              </a:ext>
            </a:extLst>
          </p:cNvPr>
          <p:cNvGrpSpPr/>
          <p:nvPr/>
        </p:nvGrpSpPr>
        <p:grpSpPr>
          <a:xfrm>
            <a:off x="0" y="-84118"/>
            <a:ext cx="12192000" cy="6942118"/>
            <a:chOff x="0" y="381000"/>
            <a:chExt cx="12192000" cy="6096000"/>
          </a:xfrm>
        </p:grpSpPr>
        <p:pic>
          <p:nvPicPr>
            <p:cNvPr id="6" name="Picture 5">
              <a:extLst>
                <a:ext uri="{FF2B5EF4-FFF2-40B4-BE49-F238E27FC236}">
                  <a16:creationId xmlns:a16="http://schemas.microsoft.com/office/drawing/2014/main" id="{95C0F82A-65A5-4050-9657-E7E1200919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0"/>
              <a:ext cx="12192000" cy="6096000"/>
            </a:xfrm>
            <a:prstGeom prst="rect">
              <a:avLst/>
            </a:prstGeom>
          </p:spPr>
        </p:pic>
        <p:sp>
          <p:nvSpPr>
            <p:cNvPr id="8" name="Rectangle 7">
              <a:extLst>
                <a:ext uri="{FF2B5EF4-FFF2-40B4-BE49-F238E27FC236}">
                  <a16:creationId xmlns:a16="http://schemas.microsoft.com/office/drawing/2014/main" id="{B0DB67A4-8CA0-48AF-AE60-8CC0001C792B}"/>
                </a:ext>
              </a:extLst>
            </p:cNvPr>
            <p:cNvSpPr/>
            <p:nvPr/>
          </p:nvSpPr>
          <p:spPr>
            <a:xfrm>
              <a:off x="7597833" y="814647"/>
              <a:ext cx="2294312" cy="2149235"/>
            </a:xfrm>
            <a:prstGeom prst="rect">
              <a:avLst/>
            </a:prstGeom>
            <a:solidFill>
              <a:srgbClr val="FCE9DA"/>
            </a:solidFill>
            <a:ln>
              <a:solidFill>
                <a:srgbClr val="FBE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Rounded Corners 13">
            <a:extLst>
              <a:ext uri="{FF2B5EF4-FFF2-40B4-BE49-F238E27FC236}">
                <a16:creationId xmlns:a16="http://schemas.microsoft.com/office/drawing/2014/main" id="{12F218AE-E553-47F5-94AF-FA0AE8B33165}"/>
              </a:ext>
            </a:extLst>
          </p:cNvPr>
          <p:cNvSpPr/>
          <p:nvPr/>
        </p:nvSpPr>
        <p:spPr>
          <a:xfrm>
            <a:off x="299258" y="180214"/>
            <a:ext cx="11521439" cy="6472212"/>
          </a:xfrm>
          <a:prstGeom prst="roundRect">
            <a:avLst>
              <a:gd name="adj" fmla="val 10502"/>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19" name="Picture 4" descr="Hình ảnh chú Lợn trong tranh Đông Hồ">
            <a:extLst>
              <a:ext uri="{FF2B5EF4-FFF2-40B4-BE49-F238E27FC236}">
                <a16:creationId xmlns:a16="http://schemas.microsoft.com/office/drawing/2014/main" id="{F00662B0-0BC3-4419-900C-BF80BA61975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5543" y="651577"/>
            <a:ext cx="2828936" cy="2043988"/>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20" name="Picture 4" descr="Tranh gà nỗi hoài thương một thuở - Hànộimới">
            <a:extLst>
              <a:ext uri="{FF2B5EF4-FFF2-40B4-BE49-F238E27FC236}">
                <a16:creationId xmlns:a16="http://schemas.microsoft.com/office/drawing/2014/main" id="{9BE52099-F6C9-4A06-BC8A-3E7838A1F6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3766" y="624340"/>
            <a:ext cx="2996393" cy="1995598"/>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22" name="Picture 8" descr="THẦY ĐỒ CÓC- TRANH DÂN GIAN ĐÔNG HỒ - TRANH DÂN GIAN VIỆT NAM - Đinh Xuân  Quyết - Website Đinh Xuân Quyết">
            <a:extLst>
              <a:ext uri="{FF2B5EF4-FFF2-40B4-BE49-F238E27FC236}">
                <a16:creationId xmlns:a16="http://schemas.microsoft.com/office/drawing/2014/main" id="{3AFE0E1C-9906-4727-B285-094692F3979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8234"/>
          <a:stretch/>
        </p:blipFill>
        <p:spPr bwMode="auto">
          <a:xfrm>
            <a:off x="8119446" y="608101"/>
            <a:ext cx="2996393" cy="2028075"/>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1266" name="Picture 2" descr="Ep00000 Sticker - Ep00000 - Discover &amp;amp; Share GIFs">
            <a:extLst>
              <a:ext uri="{FF2B5EF4-FFF2-40B4-BE49-F238E27FC236}">
                <a16:creationId xmlns:a16="http://schemas.microsoft.com/office/drawing/2014/main" id="{11024FB4-1992-41B1-A068-65AFB5CEC09F}"/>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52153" y="2574764"/>
            <a:ext cx="1099379" cy="1082889"/>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6136C4BA-F0A2-49EB-839D-CE22F54CE9BF}"/>
              </a:ext>
            </a:extLst>
          </p:cNvPr>
          <p:cNvSpPr txBox="1"/>
          <p:nvPr/>
        </p:nvSpPr>
        <p:spPr>
          <a:xfrm>
            <a:off x="1252565" y="3789819"/>
            <a:ext cx="9760913" cy="54483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a:r>
              <a:rPr lang="vi-VN" sz="3200" b="1" dirty="0">
                <a:solidFill>
                  <a:srgbClr val="7030A0"/>
                </a:solidFill>
                <a:latin typeface="Calibri" panose="020F0502020204030204" pitchFamily="34" charset="0"/>
                <a:ea typeface="AvantGarde" panose="00000400000000000000" pitchFamily="2" charset="0"/>
                <a:cs typeface="Calibri" panose="020F0502020204030204" pitchFamily="34" charset="0"/>
              </a:rPr>
              <a:t>Kĩ thuật tạo màu của tranh làng Hồ rất đặc biệt.</a:t>
            </a:r>
            <a:endParaRPr lang="en-US" sz="4800" b="1" dirty="0">
              <a:solidFill>
                <a:srgbClr val="7030A0"/>
              </a:solidFill>
              <a:latin typeface="Calibri" panose="020F0502020204030204" pitchFamily="34" charset="0"/>
              <a:ea typeface="AvantGarde" panose="00000400000000000000" pitchFamily="2" charset="0"/>
              <a:cs typeface="Calibri" panose="020F0502020204030204" pitchFamily="34" charset="0"/>
            </a:endParaRPr>
          </a:p>
        </p:txBody>
      </p:sp>
      <p:sp>
        <p:nvSpPr>
          <p:cNvPr id="16" name="TextBox 15">
            <a:extLst>
              <a:ext uri="{FF2B5EF4-FFF2-40B4-BE49-F238E27FC236}">
                <a16:creationId xmlns:a16="http://schemas.microsoft.com/office/drawing/2014/main" id="{FECFFAA1-2D24-431E-A22D-C13BBCEAE45D}"/>
              </a:ext>
            </a:extLst>
          </p:cNvPr>
          <p:cNvSpPr txBox="1"/>
          <p:nvPr/>
        </p:nvSpPr>
        <p:spPr>
          <a:xfrm>
            <a:off x="371303" y="4256397"/>
            <a:ext cx="11265516" cy="108966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just"/>
            <a:r>
              <a:rPr lang="vi-VN" sz="3200" b="1" dirty="0">
                <a:solidFill>
                  <a:schemeClr val="tx1"/>
                </a:solidFill>
                <a:latin typeface="Calibri" panose="020F0502020204030204" pitchFamily="34" charset="0"/>
                <a:ea typeface="AvantGarde" panose="00000400000000000000" pitchFamily="2" charset="0"/>
                <a:cs typeface="Calibri" panose="020F0502020204030204" pitchFamily="34" charset="0"/>
              </a:rPr>
              <a:t>+ Màu đen không pha bằng thuốc mà luyện bằng bột than của rơm nếp, cói chiếu, lá tre mùa thu.</a:t>
            </a:r>
            <a:endParaRPr lang="en-US" sz="4800" b="1" dirty="0">
              <a:solidFill>
                <a:schemeClr val="tx1"/>
              </a:solidFill>
              <a:latin typeface="Calibri" panose="020F0502020204030204" pitchFamily="34" charset="0"/>
              <a:ea typeface="AvantGarde" panose="00000400000000000000" pitchFamily="2" charset="0"/>
              <a:cs typeface="Calibri" panose="020F0502020204030204" pitchFamily="34" charset="0"/>
            </a:endParaRPr>
          </a:p>
        </p:txBody>
      </p:sp>
      <p:sp>
        <p:nvSpPr>
          <p:cNvPr id="18" name="TextBox 17">
            <a:extLst>
              <a:ext uri="{FF2B5EF4-FFF2-40B4-BE49-F238E27FC236}">
                <a16:creationId xmlns:a16="http://schemas.microsoft.com/office/drawing/2014/main" id="{44BB3F04-4810-4904-9D02-4A15762A1836}"/>
              </a:ext>
            </a:extLst>
          </p:cNvPr>
          <p:cNvSpPr txBox="1"/>
          <p:nvPr/>
        </p:nvSpPr>
        <p:spPr>
          <a:xfrm>
            <a:off x="371303" y="5358621"/>
            <a:ext cx="11265516" cy="108966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just"/>
            <a:r>
              <a:rPr lang="vi-VN" sz="3200" b="1" dirty="0">
                <a:solidFill>
                  <a:schemeClr val="accent6">
                    <a:lumMod val="75000"/>
                  </a:schemeClr>
                </a:solidFill>
                <a:latin typeface="Calibri" panose="020F0502020204030204" pitchFamily="34" charset="0"/>
                <a:ea typeface="AvantGarde" panose="00000400000000000000" pitchFamily="2" charset="0"/>
                <a:cs typeface="Calibri" panose="020F0502020204030204" pitchFamily="34" charset="0"/>
              </a:rPr>
              <a:t>+ Màu trắng điệp làm bằng bột vỏ sò trộn với hồ nếp “nhấp nhánh muôn ngàn hạt phấn”.</a:t>
            </a:r>
            <a:endParaRPr lang="en-US" sz="4800" b="1" dirty="0">
              <a:solidFill>
                <a:schemeClr val="accent6">
                  <a:lumMod val="75000"/>
                </a:schemeClr>
              </a:solidFill>
              <a:latin typeface="Calibri" panose="020F0502020204030204" pitchFamily="34" charset="0"/>
              <a:ea typeface="AvantGarde" panose="00000400000000000000" pitchFamily="2" charset="0"/>
              <a:cs typeface="Calibri" panose="020F0502020204030204" pitchFamily="34" charset="0"/>
            </a:endParaRPr>
          </a:p>
        </p:txBody>
      </p:sp>
      <p:pic>
        <p:nvPicPr>
          <p:cNvPr id="4" name="Picture 3">
            <a:extLst>
              <a:ext uri="{FF2B5EF4-FFF2-40B4-BE49-F238E27FC236}">
                <a16:creationId xmlns:a16="http://schemas.microsoft.com/office/drawing/2014/main" id="{DEBA16BE-0A07-4494-9F0F-9461FA69FA0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33968" y="3127202"/>
            <a:ext cx="10821338" cy="969348"/>
          </a:xfrm>
          <a:prstGeom prst="rect">
            <a:avLst/>
          </a:prstGeom>
        </p:spPr>
      </p:pic>
    </p:spTree>
    <p:extLst>
      <p:ext uri="{BB962C8B-B14F-4D97-AF65-F5344CB8AC3E}">
        <p14:creationId xmlns:p14="http://schemas.microsoft.com/office/powerpoint/2010/main" val="36472222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1266"/>
                                            </p:tgtEl>
                                            <p:attrNameLst>
                                              <p:attrName>style.visibility</p:attrName>
                                            </p:attrNameLst>
                                          </p:cBhvr>
                                          <p:to>
                                            <p:strVal val="visible"/>
                                          </p:to>
                                        </p:set>
                                        <p:anim calcmode="lin" valueType="num">
                                          <p:cBhvr>
                                            <p:cTn id="14" dur="500" fill="hold"/>
                                            <p:tgtEl>
                                              <p:spTgt spid="11266"/>
                                            </p:tgtEl>
                                            <p:attrNameLst>
                                              <p:attrName>ppt_w</p:attrName>
                                            </p:attrNameLst>
                                          </p:cBhvr>
                                          <p:tavLst>
                                            <p:tav tm="0">
                                              <p:val>
                                                <p:fltVal val="0"/>
                                              </p:val>
                                            </p:tav>
                                            <p:tav tm="100000">
                                              <p:val>
                                                <p:strVal val="#ppt_w"/>
                                              </p:val>
                                            </p:tav>
                                          </p:tavLst>
                                        </p:anim>
                                        <p:anim calcmode="lin" valueType="num">
                                          <p:cBhvr>
                                            <p:cTn id="15" dur="500" fill="hold"/>
                                            <p:tgtEl>
                                              <p:spTgt spid="11266"/>
                                            </p:tgtEl>
                                            <p:attrNameLst>
                                              <p:attrName>ppt_h</p:attrName>
                                            </p:attrNameLst>
                                          </p:cBhvr>
                                          <p:tavLst>
                                            <p:tav tm="0">
                                              <p:val>
                                                <p:fltVal val="0"/>
                                              </p:val>
                                            </p:tav>
                                            <p:tav tm="100000">
                                              <p:val>
                                                <p:strVal val="#ppt_h"/>
                                              </p:val>
                                            </p:tav>
                                          </p:tavLst>
                                        </p:anim>
                                        <p:animEffect transition="in" filter="fade">
                                          <p:cBhvr>
                                            <p:cTn id="16" dur="500"/>
                                            <p:tgtEl>
                                              <p:spTgt spid="11266"/>
                                            </p:tgtEl>
                                          </p:cBhvr>
                                        </p:animEffect>
                                        <p:anim calcmode="lin" valueType="num">
                                          <p:cBhvr>
                                            <p:cTn id="17" dur="500" fill="hold"/>
                                            <p:tgtEl>
                                              <p:spTgt spid="11266"/>
                                            </p:tgtEl>
                                            <p:attrNameLst>
                                              <p:attrName>ppt_x</p:attrName>
                                            </p:attrNameLst>
                                          </p:cBhvr>
                                          <p:tavLst>
                                            <p:tav tm="0">
                                              <p:val>
                                                <p:fltVal val="0.5"/>
                                              </p:val>
                                            </p:tav>
                                            <p:tav tm="100000">
                                              <p:val>
                                                <p:strVal val="#ppt_x"/>
                                              </p:val>
                                            </p:tav>
                                          </p:tavLst>
                                        </p:anim>
                                        <p:anim calcmode="lin" valueType="num">
                                          <p:cBhvr>
                                            <p:cTn id="18" dur="500" fill="hold"/>
                                            <p:tgtEl>
                                              <p:spTgt spid="11266"/>
                                            </p:tgtEl>
                                            <p:attrNameLst>
                                              <p:attrName>ppt_y</p:attrName>
                                            </p:attrNameLst>
                                          </p:cBhvr>
                                          <p:tavLst>
                                            <p:tav tm="0">
                                              <p:val>
                                                <p:fltVal val="0.5"/>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6" fill="hold" grpId="0" nodeType="clickEffect" p14:presetBounceEnd="60000">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14:bounceEnd="60000">
                                          <p:cBhvr additive="base">
                                            <p:cTn id="30" dur="13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31" dur="13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6" fill="hold" grpId="0" nodeType="clickEffect" p14:presetBounceEnd="60000">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14:bounceEnd="60000">
                                          <p:cBhvr additive="base">
                                            <p:cTn id="36" dur="1300" fill="hold"/>
                                            <p:tgtEl>
                                              <p:spTgt spid="16"/>
                                            </p:tgtEl>
                                            <p:attrNameLst>
                                              <p:attrName>ppt_x</p:attrName>
                                            </p:attrNameLst>
                                          </p:cBhvr>
                                          <p:tavLst>
                                            <p:tav tm="0">
                                              <p:val>
                                                <p:strVal val="1+#ppt_w/2"/>
                                              </p:val>
                                            </p:tav>
                                            <p:tav tm="100000">
                                              <p:val>
                                                <p:strVal val="#ppt_x"/>
                                              </p:val>
                                            </p:tav>
                                          </p:tavLst>
                                        </p:anim>
                                        <p:anim calcmode="lin" valueType="num" p14:bounceEnd="60000">
                                          <p:cBhvr additive="base">
                                            <p:cTn id="37" dur="13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6" fill="hold" grpId="0" nodeType="clickEffect" p14:presetBounceEnd="60000">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14:bounceEnd="60000">
                                          <p:cBhvr additive="base">
                                            <p:cTn id="42" dur="130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43" dur="13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1266"/>
                                            </p:tgtEl>
                                            <p:attrNameLst>
                                              <p:attrName>style.visibility</p:attrName>
                                            </p:attrNameLst>
                                          </p:cBhvr>
                                          <p:to>
                                            <p:strVal val="visible"/>
                                          </p:to>
                                        </p:set>
                                        <p:anim calcmode="lin" valueType="num">
                                          <p:cBhvr>
                                            <p:cTn id="14" dur="500" fill="hold"/>
                                            <p:tgtEl>
                                              <p:spTgt spid="11266"/>
                                            </p:tgtEl>
                                            <p:attrNameLst>
                                              <p:attrName>ppt_w</p:attrName>
                                            </p:attrNameLst>
                                          </p:cBhvr>
                                          <p:tavLst>
                                            <p:tav tm="0">
                                              <p:val>
                                                <p:fltVal val="0"/>
                                              </p:val>
                                            </p:tav>
                                            <p:tav tm="100000">
                                              <p:val>
                                                <p:strVal val="#ppt_w"/>
                                              </p:val>
                                            </p:tav>
                                          </p:tavLst>
                                        </p:anim>
                                        <p:anim calcmode="lin" valueType="num">
                                          <p:cBhvr>
                                            <p:cTn id="15" dur="500" fill="hold"/>
                                            <p:tgtEl>
                                              <p:spTgt spid="11266"/>
                                            </p:tgtEl>
                                            <p:attrNameLst>
                                              <p:attrName>ppt_h</p:attrName>
                                            </p:attrNameLst>
                                          </p:cBhvr>
                                          <p:tavLst>
                                            <p:tav tm="0">
                                              <p:val>
                                                <p:fltVal val="0"/>
                                              </p:val>
                                            </p:tav>
                                            <p:tav tm="100000">
                                              <p:val>
                                                <p:strVal val="#ppt_h"/>
                                              </p:val>
                                            </p:tav>
                                          </p:tavLst>
                                        </p:anim>
                                        <p:animEffect transition="in" filter="fade">
                                          <p:cBhvr>
                                            <p:cTn id="16" dur="500"/>
                                            <p:tgtEl>
                                              <p:spTgt spid="11266"/>
                                            </p:tgtEl>
                                          </p:cBhvr>
                                        </p:animEffect>
                                        <p:anim calcmode="lin" valueType="num">
                                          <p:cBhvr>
                                            <p:cTn id="17" dur="500" fill="hold"/>
                                            <p:tgtEl>
                                              <p:spTgt spid="11266"/>
                                            </p:tgtEl>
                                            <p:attrNameLst>
                                              <p:attrName>ppt_x</p:attrName>
                                            </p:attrNameLst>
                                          </p:cBhvr>
                                          <p:tavLst>
                                            <p:tav tm="0">
                                              <p:val>
                                                <p:fltVal val="0.5"/>
                                              </p:val>
                                            </p:tav>
                                            <p:tav tm="100000">
                                              <p:val>
                                                <p:strVal val="#ppt_x"/>
                                              </p:val>
                                            </p:tav>
                                          </p:tavLst>
                                        </p:anim>
                                        <p:anim calcmode="lin" valueType="num">
                                          <p:cBhvr>
                                            <p:cTn id="18" dur="500" fill="hold"/>
                                            <p:tgtEl>
                                              <p:spTgt spid="11266"/>
                                            </p:tgtEl>
                                            <p:attrNameLst>
                                              <p:attrName>ppt_y</p:attrName>
                                            </p:attrNameLst>
                                          </p:cBhvr>
                                          <p:tavLst>
                                            <p:tav tm="0">
                                              <p:val>
                                                <p:fltVal val="0.5"/>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6"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1300" fill="hold"/>
                                            <p:tgtEl>
                                              <p:spTgt spid="15"/>
                                            </p:tgtEl>
                                            <p:attrNameLst>
                                              <p:attrName>ppt_x</p:attrName>
                                            </p:attrNameLst>
                                          </p:cBhvr>
                                          <p:tavLst>
                                            <p:tav tm="0">
                                              <p:val>
                                                <p:strVal val="1+#ppt_w/2"/>
                                              </p:val>
                                            </p:tav>
                                            <p:tav tm="100000">
                                              <p:val>
                                                <p:strVal val="#ppt_x"/>
                                              </p:val>
                                            </p:tav>
                                          </p:tavLst>
                                        </p:anim>
                                        <p:anim calcmode="lin" valueType="num">
                                          <p:cBhvr additive="base">
                                            <p:cTn id="31" dur="13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6"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1300" fill="hold"/>
                                            <p:tgtEl>
                                              <p:spTgt spid="16"/>
                                            </p:tgtEl>
                                            <p:attrNameLst>
                                              <p:attrName>ppt_x</p:attrName>
                                            </p:attrNameLst>
                                          </p:cBhvr>
                                          <p:tavLst>
                                            <p:tav tm="0">
                                              <p:val>
                                                <p:strVal val="1+#ppt_w/2"/>
                                              </p:val>
                                            </p:tav>
                                            <p:tav tm="100000">
                                              <p:val>
                                                <p:strVal val="#ppt_x"/>
                                              </p:val>
                                            </p:tav>
                                          </p:tavLst>
                                        </p:anim>
                                        <p:anim calcmode="lin" valueType="num">
                                          <p:cBhvr additive="base">
                                            <p:cTn id="37" dur="13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6"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1300" fill="hold"/>
                                            <p:tgtEl>
                                              <p:spTgt spid="18"/>
                                            </p:tgtEl>
                                            <p:attrNameLst>
                                              <p:attrName>ppt_x</p:attrName>
                                            </p:attrNameLst>
                                          </p:cBhvr>
                                          <p:tavLst>
                                            <p:tav tm="0">
                                              <p:val>
                                                <p:strVal val="1+#ppt_w/2"/>
                                              </p:val>
                                            </p:tav>
                                            <p:tav tm="100000">
                                              <p:val>
                                                <p:strVal val="#ppt_x"/>
                                              </p:val>
                                            </p:tav>
                                          </p:tavLst>
                                        </p:anim>
                                        <p:anim calcmode="lin" valueType="num">
                                          <p:cBhvr additive="base">
                                            <p:cTn id="43" dur="13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5888C8C-6459-49EA-86E9-07C9B679BB37}"/>
              </a:ext>
            </a:extLst>
          </p:cNvPr>
          <p:cNvGrpSpPr/>
          <p:nvPr/>
        </p:nvGrpSpPr>
        <p:grpSpPr>
          <a:xfrm>
            <a:off x="0" y="-84118"/>
            <a:ext cx="12192000" cy="6942118"/>
            <a:chOff x="0" y="381000"/>
            <a:chExt cx="12192000" cy="6096000"/>
          </a:xfrm>
        </p:grpSpPr>
        <p:pic>
          <p:nvPicPr>
            <p:cNvPr id="6" name="Picture 5">
              <a:extLst>
                <a:ext uri="{FF2B5EF4-FFF2-40B4-BE49-F238E27FC236}">
                  <a16:creationId xmlns:a16="http://schemas.microsoft.com/office/drawing/2014/main" id="{95C0F82A-65A5-4050-9657-E7E1200919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0"/>
              <a:ext cx="12192000" cy="6096000"/>
            </a:xfrm>
            <a:prstGeom prst="rect">
              <a:avLst/>
            </a:prstGeom>
          </p:spPr>
        </p:pic>
        <p:sp>
          <p:nvSpPr>
            <p:cNvPr id="8" name="Rectangle 7">
              <a:extLst>
                <a:ext uri="{FF2B5EF4-FFF2-40B4-BE49-F238E27FC236}">
                  <a16:creationId xmlns:a16="http://schemas.microsoft.com/office/drawing/2014/main" id="{B0DB67A4-8CA0-48AF-AE60-8CC0001C792B}"/>
                </a:ext>
              </a:extLst>
            </p:cNvPr>
            <p:cNvSpPr/>
            <p:nvPr/>
          </p:nvSpPr>
          <p:spPr>
            <a:xfrm>
              <a:off x="7597833" y="814647"/>
              <a:ext cx="2294312" cy="2149235"/>
            </a:xfrm>
            <a:prstGeom prst="rect">
              <a:avLst/>
            </a:prstGeom>
            <a:solidFill>
              <a:srgbClr val="FCE9DA"/>
            </a:solidFill>
            <a:ln>
              <a:solidFill>
                <a:srgbClr val="FBE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Rounded Corners 13">
            <a:extLst>
              <a:ext uri="{FF2B5EF4-FFF2-40B4-BE49-F238E27FC236}">
                <a16:creationId xmlns:a16="http://schemas.microsoft.com/office/drawing/2014/main" id="{12F218AE-E553-47F5-94AF-FA0AE8B33165}"/>
              </a:ext>
            </a:extLst>
          </p:cNvPr>
          <p:cNvSpPr/>
          <p:nvPr/>
        </p:nvSpPr>
        <p:spPr>
          <a:xfrm>
            <a:off x="299258" y="180214"/>
            <a:ext cx="11801698" cy="647221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11266" name="Picture 2" descr="Ep00000 Sticker - Ep00000 - Discover &amp;amp; Share GIFs">
            <a:extLst>
              <a:ext uri="{FF2B5EF4-FFF2-40B4-BE49-F238E27FC236}">
                <a16:creationId xmlns:a16="http://schemas.microsoft.com/office/drawing/2014/main" id="{11024FB4-1992-41B1-A068-65AFB5CEC09F}"/>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26203" y="198386"/>
            <a:ext cx="1099379" cy="1082889"/>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6136C4BA-F0A2-49EB-839D-CE22F54CE9BF}"/>
              </a:ext>
            </a:extLst>
          </p:cNvPr>
          <p:cNvSpPr txBox="1"/>
          <p:nvPr/>
        </p:nvSpPr>
        <p:spPr>
          <a:xfrm>
            <a:off x="3001141" y="1337887"/>
            <a:ext cx="9760913" cy="54483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a:r>
              <a:rPr lang="vi-VN" sz="3200" b="1" dirty="0">
                <a:solidFill>
                  <a:srgbClr val="7030A0"/>
                </a:solidFill>
                <a:latin typeface="Calibri" panose="020F0502020204030204" pitchFamily="34" charset="0"/>
                <a:ea typeface="AvantGarde" panose="00000400000000000000" pitchFamily="2" charset="0"/>
                <a:cs typeface="Calibri" panose="020F0502020204030204" pitchFamily="34" charset="0"/>
              </a:rPr>
              <a:t>Từ ngữ thể hiện sự đánh giá</a:t>
            </a:r>
            <a:endParaRPr lang="en-US" sz="4800" b="1" dirty="0">
              <a:solidFill>
                <a:srgbClr val="7030A0"/>
              </a:solidFill>
              <a:latin typeface="Calibri" panose="020F0502020204030204" pitchFamily="34" charset="0"/>
              <a:ea typeface="AvantGarde" panose="00000400000000000000" pitchFamily="2" charset="0"/>
              <a:cs typeface="Calibri" panose="020F0502020204030204" pitchFamily="34" charset="0"/>
            </a:endParaRPr>
          </a:p>
        </p:txBody>
      </p:sp>
      <p:sp>
        <p:nvSpPr>
          <p:cNvPr id="18" name="TextBox 17">
            <a:extLst>
              <a:ext uri="{FF2B5EF4-FFF2-40B4-BE49-F238E27FC236}">
                <a16:creationId xmlns:a16="http://schemas.microsoft.com/office/drawing/2014/main" id="{44BB3F04-4810-4904-9D02-4A15762A1836}"/>
              </a:ext>
            </a:extLst>
          </p:cNvPr>
          <p:cNvSpPr txBox="1"/>
          <p:nvPr/>
        </p:nvSpPr>
        <p:spPr>
          <a:xfrm>
            <a:off x="432320" y="1926557"/>
            <a:ext cx="4710046" cy="108966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marL="457200" indent="-457200" algn="just">
              <a:buFont typeface="Arial" panose="020B0604020202020204" pitchFamily="34" charset="0"/>
              <a:buChar char="•"/>
            </a:pPr>
            <a:r>
              <a:rPr lang="vi-VN" sz="3200" b="1" dirty="0">
                <a:solidFill>
                  <a:schemeClr val="accent6">
                    <a:lumMod val="75000"/>
                  </a:schemeClr>
                </a:solidFill>
                <a:latin typeface="Calibri" panose="020F0502020204030204" pitchFamily="34" charset="0"/>
                <a:ea typeface="AvantGarde" panose="00000400000000000000" pitchFamily="2" charset="0"/>
                <a:cs typeface="Calibri" panose="020F0502020204030204" pitchFamily="34" charset="0"/>
              </a:rPr>
              <a:t>Tranh lợn ráy có những khoáy âm dương</a:t>
            </a:r>
            <a:endParaRPr lang="en-US" sz="4800" b="1" dirty="0">
              <a:solidFill>
                <a:schemeClr val="accent6">
                  <a:lumMod val="75000"/>
                </a:schemeClr>
              </a:solidFill>
              <a:latin typeface="Calibri" panose="020F0502020204030204" pitchFamily="34" charset="0"/>
              <a:ea typeface="AvantGarde" panose="00000400000000000000" pitchFamily="2" charset="0"/>
              <a:cs typeface="Calibri" panose="020F0502020204030204" pitchFamily="34" charset="0"/>
            </a:endParaRPr>
          </a:p>
        </p:txBody>
      </p:sp>
      <p:pic>
        <p:nvPicPr>
          <p:cNvPr id="17" name="Picture 4" descr="Hình ảnh chú Lợn trong tranh Đông Hồ">
            <a:extLst>
              <a:ext uri="{FF2B5EF4-FFF2-40B4-BE49-F238E27FC236}">
                <a16:creationId xmlns:a16="http://schemas.microsoft.com/office/drawing/2014/main" id="{09904665-E138-4340-9205-93BA39E2242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9445" y="4988908"/>
            <a:ext cx="1756584" cy="1481522"/>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21" name="Picture 4" descr="Tranh gà nỗi hoài thương một thuở - Hànộimới">
            <a:extLst>
              <a:ext uri="{FF2B5EF4-FFF2-40B4-BE49-F238E27FC236}">
                <a16:creationId xmlns:a16="http://schemas.microsoft.com/office/drawing/2014/main" id="{08D0DB25-3546-4315-8375-C6B41DDC84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8523" y="4988908"/>
            <a:ext cx="1860564" cy="1446447"/>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2C0ED4AD-5570-44A1-8020-4F90A00E16C7}"/>
              </a:ext>
            </a:extLst>
          </p:cNvPr>
          <p:cNvSpPr txBox="1"/>
          <p:nvPr/>
        </p:nvSpPr>
        <p:spPr>
          <a:xfrm>
            <a:off x="463242" y="3000246"/>
            <a:ext cx="11265516" cy="54483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marL="457200" indent="-457200" algn="just">
              <a:buFont typeface="Arial" panose="020B0604020202020204" pitchFamily="34" charset="0"/>
              <a:buChar char="•"/>
            </a:pPr>
            <a:r>
              <a:rPr lang="vi-VN" sz="3200" b="1" dirty="0">
                <a:solidFill>
                  <a:schemeClr val="accent6">
                    <a:lumMod val="75000"/>
                  </a:schemeClr>
                </a:solidFill>
                <a:latin typeface="Calibri" panose="020F0502020204030204" pitchFamily="34" charset="0"/>
                <a:ea typeface="AvantGarde" panose="00000400000000000000" pitchFamily="2" charset="0"/>
                <a:cs typeface="Calibri" panose="020F0502020204030204" pitchFamily="34" charset="0"/>
              </a:rPr>
              <a:t>Tranh vẽ đàn gà con</a:t>
            </a:r>
            <a:endParaRPr lang="en-US" sz="4800" b="1" dirty="0">
              <a:solidFill>
                <a:schemeClr val="accent6">
                  <a:lumMod val="75000"/>
                </a:schemeClr>
              </a:solidFill>
              <a:latin typeface="Calibri" panose="020F0502020204030204" pitchFamily="34" charset="0"/>
              <a:ea typeface="AvantGarde" panose="00000400000000000000" pitchFamily="2" charset="0"/>
              <a:cs typeface="Calibri" panose="020F0502020204030204" pitchFamily="34" charset="0"/>
            </a:endParaRPr>
          </a:p>
        </p:txBody>
      </p:sp>
      <p:sp>
        <p:nvSpPr>
          <p:cNvPr id="24" name="TextBox 23">
            <a:extLst>
              <a:ext uri="{FF2B5EF4-FFF2-40B4-BE49-F238E27FC236}">
                <a16:creationId xmlns:a16="http://schemas.microsoft.com/office/drawing/2014/main" id="{EB0E19D8-ED40-4FDC-9906-5A58B9F247F9}"/>
              </a:ext>
            </a:extLst>
          </p:cNvPr>
          <p:cNvSpPr txBox="1"/>
          <p:nvPr/>
        </p:nvSpPr>
        <p:spPr>
          <a:xfrm>
            <a:off x="463242" y="3513018"/>
            <a:ext cx="11265516" cy="54483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marL="457200" indent="-457200" algn="just">
              <a:buFont typeface="Arial" panose="020B0604020202020204" pitchFamily="34" charset="0"/>
              <a:buChar char="•"/>
            </a:pPr>
            <a:r>
              <a:rPr lang="vi-VN" sz="3200" b="1" dirty="0">
                <a:solidFill>
                  <a:schemeClr val="accent6">
                    <a:lumMod val="75000"/>
                  </a:schemeClr>
                </a:solidFill>
                <a:latin typeface="Calibri" panose="020F0502020204030204" pitchFamily="34" charset="0"/>
                <a:ea typeface="AvantGarde" panose="00000400000000000000" pitchFamily="2" charset="0"/>
                <a:cs typeface="Calibri" panose="020F0502020204030204" pitchFamily="34" charset="0"/>
              </a:rPr>
              <a:t>Kĩ thuật tranh</a:t>
            </a:r>
            <a:endParaRPr lang="en-US" sz="4800" b="1" dirty="0">
              <a:solidFill>
                <a:schemeClr val="accent6">
                  <a:lumMod val="75000"/>
                </a:schemeClr>
              </a:solidFill>
              <a:latin typeface="Calibri" panose="020F0502020204030204" pitchFamily="34" charset="0"/>
              <a:ea typeface="AvantGarde" panose="00000400000000000000" pitchFamily="2" charset="0"/>
              <a:cs typeface="Calibri" panose="020F0502020204030204" pitchFamily="34" charset="0"/>
            </a:endParaRPr>
          </a:p>
        </p:txBody>
      </p:sp>
      <p:pic>
        <p:nvPicPr>
          <p:cNvPr id="4" name="Picture 3">
            <a:extLst>
              <a:ext uri="{FF2B5EF4-FFF2-40B4-BE49-F238E27FC236}">
                <a16:creationId xmlns:a16="http://schemas.microsoft.com/office/drawing/2014/main" id="{18D8E52B-8470-40D2-89DD-745C70F982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1410" y="294768"/>
            <a:ext cx="9169179" cy="1347333"/>
          </a:xfrm>
          <a:prstGeom prst="rect">
            <a:avLst/>
          </a:prstGeom>
        </p:spPr>
      </p:pic>
      <p:cxnSp>
        <p:nvCxnSpPr>
          <p:cNvPr id="7" name="Straight Connector 6">
            <a:extLst>
              <a:ext uri="{FF2B5EF4-FFF2-40B4-BE49-F238E27FC236}">
                <a16:creationId xmlns:a16="http://schemas.microsoft.com/office/drawing/2014/main" id="{12F9C1A7-2FD1-4EFB-B5C6-ACF248F1E082}"/>
              </a:ext>
            </a:extLst>
          </p:cNvPr>
          <p:cNvCxnSpPr>
            <a:cxnSpLocks/>
          </p:cNvCxnSpPr>
          <p:nvPr/>
        </p:nvCxnSpPr>
        <p:spPr>
          <a:xfrm>
            <a:off x="5122574" y="1915156"/>
            <a:ext cx="0" cy="3504742"/>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73B8CEC0-EDA5-4BA1-A1F3-7231AFCFDCF8}"/>
              </a:ext>
            </a:extLst>
          </p:cNvPr>
          <p:cNvSpPr txBox="1"/>
          <p:nvPr/>
        </p:nvSpPr>
        <p:spPr>
          <a:xfrm>
            <a:off x="5216053" y="1971798"/>
            <a:ext cx="6421411" cy="54483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just"/>
            <a:r>
              <a:rPr lang="en-US" sz="3200" b="1" i="1" dirty="0">
                <a:solidFill>
                  <a:srgbClr val="FF0000"/>
                </a:solidFill>
                <a:latin typeface="Calibri" panose="020F0502020204030204" pitchFamily="34" charset="0"/>
                <a:ea typeface="AvantGarde" panose="00000400000000000000" pitchFamily="2" charset="0"/>
                <a:cs typeface="Calibri" panose="020F0502020204030204" pitchFamily="34" charset="0"/>
              </a:rPr>
              <a:t>- </a:t>
            </a:r>
            <a:r>
              <a:rPr lang="vi-VN" sz="3200" b="1" i="1" dirty="0" err="1">
                <a:solidFill>
                  <a:srgbClr val="FF0000"/>
                </a:solidFill>
                <a:latin typeface="Calibri" panose="020F0502020204030204" pitchFamily="34" charset="0"/>
                <a:ea typeface="AvantGarde" panose="00000400000000000000" pitchFamily="2" charset="0"/>
                <a:cs typeface="Calibri" panose="020F0502020204030204" pitchFamily="34" charset="0"/>
              </a:rPr>
              <a:t>rất</a:t>
            </a:r>
            <a:r>
              <a:rPr lang="vi-VN" sz="3200" b="1" i="1" dirty="0">
                <a:solidFill>
                  <a:srgbClr val="FF0000"/>
                </a:solidFill>
                <a:latin typeface="Calibri" panose="020F0502020204030204" pitchFamily="34" charset="0"/>
                <a:ea typeface="AvantGarde" panose="00000400000000000000" pitchFamily="2" charset="0"/>
                <a:cs typeface="Calibri" panose="020F0502020204030204" pitchFamily="34" charset="0"/>
              </a:rPr>
              <a:t> có duyên</a:t>
            </a:r>
            <a:endParaRPr lang="en-US" sz="3200" b="1" i="1" dirty="0">
              <a:solidFill>
                <a:srgbClr val="FF0000"/>
              </a:solidFill>
              <a:latin typeface="Calibri" panose="020F0502020204030204" pitchFamily="34" charset="0"/>
              <a:ea typeface="AvantGarde" panose="00000400000000000000" pitchFamily="2" charset="0"/>
              <a:cs typeface="Calibri" panose="020F0502020204030204" pitchFamily="34" charset="0"/>
            </a:endParaRPr>
          </a:p>
        </p:txBody>
      </p:sp>
      <p:sp>
        <p:nvSpPr>
          <p:cNvPr id="20" name="TextBox 19">
            <a:extLst>
              <a:ext uri="{FF2B5EF4-FFF2-40B4-BE49-F238E27FC236}">
                <a16:creationId xmlns:a16="http://schemas.microsoft.com/office/drawing/2014/main" id="{602DDE8D-CBCF-4ADD-8A9E-35A2CEA71931}"/>
              </a:ext>
            </a:extLst>
          </p:cNvPr>
          <p:cNvSpPr txBox="1"/>
          <p:nvPr/>
        </p:nvSpPr>
        <p:spPr>
          <a:xfrm>
            <a:off x="5189866" y="3016217"/>
            <a:ext cx="6820477" cy="54483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just"/>
            <a:r>
              <a:rPr lang="en-US" sz="3200" b="1" i="1" dirty="0">
                <a:solidFill>
                  <a:srgbClr val="FF0000"/>
                </a:solidFill>
                <a:latin typeface="Calibri" panose="020F0502020204030204" pitchFamily="34" charset="0"/>
                <a:ea typeface="AvantGarde" panose="00000400000000000000" pitchFamily="2" charset="0"/>
                <a:cs typeface="Calibri" panose="020F0502020204030204" pitchFamily="34" charset="0"/>
              </a:rPr>
              <a:t>- </a:t>
            </a:r>
            <a:r>
              <a:rPr lang="vi-VN" sz="3200" b="1" i="1" dirty="0">
                <a:solidFill>
                  <a:srgbClr val="FF0000"/>
                </a:solidFill>
                <a:latin typeface="Calibri" panose="020F0502020204030204" pitchFamily="34" charset="0"/>
                <a:ea typeface="AvantGarde" panose="00000400000000000000" pitchFamily="2" charset="0"/>
                <a:cs typeface="Calibri" panose="020F0502020204030204" pitchFamily="34" charset="0"/>
              </a:rPr>
              <a:t>tưng bừng như ca múa bên gà mái mẹ</a:t>
            </a:r>
            <a:endParaRPr lang="en-US" sz="3200" b="1" i="1" dirty="0">
              <a:solidFill>
                <a:srgbClr val="FF0000"/>
              </a:solidFill>
              <a:latin typeface="Calibri" panose="020F0502020204030204" pitchFamily="34" charset="0"/>
              <a:ea typeface="AvantGarde" panose="00000400000000000000" pitchFamily="2" charset="0"/>
              <a:cs typeface="Calibri" panose="020F0502020204030204" pitchFamily="34" charset="0"/>
            </a:endParaRPr>
          </a:p>
        </p:txBody>
      </p:sp>
      <p:sp>
        <p:nvSpPr>
          <p:cNvPr id="22" name="TextBox 21">
            <a:extLst>
              <a:ext uri="{FF2B5EF4-FFF2-40B4-BE49-F238E27FC236}">
                <a16:creationId xmlns:a16="http://schemas.microsoft.com/office/drawing/2014/main" id="{C3E1A524-A8F4-4A04-9D48-82E9FE20009A}"/>
              </a:ext>
            </a:extLst>
          </p:cNvPr>
          <p:cNvSpPr txBox="1"/>
          <p:nvPr/>
        </p:nvSpPr>
        <p:spPr>
          <a:xfrm>
            <a:off x="5203776" y="3536993"/>
            <a:ext cx="6675942" cy="54483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just"/>
            <a:r>
              <a:rPr lang="en-US" sz="3200" b="1" i="1" dirty="0">
                <a:solidFill>
                  <a:srgbClr val="FF0000"/>
                </a:solidFill>
                <a:latin typeface="Calibri" panose="020F0502020204030204" pitchFamily="34" charset="0"/>
                <a:ea typeface="AvantGarde" panose="00000400000000000000" pitchFamily="2" charset="0"/>
                <a:cs typeface="Calibri" panose="020F0502020204030204" pitchFamily="34" charset="0"/>
              </a:rPr>
              <a:t>- </a:t>
            </a:r>
            <a:r>
              <a:rPr lang="vi-VN" sz="3200" b="1" i="1" dirty="0" err="1">
                <a:solidFill>
                  <a:srgbClr val="FF0000"/>
                </a:solidFill>
                <a:latin typeface="Calibri" panose="020F0502020204030204" pitchFamily="34" charset="0"/>
                <a:ea typeface="AvantGarde" panose="00000400000000000000" pitchFamily="2" charset="0"/>
                <a:cs typeface="Calibri" panose="020F0502020204030204" pitchFamily="34" charset="0"/>
              </a:rPr>
              <a:t>đã</a:t>
            </a:r>
            <a:r>
              <a:rPr lang="vi-VN" sz="3200" b="1" i="1" dirty="0">
                <a:solidFill>
                  <a:srgbClr val="FF0000"/>
                </a:solidFill>
                <a:latin typeface="Calibri" panose="020F0502020204030204" pitchFamily="34" charset="0"/>
                <a:ea typeface="AvantGarde" panose="00000400000000000000" pitchFamily="2" charset="0"/>
                <a:cs typeface="Calibri" panose="020F0502020204030204" pitchFamily="34" charset="0"/>
              </a:rPr>
              <a:t> đạt tới sự trang trí tinh tế</a:t>
            </a:r>
            <a:endParaRPr lang="en-US" sz="3200" b="1" i="1" dirty="0">
              <a:solidFill>
                <a:srgbClr val="FF0000"/>
              </a:solidFill>
              <a:latin typeface="Calibri" panose="020F0502020204030204" pitchFamily="34" charset="0"/>
              <a:ea typeface="AvantGarde" panose="00000400000000000000" pitchFamily="2" charset="0"/>
              <a:cs typeface="Calibri" panose="020F0502020204030204" pitchFamily="34" charset="0"/>
            </a:endParaRPr>
          </a:p>
        </p:txBody>
      </p:sp>
      <p:sp>
        <p:nvSpPr>
          <p:cNvPr id="25" name="TextBox 24">
            <a:extLst>
              <a:ext uri="{FF2B5EF4-FFF2-40B4-BE49-F238E27FC236}">
                <a16:creationId xmlns:a16="http://schemas.microsoft.com/office/drawing/2014/main" id="{4310FB87-B79D-48BF-BD43-51034A364321}"/>
              </a:ext>
            </a:extLst>
          </p:cNvPr>
          <p:cNvSpPr txBox="1"/>
          <p:nvPr/>
        </p:nvSpPr>
        <p:spPr>
          <a:xfrm>
            <a:off x="463242" y="4065852"/>
            <a:ext cx="11265516" cy="54483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marL="457200" indent="-457200" algn="just">
              <a:buFont typeface="Arial" panose="020B0604020202020204" pitchFamily="34" charset="0"/>
              <a:buChar char="•"/>
            </a:pPr>
            <a:r>
              <a:rPr lang="vi-VN" sz="3200" b="1" dirty="0">
                <a:solidFill>
                  <a:schemeClr val="accent6">
                    <a:lumMod val="75000"/>
                  </a:schemeClr>
                </a:solidFill>
                <a:latin typeface="Calibri" panose="020F0502020204030204" pitchFamily="34" charset="0"/>
                <a:ea typeface="AvantGarde" panose="00000400000000000000" pitchFamily="2" charset="0"/>
                <a:cs typeface="Calibri" panose="020F0502020204030204" pitchFamily="34" charset="0"/>
              </a:rPr>
              <a:t>Màu trắng điệp</a:t>
            </a:r>
            <a:endParaRPr lang="en-US" sz="4800" b="1" dirty="0">
              <a:solidFill>
                <a:schemeClr val="accent6">
                  <a:lumMod val="75000"/>
                </a:schemeClr>
              </a:solidFill>
              <a:latin typeface="Calibri" panose="020F0502020204030204" pitchFamily="34" charset="0"/>
              <a:ea typeface="AvantGarde" panose="00000400000000000000" pitchFamily="2" charset="0"/>
              <a:cs typeface="Calibri" panose="020F0502020204030204" pitchFamily="34" charset="0"/>
            </a:endParaRPr>
          </a:p>
        </p:txBody>
      </p:sp>
      <p:sp>
        <p:nvSpPr>
          <p:cNvPr id="26" name="TextBox 25">
            <a:extLst>
              <a:ext uri="{FF2B5EF4-FFF2-40B4-BE49-F238E27FC236}">
                <a16:creationId xmlns:a16="http://schemas.microsoft.com/office/drawing/2014/main" id="{64101FEA-4772-4EA2-AABC-5790F3DE5FC6}"/>
              </a:ext>
            </a:extLst>
          </p:cNvPr>
          <p:cNvSpPr txBox="1"/>
          <p:nvPr/>
        </p:nvSpPr>
        <p:spPr>
          <a:xfrm>
            <a:off x="5142366" y="3948352"/>
            <a:ext cx="6795157" cy="163449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just"/>
            <a:r>
              <a:rPr lang="en-US" sz="3200" b="1" i="1" dirty="0">
                <a:solidFill>
                  <a:srgbClr val="FF0000"/>
                </a:solidFill>
                <a:latin typeface="Calibri" panose="020F0502020204030204" pitchFamily="34" charset="0"/>
                <a:ea typeface="AvantGarde" panose="00000400000000000000" pitchFamily="2" charset="0"/>
                <a:cs typeface="Calibri" panose="020F0502020204030204" pitchFamily="34" charset="0"/>
              </a:rPr>
              <a:t>- </a:t>
            </a:r>
            <a:r>
              <a:rPr lang="vi-VN" sz="3200" b="1" i="1" dirty="0" err="1">
                <a:solidFill>
                  <a:srgbClr val="FF0000"/>
                </a:solidFill>
                <a:latin typeface="Calibri" panose="020F0502020204030204" pitchFamily="34" charset="0"/>
                <a:ea typeface="AvantGarde" panose="00000400000000000000" pitchFamily="2" charset="0"/>
                <a:cs typeface="Calibri" panose="020F0502020204030204" pitchFamily="34" charset="0"/>
              </a:rPr>
              <a:t>là</a:t>
            </a:r>
            <a:r>
              <a:rPr lang="vi-VN" sz="3200" b="1" i="1" dirty="0">
                <a:solidFill>
                  <a:srgbClr val="FF0000"/>
                </a:solidFill>
                <a:latin typeface="Calibri" panose="020F0502020204030204" pitchFamily="34" charset="0"/>
                <a:ea typeface="AvantGarde" panose="00000400000000000000" pitchFamily="2" charset="0"/>
                <a:cs typeface="Calibri" panose="020F0502020204030204" pitchFamily="34" charset="0"/>
              </a:rPr>
              <a:t> một sự sáng tạo góp phần vào kho tàng màu sắc của dân tộc trong hội họa</a:t>
            </a:r>
            <a:endParaRPr lang="en-US" sz="3200" b="1" i="1" dirty="0">
              <a:solidFill>
                <a:srgbClr val="FF0000"/>
              </a:solidFill>
              <a:latin typeface="Calibri" panose="020F0502020204030204" pitchFamily="34" charset="0"/>
              <a:ea typeface="AvantGarde" panose="00000400000000000000" pitchFamily="2" charset="0"/>
              <a:cs typeface="Calibri" panose="020F0502020204030204" pitchFamily="34" charset="0"/>
            </a:endParaRPr>
          </a:p>
        </p:txBody>
      </p:sp>
    </p:spTree>
    <p:extLst>
      <p:ext uri="{BB962C8B-B14F-4D97-AF65-F5344CB8AC3E}">
        <p14:creationId xmlns:p14="http://schemas.microsoft.com/office/powerpoint/2010/main" val="1436798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1266"/>
                                            </p:tgtEl>
                                            <p:attrNameLst>
                                              <p:attrName>style.visibility</p:attrName>
                                            </p:attrNameLst>
                                          </p:cBhvr>
                                          <p:to>
                                            <p:strVal val="visible"/>
                                          </p:to>
                                        </p:set>
                                        <p:anim calcmode="lin" valueType="num">
                                          <p:cBhvr>
                                            <p:cTn id="14" dur="500" fill="hold"/>
                                            <p:tgtEl>
                                              <p:spTgt spid="11266"/>
                                            </p:tgtEl>
                                            <p:attrNameLst>
                                              <p:attrName>ppt_w</p:attrName>
                                            </p:attrNameLst>
                                          </p:cBhvr>
                                          <p:tavLst>
                                            <p:tav tm="0">
                                              <p:val>
                                                <p:fltVal val="0"/>
                                              </p:val>
                                            </p:tav>
                                            <p:tav tm="100000">
                                              <p:val>
                                                <p:strVal val="#ppt_w"/>
                                              </p:val>
                                            </p:tav>
                                          </p:tavLst>
                                        </p:anim>
                                        <p:anim calcmode="lin" valueType="num">
                                          <p:cBhvr>
                                            <p:cTn id="15" dur="500" fill="hold"/>
                                            <p:tgtEl>
                                              <p:spTgt spid="11266"/>
                                            </p:tgtEl>
                                            <p:attrNameLst>
                                              <p:attrName>ppt_h</p:attrName>
                                            </p:attrNameLst>
                                          </p:cBhvr>
                                          <p:tavLst>
                                            <p:tav tm="0">
                                              <p:val>
                                                <p:fltVal val="0"/>
                                              </p:val>
                                            </p:tav>
                                            <p:tav tm="100000">
                                              <p:val>
                                                <p:strVal val="#ppt_h"/>
                                              </p:val>
                                            </p:tav>
                                          </p:tavLst>
                                        </p:anim>
                                        <p:animEffect transition="in" filter="fade">
                                          <p:cBhvr>
                                            <p:cTn id="16" dur="500"/>
                                            <p:tgtEl>
                                              <p:spTgt spid="11266"/>
                                            </p:tgtEl>
                                          </p:cBhvr>
                                        </p:animEffect>
                                        <p:anim calcmode="lin" valueType="num">
                                          <p:cBhvr>
                                            <p:cTn id="17" dur="500" fill="hold"/>
                                            <p:tgtEl>
                                              <p:spTgt spid="11266"/>
                                            </p:tgtEl>
                                            <p:attrNameLst>
                                              <p:attrName>ppt_x</p:attrName>
                                            </p:attrNameLst>
                                          </p:cBhvr>
                                          <p:tavLst>
                                            <p:tav tm="0">
                                              <p:val>
                                                <p:fltVal val="0.5"/>
                                              </p:val>
                                            </p:tav>
                                            <p:tav tm="100000">
                                              <p:val>
                                                <p:strVal val="#ppt_x"/>
                                              </p:val>
                                            </p:tav>
                                          </p:tavLst>
                                        </p:anim>
                                        <p:anim calcmode="lin" valueType="num">
                                          <p:cBhvr>
                                            <p:cTn id="18" dur="500" fill="hold"/>
                                            <p:tgtEl>
                                              <p:spTgt spid="11266"/>
                                            </p:tgtEl>
                                            <p:attrNameLst>
                                              <p:attrName>ppt_y</p:attrName>
                                            </p:attrNameLst>
                                          </p:cBhvr>
                                          <p:tavLst>
                                            <p:tav tm="0">
                                              <p:val>
                                                <p:fltVal val="0.5"/>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6" fill="hold" grpId="0" nodeType="clickEffect" p14:presetBounceEnd="60000">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14:bounceEnd="60000">
                                          <p:cBhvr additive="base">
                                            <p:cTn id="30" dur="13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31" dur="13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6" fill="hold" grpId="0" nodeType="clickEffect" p14:presetBounceEnd="6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60000">
                                          <p:cBhvr additive="base">
                                            <p:cTn id="48" dur="130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49" dur="13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6" fill="hold" grpId="0" nodeType="clickEffect" p14:presetBounceEnd="60000">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14:bounceEnd="60000">
                                          <p:cBhvr additive="base">
                                            <p:cTn id="54" dur="13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55" dur="13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000"/>
                                            <p:tgtEl>
                                              <p:spTgt spid="21"/>
                                            </p:tgtEl>
                                          </p:cBhvr>
                                        </p:animEffect>
                                        <p:anim calcmode="lin" valueType="num">
                                          <p:cBhvr>
                                            <p:cTn id="61" dur="1000" fill="hold"/>
                                            <p:tgtEl>
                                              <p:spTgt spid="21"/>
                                            </p:tgtEl>
                                            <p:attrNameLst>
                                              <p:attrName>ppt_x</p:attrName>
                                            </p:attrNameLst>
                                          </p:cBhvr>
                                          <p:tavLst>
                                            <p:tav tm="0">
                                              <p:val>
                                                <p:strVal val="#ppt_x"/>
                                              </p:val>
                                            </p:tav>
                                            <p:tav tm="100000">
                                              <p:val>
                                                <p:strVal val="#ppt_x"/>
                                              </p:val>
                                            </p:tav>
                                          </p:tavLst>
                                        </p:anim>
                                        <p:anim calcmode="lin" valueType="num">
                                          <p:cBhvr>
                                            <p:cTn id="6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6" fill="hold" grpId="0" nodeType="clickEffect" p14:presetBounceEnd="60000">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14:bounceEnd="60000">
                                          <p:cBhvr additive="base">
                                            <p:cTn id="67" dur="13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68" dur="13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6" fill="hold" grpId="0" nodeType="clickEffect" p14:presetBounceEnd="60000">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14:bounceEnd="60000">
                                          <p:cBhvr additive="base">
                                            <p:cTn id="73" dur="130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74" dur="13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6" fill="hold" grpId="0" nodeType="clickEffect" p14:presetBounceEnd="60000">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14:bounceEnd="60000">
                                          <p:cBhvr additive="base">
                                            <p:cTn id="79" dur="13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80" dur="13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6" fill="hold" grpId="0" nodeType="clickEffect" p14:presetBounceEnd="60000">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14:bounceEnd="60000">
                                          <p:cBhvr additive="base">
                                            <p:cTn id="85" dur="1300" fill="hold"/>
                                            <p:tgtEl>
                                              <p:spTgt spid="22"/>
                                            </p:tgtEl>
                                            <p:attrNameLst>
                                              <p:attrName>ppt_x</p:attrName>
                                            </p:attrNameLst>
                                          </p:cBhvr>
                                          <p:tavLst>
                                            <p:tav tm="0">
                                              <p:val>
                                                <p:strVal val="1+#ppt_w/2"/>
                                              </p:val>
                                            </p:tav>
                                            <p:tav tm="100000">
                                              <p:val>
                                                <p:strVal val="#ppt_x"/>
                                              </p:val>
                                            </p:tav>
                                          </p:tavLst>
                                        </p:anim>
                                        <p:anim calcmode="lin" valueType="num" p14:bounceEnd="60000">
                                          <p:cBhvr additive="base">
                                            <p:cTn id="86" dur="13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6" fill="hold" grpId="0" nodeType="clickEffect" p14:presetBounceEnd="60000">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14:bounceEnd="60000">
                                          <p:cBhvr additive="base">
                                            <p:cTn id="91" dur="13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92" dur="13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6" fill="hold" grpId="0" nodeType="clickEffect" p14:presetBounceEnd="60000">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14:bounceEnd="60000">
                                          <p:cBhvr additive="base">
                                            <p:cTn id="97" dur="13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98" dur="13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8" grpId="0"/>
          <p:bldP spid="23" grpId="0"/>
          <p:bldP spid="24" grpId="0"/>
          <p:bldP spid="19" grpId="0"/>
          <p:bldP spid="20" grpId="0"/>
          <p:bldP spid="22"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1266"/>
                                            </p:tgtEl>
                                            <p:attrNameLst>
                                              <p:attrName>style.visibility</p:attrName>
                                            </p:attrNameLst>
                                          </p:cBhvr>
                                          <p:to>
                                            <p:strVal val="visible"/>
                                          </p:to>
                                        </p:set>
                                        <p:anim calcmode="lin" valueType="num">
                                          <p:cBhvr>
                                            <p:cTn id="14" dur="500" fill="hold"/>
                                            <p:tgtEl>
                                              <p:spTgt spid="11266"/>
                                            </p:tgtEl>
                                            <p:attrNameLst>
                                              <p:attrName>ppt_w</p:attrName>
                                            </p:attrNameLst>
                                          </p:cBhvr>
                                          <p:tavLst>
                                            <p:tav tm="0">
                                              <p:val>
                                                <p:fltVal val="0"/>
                                              </p:val>
                                            </p:tav>
                                            <p:tav tm="100000">
                                              <p:val>
                                                <p:strVal val="#ppt_w"/>
                                              </p:val>
                                            </p:tav>
                                          </p:tavLst>
                                        </p:anim>
                                        <p:anim calcmode="lin" valueType="num">
                                          <p:cBhvr>
                                            <p:cTn id="15" dur="500" fill="hold"/>
                                            <p:tgtEl>
                                              <p:spTgt spid="11266"/>
                                            </p:tgtEl>
                                            <p:attrNameLst>
                                              <p:attrName>ppt_h</p:attrName>
                                            </p:attrNameLst>
                                          </p:cBhvr>
                                          <p:tavLst>
                                            <p:tav tm="0">
                                              <p:val>
                                                <p:fltVal val="0"/>
                                              </p:val>
                                            </p:tav>
                                            <p:tav tm="100000">
                                              <p:val>
                                                <p:strVal val="#ppt_h"/>
                                              </p:val>
                                            </p:tav>
                                          </p:tavLst>
                                        </p:anim>
                                        <p:animEffect transition="in" filter="fade">
                                          <p:cBhvr>
                                            <p:cTn id="16" dur="500"/>
                                            <p:tgtEl>
                                              <p:spTgt spid="11266"/>
                                            </p:tgtEl>
                                          </p:cBhvr>
                                        </p:animEffect>
                                        <p:anim calcmode="lin" valueType="num">
                                          <p:cBhvr>
                                            <p:cTn id="17" dur="500" fill="hold"/>
                                            <p:tgtEl>
                                              <p:spTgt spid="11266"/>
                                            </p:tgtEl>
                                            <p:attrNameLst>
                                              <p:attrName>ppt_x</p:attrName>
                                            </p:attrNameLst>
                                          </p:cBhvr>
                                          <p:tavLst>
                                            <p:tav tm="0">
                                              <p:val>
                                                <p:fltVal val="0.5"/>
                                              </p:val>
                                            </p:tav>
                                            <p:tav tm="100000">
                                              <p:val>
                                                <p:strVal val="#ppt_x"/>
                                              </p:val>
                                            </p:tav>
                                          </p:tavLst>
                                        </p:anim>
                                        <p:anim calcmode="lin" valueType="num">
                                          <p:cBhvr>
                                            <p:cTn id="18" dur="500" fill="hold"/>
                                            <p:tgtEl>
                                              <p:spTgt spid="11266"/>
                                            </p:tgtEl>
                                            <p:attrNameLst>
                                              <p:attrName>ppt_y</p:attrName>
                                            </p:attrNameLst>
                                          </p:cBhvr>
                                          <p:tavLst>
                                            <p:tav tm="0">
                                              <p:val>
                                                <p:fltVal val="0.5"/>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6"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1300" fill="hold"/>
                                            <p:tgtEl>
                                              <p:spTgt spid="15"/>
                                            </p:tgtEl>
                                            <p:attrNameLst>
                                              <p:attrName>ppt_x</p:attrName>
                                            </p:attrNameLst>
                                          </p:cBhvr>
                                          <p:tavLst>
                                            <p:tav tm="0">
                                              <p:val>
                                                <p:strVal val="1+#ppt_w/2"/>
                                              </p:val>
                                            </p:tav>
                                            <p:tav tm="100000">
                                              <p:val>
                                                <p:strVal val="#ppt_x"/>
                                              </p:val>
                                            </p:tav>
                                          </p:tavLst>
                                        </p:anim>
                                        <p:anim calcmode="lin" valueType="num">
                                          <p:cBhvr additive="base">
                                            <p:cTn id="31" dur="13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6"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1300" fill="hold"/>
                                            <p:tgtEl>
                                              <p:spTgt spid="18"/>
                                            </p:tgtEl>
                                            <p:attrNameLst>
                                              <p:attrName>ppt_x</p:attrName>
                                            </p:attrNameLst>
                                          </p:cBhvr>
                                          <p:tavLst>
                                            <p:tav tm="0">
                                              <p:val>
                                                <p:strVal val="1+#ppt_w/2"/>
                                              </p:val>
                                            </p:tav>
                                            <p:tav tm="100000">
                                              <p:val>
                                                <p:strVal val="#ppt_x"/>
                                              </p:val>
                                            </p:tav>
                                          </p:tavLst>
                                        </p:anim>
                                        <p:anim calcmode="lin" valueType="num">
                                          <p:cBhvr additive="base">
                                            <p:cTn id="49" dur="13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6"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1300" fill="hold"/>
                                            <p:tgtEl>
                                              <p:spTgt spid="19"/>
                                            </p:tgtEl>
                                            <p:attrNameLst>
                                              <p:attrName>ppt_x</p:attrName>
                                            </p:attrNameLst>
                                          </p:cBhvr>
                                          <p:tavLst>
                                            <p:tav tm="0">
                                              <p:val>
                                                <p:strVal val="1+#ppt_w/2"/>
                                              </p:val>
                                            </p:tav>
                                            <p:tav tm="100000">
                                              <p:val>
                                                <p:strVal val="#ppt_x"/>
                                              </p:val>
                                            </p:tav>
                                          </p:tavLst>
                                        </p:anim>
                                        <p:anim calcmode="lin" valueType="num">
                                          <p:cBhvr additive="base">
                                            <p:cTn id="55" dur="13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000"/>
                                            <p:tgtEl>
                                              <p:spTgt spid="21"/>
                                            </p:tgtEl>
                                          </p:cBhvr>
                                        </p:animEffect>
                                        <p:anim calcmode="lin" valueType="num">
                                          <p:cBhvr>
                                            <p:cTn id="61" dur="1000" fill="hold"/>
                                            <p:tgtEl>
                                              <p:spTgt spid="21"/>
                                            </p:tgtEl>
                                            <p:attrNameLst>
                                              <p:attrName>ppt_x</p:attrName>
                                            </p:attrNameLst>
                                          </p:cBhvr>
                                          <p:tavLst>
                                            <p:tav tm="0">
                                              <p:val>
                                                <p:strVal val="#ppt_x"/>
                                              </p:val>
                                            </p:tav>
                                            <p:tav tm="100000">
                                              <p:val>
                                                <p:strVal val="#ppt_x"/>
                                              </p:val>
                                            </p:tav>
                                          </p:tavLst>
                                        </p:anim>
                                        <p:anim calcmode="lin" valueType="num">
                                          <p:cBhvr>
                                            <p:cTn id="6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6"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1300" fill="hold"/>
                                            <p:tgtEl>
                                              <p:spTgt spid="23"/>
                                            </p:tgtEl>
                                            <p:attrNameLst>
                                              <p:attrName>ppt_x</p:attrName>
                                            </p:attrNameLst>
                                          </p:cBhvr>
                                          <p:tavLst>
                                            <p:tav tm="0">
                                              <p:val>
                                                <p:strVal val="1+#ppt_w/2"/>
                                              </p:val>
                                            </p:tav>
                                            <p:tav tm="100000">
                                              <p:val>
                                                <p:strVal val="#ppt_x"/>
                                              </p:val>
                                            </p:tav>
                                          </p:tavLst>
                                        </p:anim>
                                        <p:anim calcmode="lin" valueType="num">
                                          <p:cBhvr additive="base">
                                            <p:cTn id="68" dur="13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6"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1300" fill="hold"/>
                                            <p:tgtEl>
                                              <p:spTgt spid="20"/>
                                            </p:tgtEl>
                                            <p:attrNameLst>
                                              <p:attrName>ppt_x</p:attrName>
                                            </p:attrNameLst>
                                          </p:cBhvr>
                                          <p:tavLst>
                                            <p:tav tm="0">
                                              <p:val>
                                                <p:strVal val="1+#ppt_w/2"/>
                                              </p:val>
                                            </p:tav>
                                            <p:tav tm="100000">
                                              <p:val>
                                                <p:strVal val="#ppt_x"/>
                                              </p:val>
                                            </p:tav>
                                          </p:tavLst>
                                        </p:anim>
                                        <p:anim calcmode="lin" valueType="num">
                                          <p:cBhvr additive="base">
                                            <p:cTn id="74" dur="13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6"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1300" fill="hold"/>
                                            <p:tgtEl>
                                              <p:spTgt spid="24"/>
                                            </p:tgtEl>
                                            <p:attrNameLst>
                                              <p:attrName>ppt_x</p:attrName>
                                            </p:attrNameLst>
                                          </p:cBhvr>
                                          <p:tavLst>
                                            <p:tav tm="0">
                                              <p:val>
                                                <p:strVal val="1+#ppt_w/2"/>
                                              </p:val>
                                            </p:tav>
                                            <p:tav tm="100000">
                                              <p:val>
                                                <p:strVal val="#ppt_x"/>
                                              </p:val>
                                            </p:tav>
                                          </p:tavLst>
                                        </p:anim>
                                        <p:anim calcmode="lin" valueType="num">
                                          <p:cBhvr additive="base">
                                            <p:cTn id="80" dur="13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6"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1300" fill="hold"/>
                                            <p:tgtEl>
                                              <p:spTgt spid="22"/>
                                            </p:tgtEl>
                                            <p:attrNameLst>
                                              <p:attrName>ppt_x</p:attrName>
                                            </p:attrNameLst>
                                          </p:cBhvr>
                                          <p:tavLst>
                                            <p:tav tm="0">
                                              <p:val>
                                                <p:strVal val="1+#ppt_w/2"/>
                                              </p:val>
                                            </p:tav>
                                            <p:tav tm="100000">
                                              <p:val>
                                                <p:strVal val="#ppt_x"/>
                                              </p:val>
                                            </p:tav>
                                          </p:tavLst>
                                        </p:anim>
                                        <p:anim calcmode="lin" valueType="num">
                                          <p:cBhvr additive="base">
                                            <p:cTn id="86" dur="13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6" fill="hold" grpId="0" nodeType="click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additive="base">
                                            <p:cTn id="91" dur="1300" fill="hold"/>
                                            <p:tgtEl>
                                              <p:spTgt spid="25"/>
                                            </p:tgtEl>
                                            <p:attrNameLst>
                                              <p:attrName>ppt_x</p:attrName>
                                            </p:attrNameLst>
                                          </p:cBhvr>
                                          <p:tavLst>
                                            <p:tav tm="0">
                                              <p:val>
                                                <p:strVal val="1+#ppt_w/2"/>
                                              </p:val>
                                            </p:tav>
                                            <p:tav tm="100000">
                                              <p:val>
                                                <p:strVal val="#ppt_x"/>
                                              </p:val>
                                            </p:tav>
                                          </p:tavLst>
                                        </p:anim>
                                        <p:anim calcmode="lin" valueType="num">
                                          <p:cBhvr additive="base">
                                            <p:cTn id="92" dur="13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6" fill="hold" grpId="0" nodeType="click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additive="base">
                                            <p:cTn id="97" dur="1300" fill="hold"/>
                                            <p:tgtEl>
                                              <p:spTgt spid="26"/>
                                            </p:tgtEl>
                                            <p:attrNameLst>
                                              <p:attrName>ppt_x</p:attrName>
                                            </p:attrNameLst>
                                          </p:cBhvr>
                                          <p:tavLst>
                                            <p:tav tm="0">
                                              <p:val>
                                                <p:strVal val="1+#ppt_w/2"/>
                                              </p:val>
                                            </p:tav>
                                            <p:tav tm="100000">
                                              <p:val>
                                                <p:strVal val="#ppt_x"/>
                                              </p:val>
                                            </p:tav>
                                          </p:tavLst>
                                        </p:anim>
                                        <p:anim calcmode="lin" valueType="num">
                                          <p:cBhvr additive="base">
                                            <p:cTn id="98" dur="13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8" grpId="0"/>
          <p:bldP spid="23" grpId="0"/>
          <p:bldP spid="24" grpId="0"/>
          <p:bldP spid="19" grpId="0"/>
          <p:bldP spid="20" grpId="0"/>
          <p:bldP spid="22" grpId="0"/>
          <p:bldP spid="25" grpId="0"/>
          <p:bldP spid="2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5888C8C-6459-49EA-86E9-07C9B679BB37}"/>
              </a:ext>
            </a:extLst>
          </p:cNvPr>
          <p:cNvGrpSpPr/>
          <p:nvPr/>
        </p:nvGrpSpPr>
        <p:grpSpPr>
          <a:xfrm>
            <a:off x="0" y="-84118"/>
            <a:ext cx="12192000" cy="6942118"/>
            <a:chOff x="0" y="381000"/>
            <a:chExt cx="12192000" cy="6096000"/>
          </a:xfrm>
        </p:grpSpPr>
        <p:pic>
          <p:nvPicPr>
            <p:cNvPr id="6" name="Picture 5">
              <a:extLst>
                <a:ext uri="{FF2B5EF4-FFF2-40B4-BE49-F238E27FC236}">
                  <a16:creationId xmlns:a16="http://schemas.microsoft.com/office/drawing/2014/main" id="{95C0F82A-65A5-4050-9657-E7E1200919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0"/>
              <a:ext cx="12192000" cy="6096000"/>
            </a:xfrm>
            <a:prstGeom prst="rect">
              <a:avLst/>
            </a:prstGeom>
          </p:spPr>
        </p:pic>
        <p:sp>
          <p:nvSpPr>
            <p:cNvPr id="8" name="Rectangle 7">
              <a:extLst>
                <a:ext uri="{FF2B5EF4-FFF2-40B4-BE49-F238E27FC236}">
                  <a16:creationId xmlns:a16="http://schemas.microsoft.com/office/drawing/2014/main" id="{B0DB67A4-8CA0-48AF-AE60-8CC0001C792B}"/>
                </a:ext>
              </a:extLst>
            </p:cNvPr>
            <p:cNvSpPr/>
            <p:nvPr/>
          </p:nvSpPr>
          <p:spPr>
            <a:xfrm>
              <a:off x="7597833" y="814647"/>
              <a:ext cx="2294312" cy="2149235"/>
            </a:xfrm>
            <a:prstGeom prst="rect">
              <a:avLst/>
            </a:prstGeom>
            <a:solidFill>
              <a:srgbClr val="FCE9DA"/>
            </a:solidFill>
            <a:ln>
              <a:solidFill>
                <a:srgbClr val="FBE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Rounded Corners 13">
            <a:extLst>
              <a:ext uri="{FF2B5EF4-FFF2-40B4-BE49-F238E27FC236}">
                <a16:creationId xmlns:a16="http://schemas.microsoft.com/office/drawing/2014/main" id="{12F218AE-E553-47F5-94AF-FA0AE8B33165}"/>
              </a:ext>
            </a:extLst>
          </p:cNvPr>
          <p:cNvSpPr/>
          <p:nvPr/>
        </p:nvSpPr>
        <p:spPr>
          <a:xfrm>
            <a:off x="299258" y="180214"/>
            <a:ext cx="11521439" cy="647221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5" name="TextBox 14">
            <a:extLst>
              <a:ext uri="{FF2B5EF4-FFF2-40B4-BE49-F238E27FC236}">
                <a16:creationId xmlns:a16="http://schemas.microsoft.com/office/drawing/2014/main" id="{6136C4BA-F0A2-49EB-839D-CE22F54CE9BF}"/>
              </a:ext>
            </a:extLst>
          </p:cNvPr>
          <p:cNvSpPr txBox="1"/>
          <p:nvPr/>
        </p:nvSpPr>
        <p:spPr>
          <a:xfrm>
            <a:off x="371303" y="1005249"/>
            <a:ext cx="11449394" cy="163449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just"/>
            <a:r>
              <a:rPr lang="vi-VN" sz="3200" b="1" dirty="0">
                <a:solidFill>
                  <a:srgbClr val="7030A0"/>
                </a:solidFill>
                <a:latin typeface="Calibri" panose="020F0502020204030204" pitchFamily="34" charset="0"/>
                <a:ea typeface="AvantGarde" panose="00000400000000000000" pitchFamily="2" charset="0"/>
                <a:cs typeface="Calibri" panose="020F0502020204030204" pitchFamily="34" charset="0"/>
              </a:rPr>
              <a:t>Vì các nghệ sĩ đã đem vào cuộc sống một cái nhìn thuần phác, lành mạnh, hóm hỉnh, vui tươi. </a:t>
            </a:r>
            <a:r>
              <a:rPr lang="en-US" sz="3200" b="1" dirty="0" err="1">
                <a:solidFill>
                  <a:srgbClr val="7030A0"/>
                </a:solidFill>
                <a:latin typeface="Calibri" panose="020F0502020204030204" pitchFamily="34" charset="0"/>
                <a:cs typeface="Calibri" panose="020F0502020204030204" pitchFamily="34" charset="0"/>
              </a:rPr>
              <a:t>Bên</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cạnh</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đó</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họ</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cũng</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đã</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sáng</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tạo</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nên</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kĩ</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thuật</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vẽ</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tranh</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và</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pha</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màu</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tinh</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tế</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đặc</a:t>
            </a:r>
            <a:r>
              <a:rPr lang="en-US" sz="3200" b="1" dirty="0">
                <a:solidFill>
                  <a:srgbClr val="7030A0"/>
                </a:solidFill>
                <a:latin typeface="Calibri" panose="020F0502020204030204" pitchFamily="34" charset="0"/>
                <a:cs typeface="Calibri" panose="020F0502020204030204" pitchFamily="34" charset="0"/>
              </a:rPr>
              <a:t> </a:t>
            </a:r>
            <a:r>
              <a:rPr lang="en-US" sz="3200" b="1" dirty="0" err="1">
                <a:solidFill>
                  <a:srgbClr val="7030A0"/>
                </a:solidFill>
                <a:latin typeface="Calibri" panose="020F0502020204030204" pitchFamily="34" charset="0"/>
                <a:cs typeface="Calibri" panose="020F0502020204030204" pitchFamily="34" charset="0"/>
              </a:rPr>
              <a:t>sắc</a:t>
            </a:r>
            <a:r>
              <a:rPr lang="en-US" sz="3200" b="1" dirty="0">
                <a:solidFill>
                  <a:srgbClr val="7030A0"/>
                </a:solidFill>
                <a:latin typeface="Calibri" panose="020F0502020204030204" pitchFamily="34" charset="0"/>
                <a:cs typeface="Calibri" panose="020F0502020204030204" pitchFamily="34" charset="0"/>
              </a:rPr>
              <a:t>.</a:t>
            </a:r>
            <a:endParaRPr lang="en-US" sz="4800" b="1" dirty="0">
              <a:solidFill>
                <a:srgbClr val="7030A0"/>
              </a:solidFill>
              <a:latin typeface="Calibri" panose="020F0502020204030204" pitchFamily="34" charset="0"/>
              <a:ea typeface="AvantGarde" panose="00000400000000000000" pitchFamily="2" charset="0"/>
              <a:cs typeface="Calibri" panose="020F0502020204030204" pitchFamily="34" charset="0"/>
            </a:endParaRPr>
          </a:p>
        </p:txBody>
      </p:sp>
      <p:pic>
        <p:nvPicPr>
          <p:cNvPr id="16386" name="Picture 2" descr="Lão nghệ nhân làng tranh Đông Hồ - Báo ảnh Việt Nam">
            <a:extLst>
              <a:ext uri="{FF2B5EF4-FFF2-40B4-BE49-F238E27FC236}">
                <a16:creationId xmlns:a16="http://schemas.microsoft.com/office/drawing/2014/main" id="{E9CA03BC-15C0-47A4-95F1-A27EDF2DC7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8627" y="3059374"/>
            <a:ext cx="4446131" cy="297548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388" name="Picture 4" descr="Lão nghệ nhân làng tranh Đông Hồ - Báo ảnh Việt Nam">
            <a:extLst>
              <a:ext uri="{FF2B5EF4-FFF2-40B4-BE49-F238E27FC236}">
                <a16:creationId xmlns:a16="http://schemas.microsoft.com/office/drawing/2014/main" id="{29E513B1-A7C6-49DA-81EF-8826B5D4C7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764952">
            <a:off x="6576124" y="3098839"/>
            <a:ext cx="4337728" cy="29496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3">
            <a:extLst>
              <a:ext uri="{FF2B5EF4-FFF2-40B4-BE49-F238E27FC236}">
                <a16:creationId xmlns:a16="http://schemas.microsoft.com/office/drawing/2014/main" id="{5CD4EEE7-BBF2-49DE-AA09-BC030ABDDD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518" y="405624"/>
            <a:ext cx="11302964" cy="859611"/>
          </a:xfrm>
          <a:prstGeom prst="rect">
            <a:avLst/>
          </a:prstGeom>
        </p:spPr>
      </p:pic>
    </p:spTree>
    <p:extLst>
      <p:ext uri="{BB962C8B-B14F-4D97-AF65-F5344CB8AC3E}">
        <p14:creationId xmlns:p14="http://schemas.microsoft.com/office/powerpoint/2010/main" val="477184506"/>
      </p:ext>
    </p:extLst>
  </p:cSld>
  <p:clrMapOvr>
    <a:masterClrMapping/>
  </p:clrMapOvr>
  <mc:AlternateContent xmlns:mc="http://schemas.openxmlformats.org/markup-compatibility/2006" xmlns:p14="http://schemas.microsoft.com/office/powerpoint/2010/main">
    <mc:Choice Requires="p14">
      <p:transition spd="slow" p14:dur="1600" advClick="0">
        <p14:prism isContent="1" isInverted="1"/>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6" fill="hold" grpId="0" nodeType="clickEffect" p14:presetBounceEnd="60000">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14:bounceEnd="60000">
                                          <p:cBhvr additive="base">
                                            <p:cTn id="23" dur="13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24" dur="13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6386"/>
                                            </p:tgtEl>
                                            <p:attrNameLst>
                                              <p:attrName>style.visibility</p:attrName>
                                            </p:attrNameLst>
                                          </p:cBhvr>
                                          <p:to>
                                            <p:strVal val="visible"/>
                                          </p:to>
                                        </p:set>
                                        <p:animEffect transition="in" filter="fade">
                                          <p:cBhvr>
                                            <p:cTn id="29" dur="1000"/>
                                            <p:tgtEl>
                                              <p:spTgt spid="16386"/>
                                            </p:tgtEl>
                                          </p:cBhvr>
                                        </p:animEffect>
                                        <p:anim calcmode="lin" valueType="num">
                                          <p:cBhvr>
                                            <p:cTn id="30" dur="1000" fill="hold"/>
                                            <p:tgtEl>
                                              <p:spTgt spid="16386"/>
                                            </p:tgtEl>
                                            <p:attrNameLst>
                                              <p:attrName>ppt_x</p:attrName>
                                            </p:attrNameLst>
                                          </p:cBhvr>
                                          <p:tavLst>
                                            <p:tav tm="0">
                                              <p:val>
                                                <p:strVal val="#ppt_x"/>
                                              </p:val>
                                            </p:tav>
                                            <p:tav tm="100000">
                                              <p:val>
                                                <p:strVal val="#ppt_x"/>
                                              </p:val>
                                            </p:tav>
                                          </p:tavLst>
                                        </p:anim>
                                        <p:anim calcmode="lin" valueType="num">
                                          <p:cBhvr>
                                            <p:cTn id="31" dur="1000" fill="hold"/>
                                            <p:tgtEl>
                                              <p:spTgt spid="1638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6388"/>
                                            </p:tgtEl>
                                            <p:attrNameLst>
                                              <p:attrName>style.visibility</p:attrName>
                                            </p:attrNameLst>
                                          </p:cBhvr>
                                          <p:to>
                                            <p:strVal val="visible"/>
                                          </p:to>
                                        </p:set>
                                        <p:animEffect transition="in" filter="fade">
                                          <p:cBhvr>
                                            <p:cTn id="34" dur="1000"/>
                                            <p:tgtEl>
                                              <p:spTgt spid="16388"/>
                                            </p:tgtEl>
                                          </p:cBhvr>
                                        </p:animEffect>
                                        <p:anim calcmode="lin" valueType="num">
                                          <p:cBhvr>
                                            <p:cTn id="35" dur="1000" fill="hold"/>
                                            <p:tgtEl>
                                              <p:spTgt spid="16388"/>
                                            </p:tgtEl>
                                            <p:attrNameLst>
                                              <p:attrName>ppt_x</p:attrName>
                                            </p:attrNameLst>
                                          </p:cBhvr>
                                          <p:tavLst>
                                            <p:tav tm="0">
                                              <p:val>
                                                <p:strVal val="#ppt_x"/>
                                              </p:val>
                                            </p:tav>
                                            <p:tav tm="100000">
                                              <p:val>
                                                <p:strVal val="#ppt_x"/>
                                              </p:val>
                                            </p:tav>
                                          </p:tavLst>
                                        </p:anim>
                                        <p:anim calcmode="lin" valueType="num">
                                          <p:cBhvr>
                                            <p:cTn id="36" dur="1000" fill="hold"/>
                                            <p:tgtEl>
                                              <p:spTgt spid="163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6"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300" fill="hold"/>
                                            <p:tgtEl>
                                              <p:spTgt spid="15"/>
                                            </p:tgtEl>
                                            <p:attrNameLst>
                                              <p:attrName>ppt_x</p:attrName>
                                            </p:attrNameLst>
                                          </p:cBhvr>
                                          <p:tavLst>
                                            <p:tav tm="0">
                                              <p:val>
                                                <p:strVal val="1+#ppt_w/2"/>
                                              </p:val>
                                            </p:tav>
                                            <p:tav tm="100000">
                                              <p:val>
                                                <p:strVal val="#ppt_x"/>
                                              </p:val>
                                            </p:tav>
                                          </p:tavLst>
                                        </p:anim>
                                        <p:anim calcmode="lin" valueType="num">
                                          <p:cBhvr additive="base">
                                            <p:cTn id="24" dur="13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6386"/>
                                            </p:tgtEl>
                                            <p:attrNameLst>
                                              <p:attrName>style.visibility</p:attrName>
                                            </p:attrNameLst>
                                          </p:cBhvr>
                                          <p:to>
                                            <p:strVal val="visible"/>
                                          </p:to>
                                        </p:set>
                                        <p:animEffect transition="in" filter="fade">
                                          <p:cBhvr>
                                            <p:cTn id="29" dur="1000"/>
                                            <p:tgtEl>
                                              <p:spTgt spid="16386"/>
                                            </p:tgtEl>
                                          </p:cBhvr>
                                        </p:animEffect>
                                        <p:anim calcmode="lin" valueType="num">
                                          <p:cBhvr>
                                            <p:cTn id="30" dur="1000" fill="hold"/>
                                            <p:tgtEl>
                                              <p:spTgt spid="16386"/>
                                            </p:tgtEl>
                                            <p:attrNameLst>
                                              <p:attrName>ppt_x</p:attrName>
                                            </p:attrNameLst>
                                          </p:cBhvr>
                                          <p:tavLst>
                                            <p:tav tm="0">
                                              <p:val>
                                                <p:strVal val="#ppt_x"/>
                                              </p:val>
                                            </p:tav>
                                            <p:tav tm="100000">
                                              <p:val>
                                                <p:strVal val="#ppt_x"/>
                                              </p:val>
                                            </p:tav>
                                          </p:tavLst>
                                        </p:anim>
                                        <p:anim calcmode="lin" valueType="num">
                                          <p:cBhvr>
                                            <p:cTn id="31" dur="1000" fill="hold"/>
                                            <p:tgtEl>
                                              <p:spTgt spid="1638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6388"/>
                                            </p:tgtEl>
                                            <p:attrNameLst>
                                              <p:attrName>style.visibility</p:attrName>
                                            </p:attrNameLst>
                                          </p:cBhvr>
                                          <p:to>
                                            <p:strVal val="visible"/>
                                          </p:to>
                                        </p:set>
                                        <p:animEffect transition="in" filter="fade">
                                          <p:cBhvr>
                                            <p:cTn id="34" dur="1000"/>
                                            <p:tgtEl>
                                              <p:spTgt spid="16388"/>
                                            </p:tgtEl>
                                          </p:cBhvr>
                                        </p:animEffect>
                                        <p:anim calcmode="lin" valueType="num">
                                          <p:cBhvr>
                                            <p:cTn id="35" dur="1000" fill="hold"/>
                                            <p:tgtEl>
                                              <p:spTgt spid="16388"/>
                                            </p:tgtEl>
                                            <p:attrNameLst>
                                              <p:attrName>ppt_x</p:attrName>
                                            </p:attrNameLst>
                                          </p:cBhvr>
                                          <p:tavLst>
                                            <p:tav tm="0">
                                              <p:val>
                                                <p:strVal val="#ppt_x"/>
                                              </p:val>
                                            </p:tav>
                                            <p:tav tm="100000">
                                              <p:val>
                                                <p:strVal val="#ppt_x"/>
                                              </p:val>
                                            </p:tav>
                                          </p:tavLst>
                                        </p:anim>
                                        <p:anim calcmode="lin" valueType="num">
                                          <p:cBhvr>
                                            <p:cTn id="36" dur="1000" fill="hold"/>
                                            <p:tgtEl>
                                              <p:spTgt spid="163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3351620-8CB9-4B51-AE53-B9AEC41F0F7B}"/>
              </a:ext>
            </a:extLst>
          </p:cNvPr>
          <p:cNvGrpSpPr/>
          <p:nvPr/>
        </p:nvGrpSpPr>
        <p:grpSpPr>
          <a:xfrm>
            <a:off x="0" y="0"/>
            <a:ext cx="12192000" cy="6858000"/>
            <a:chOff x="0" y="0"/>
            <a:chExt cx="12192000" cy="6858000"/>
          </a:xfrm>
        </p:grpSpPr>
        <p:pic>
          <p:nvPicPr>
            <p:cNvPr id="4" name="Picture 3">
              <a:extLst>
                <a:ext uri="{FF2B5EF4-FFF2-40B4-BE49-F238E27FC236}">
                  <a16:creationId xmlns:a16="http://schemas.microsoft.com/office/drawing/2014/main" id="{95FEBDB9-05AC-4865-8720-B321A8FC7AF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45865A44-C459-495A-9870-791808BC96FF}"/>
                </a:ext>
              </a:extLst>
            </p:cNvPr>
            <p:cNvSpPr/>
            <p:nvPr/>
          </p:nvSpPr>
          <p:spPr>
            <a:xfrm>
              <a:off x="7789568" y="998219"/>
              <a:ext cx="2870998" cy="1388141"/>
            </a:xfrm>
            <a:prstGeom prst="rect">
              <a:avLst/>
            </a:prstGeom>
            <a:solidFill>
              <a:srgbClr val="FFFAEC"/>
            </a:solidFill>
            <a:ln>
              <a:solidFill>
                <a:srgbClr val="FFFA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Rectangle: Rounded Corners 8">
            <a:extLst>
              <a:ext uri="{FF2B5EF4-FFF2-40B4-BE49-F238E27FC236}">
                <a16:creationId xmlns:a16="http://schemas.microsoft.com/office/drawing/2014/main" id="{91850990-88AD-48B7-800A-DEA331E55AD0}"/>
              </a:ext>
            </a:extLst>
          </p:cNvPr>
          <p:cNvSpPr/>
          <p:nvPr/>
        </p:nvSpPr>
        <p:spPr>
          <a:xfrm>
            <a:off x="4400863" y="412780"/>
            <a:ext cx="6777409" cy="3947160"/>
          </a:xfrm>
          <a:custGeom>
            <a:avLst/>
            <a:gdLst>
              <a:gd name="connsiteX0" fmla="*/ 0 w 6777409"/>
              <a:gd name="connsiteY0" fmla="*/ 1471225 h 3947160"/>
              <a:gd name="connsiteX1" fmla="*/ 1471225 w 6777409"/>
              <a:gd name="connsiteY1" fmla="*/ 0 h 3947160"/>
              <a:gd name="connsiteX2" fmla="*/ 5306184 w 6777409"/>
              <a:gd name="connsiteY2" fmla="*/ 0 h 3947160"/>
              <a:gd name="connsiteX3" fmla="*/ 6777409 w 6777409"/>
              <a:gd name="connsiteY3" fmla="*/ 1471225 h 3947160"/>
              <a:gd name="connsiteX4" fmla="*/ 6777409 w 6777409"/>
              <a:gd name="connsiteY4" fmla="*/ 2475935 h 3947160"/>
              <a:gd name="connsiteX5" fmla="*/ 5306184 w 6777409"/>
              <a:gd name="connsiteY5" fmla="*/ 3947160 h 3947160"/>
              <a:gd name="connsiteX6" fmla="*/ 1471225 w 6777409"/>
              <a:gd name="connsiteY6" fmla="*/ 3947160 h 3947160"/>
              <a:gd name="connsiteX7" fmla="*/ 0 w 6777409"/>
              <a:gd name="connsiteY7" fmla="*/ 2475935 h 3947160"/>
              <a:gd name="connsiteX8" fmla="*/ 0 w 6777409"/>
              <a:gd name="connsiteY8" fmla="*/ 1471225 h 394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7409" h="3947160" fill="none" extrusionOk="0">
                <a:moveTo>
                  <a:pt x="0" y="1471225"/>
                </a:moveTo>
                <a:cubicBezTo>
                  <a:pt x="71794" y="711883"/>
                  <a:pt x="614915" y="-12795"/>
                  <a:pt x="1471225" y="0"/>
                </a:cubicBezTo>
                <a:cubicBezTo>
                  <a:pt x="2783070" y="109595"/>
                  <a:pt x="4443385" y="16756"/>
                  <a:pt x="5306184" y="0"/>
                </a:cubicBezTo>
                <a:cubicBezTo>
                  <a:pt x="6109126" y="-7935"/>
                  <a:pt x="6809547" y="778186"/>
                  <a:pt x="6777409" y="1471225"/>
                </a:cubicBezTo>
                <a:cubicBezTo>
                  <a:pt x="6688019" y="1622332"/>
                  <a:pt x="6862270" y="2287636"/>
                  <a:pt x="6777409" y="2475935"/>
                </a:cubicBezTo>
                <a:cubicBezTo>
                  <a:pt x="6757470" y="3295298"/>
                  <a:pt x="6252008" y="3933786"/>
                  <a:pt x="5306184" y="3947160"/>
                </a:cubicBezTo>
                <a:cubicBezTo>
                  <a:pt x="4565141" y="3810959"/>
                  <a:pt x="2330777" y="3872384"/>
                  <a:pt x="1471225" y="3947160"/>
                </a:cubicBezTo>
                <a:cubicBezTo>
                  <a:pt x="609941" y="3880129"/>
                  <a:pt x="-135793" y="3230892"/>
                  <a:pt x="0" y="2475935"/>
                </a:cubicBezTo>
                <a:cubicBezTo>
                  <a:pt x="-1136" y="2093596"/>
                  <a:pt x="32053" y="1775730"/>
                  <a:pt x="0" y="1471225"/>
                </a:cubicBezTo>
                <a:close/>
              </a:path>
              <a:path w="6777409" h="3947160" stroke="0" extrusionOk="0">
                <a:moveTo>
                  <a:pt x="0" y="1471225"/>
                </a:moveTo>
                <a:cubicBezTo>
                  <a:pt x="-19568" y="614770"/>
                  <a:pt x="713835" y="-73608"/>
                  <a:pt x="1471225" y="0"/>
                </a:cubicBezTo>
                <a:cubicBezTo>
                  <a:pt x="2792071" y="47539"/>
                  <a:pt x="3561647" y="42437"/>
                  <a:pt x="5306184" y="0"/>
                </a:cubicBezTo>
                <a:cubicBezTo>
                  <a:pt x="6156040" y="-19774"/>
                  <a:pt x="6825980" y="580713"/>
                  <a:pt x="6777409" y="1471225"/>
                </a:cubicBezTo>
                <a:cubicBezTo>
                  <a:pt x="6704528" y="1703176"/>
                  <a:pt x="6692668" y="2308442"/>
                  <a:pt x="6777409" y="2475935"/>
                </a:cubicBezTo>
                <a:cubicBezTo>
                  <a:pt x="6809293" y="3383503"/>
                  <a:pt x="6078041" y="3904117"/>
                  <a:pt x="5306184" y="3947160"/>
                </a:cubicBezTo>
                <a:cubicBezTo>
                  <a:pt x="4360698" y="3920806"/>
                  <a:pt x="3032763" y="3828304"/>
                  <a:pt x="1471225" y="3947160"/>
                </a:cubicBezTo>
                <a:cubicBezTo>
                  <a:pt x="574766" y="3864222"/>
                  <a:pt x="33790" y="3329432"/>
                  <a:pt x="0" y="2475935"/>
                </a:cubicBezTo>
                <a:cubicBezTo>
                  <a:pt x="78494" y="1999225"/>
                  <a:pt x="-64492" y="1609080"/>
                  <a:pt x="0" y="1471225"/>
                </a:cubicBezTo>
                <a:close/>
              </a:path>
            </a:pathLst>
          </a:custGeom>
          <a:solidFill>
            <a:schemeClr val="bg1"/>
          </a:solidFill>
          <a:ln w="28575">
            <a:solidFill>
              <a:schemeClr val="accent1">
                <a:lumMod val="50000"/>
              </a:schemeClr>
            </a:solidFill>
            <a:extLst>
              <a:ext uri="{C807C97D-BFC1-408E-A445-0C87EB9F89A2}">
                <ask:lineSketchStyleProps xmlns:ask="http://schemas.microsoft.com/office/drawing/2018/sketchyshapes" sd="3255299097">
                  <a:prstGeom prst="roundRect">
                    <a:avLst>
                      <a:gd name="adj" fmla="val 37273"/>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05E0B52-36E0-4F89-B3E9-2E1AAAE88A32}"/>
              </a:ext>
            </a:extLst>
          </p:cNvPr>
          <p:cNvSpPr txBox="1"/>
          <p:nvPr/>
        </p:nvSpPr>
        <p:spPr>
          <a:xfrm>
            <a:off x="4957123" y="1817832"/>
            <a:ext cx="5699760" cy="984885"/>
          </a:xfrm>
          <a:prstGeom prst="rect">
            <a:avLst/>
          </a:prstGeom>
          <a:noFill/>
        </p:spPr>
        <p:txBody>
          <a:bodyPr wrap="square" lIns="0" tIns="0" rIns="0" bIns="0" rtlCol="0">
            <a:spAutoFit/>
          </a:bodyPr>
          <a:lstStyle/>
          <a:p>
            <a:pPr marL="514350" indent="-514350" algn="just">
              <a:buAutoNum type="arabicParenR"/>
            </a:pP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Đọc</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vi-VN"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đúng, trôi chảy; đọc diễn cảm bài đọc.</a:t>
            </a:r>
            <a:endParaRPr lang="en-US"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endParaRPr>
          </a:p>
        </p:txBody>
      </p:sp>
      <p:sp>
        <p:nvSpPr>
          <p:cNvPr id="8" name="TextBox 7">
            <a:extLst>
              <a:ext uri="{FF2B5EF4-FFF2-40B4-BE49-F238E27FC236}">
                <a16:creationId xmlns:a16="http://schemas.microsoft.com/office/drawing/2014/main" id="{B379A940-5A19-4619-BD9C-E6D151ABA2ED}"/>
              </a:ext>
            </a:extLst>
          </p:cNvPr>
          <p:cNvSpPr txBox="1"/>
          <p:nvPr/>
        </p:nvSpPr>
        <p:spPr>
          <a:xfrm>
            <a:off x="4957123" y="2979825"/>
            <a:ext cx="5699760" cy="984885"/>
          </a:xfrm>
          <a:prstGeom prst="rect">
            <a:avLst/>
          </a:prstGeom>
          <a:noFill/>
        </p:spPr>
        <p:txBody>
          <a:bodyPr wrap="square" lIns="0" tIns="0" rIns="0" bIns="0" rtlCol="0">
            <a:spAutoFit/>
          </a:bodyPr>
          <a:lstStyle/>
          <a:p>
            <a:pPr algn="just"/>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2)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Trình</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bày</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đ</a:t>
            </a:r>
            <a:r>
              <a:rPr lang="vi-VN"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ược</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nội</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dung, ý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nghĩa</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của</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câu</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chuyện</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a:t>
            </a:r>
            <a:endParaRPr lang="en-US"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endParaRPr>
          </a:p>
        </p:txBody>
      </p:sp>
      <p:pic>
        <p:nvPicPr>
          <p:cNvPr id="10" name="Picture 9">
            <a:extLst>
              <a:ext uri="{FF2B5EF4-FFF2-40B4-BE49-F238E27FC236}">
                <a16:creationId xmlns:a16="http://schemas.microsoft.com/office/drawing/2014/main" id="{C353921C-76DE-4D43-AC32-DBD09EFEDD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6193" y="514798"/>
            <a:ext cx="3712786" cy="1201016"/>
          </a:xfrm>
          <a:prstGeom prst="rect">
            <a:avLst/>
          </a:prstGeom>
        </p:spPr>
      </p:pic>
    </p:spTree>
    <p:extLst>
      <p:ext uri="{BB962C8B-B14F-4D97-AF65-F5344CB8AC3E}">
        <p14:creationId xmlns:p14="http://schemas.microsoft.com/office/powerpoint/2010/main" val="2021413472"/>
      </p:ext>
    </p:extLst>
  </p:cSld>
  <p:clrMapOvr>
    <a:masterClrMapping/>
  </p:clrMapOvr>
  <mc:AlternateContent xmlns:mc="http://schemas.openxmlformats.org/markup-compatibility/2006" xmlns:p14="http://schemas.microsoft.com/office/powerpoint/2010/main">
    <mc:Choice Requires="p14">
      <p:transition spd="slow" p14:dur="1400" advClick="0">
        <p14:ripple/>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14:presetBounceEnd="60000">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14:bounceEnd="60000">
                                          <p:cBhvr additive="base">
                                            <p:cTn id="14" dur="13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15" dur="13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14:presetBounceEnd="600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60000">
                                          <p:cBhvr additive="base">
                                            <p:cTn id="20" dur="1400" fill="hold"/>
                                            <p:tgtEl>
                                              <p:spTgt spid="8"/>
                                            </p:tgtEl>
                                            <p:attrNameLst>
                                              <p:attrName>ppt_x</p:attrName>
                                            </p:attrNameLst>
                                          </p:cBhvr>
                                          <p:tavLst>
                                            <p:tav tm="0">
                                              <p:val>
                                                <p:strVal val="#ppt_x"/>
                                              </p:val>
                                            </p:tav>
                                            <p:tav tm="100000">
                                              <p:val>
                                                <p:strVal val="#ppt_x"/>
                                              </p:val>
                                            </p:tav>
                                          </p:tavLst>
                                        </p:anim>
                                        <p:anim calcmode="lin" valueType="num" p14:bounceEnd="60000">
                                          <p:cBhvr additive="base">
                                            <p:cTn id="21" dur="14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300" fill="hold"/>
                                            <p:tgtEl>
                                              <p:spTgt spid="7"/>
                                            </p:tgtEl>
                                            <p:attrNameLst>
                                              <p:attrName>ppt_x</p:attrName>
                                            </p:attrNameLst>
                                          </p:cBhvr>
                                          <p:tavLst>
                                            <p:tav tm="0">
                                              <p:val>
                                                <p:strVal val="#ppt_x"/>
                                              </p:val>
                                            </p:tav>
                                            <p:tav tm="100000">
                                              <p:val>
                                                <p:strVal val="#ppt_x"/>
                                              </p:val>
                                            </p:tav>
                                          </p:tavLst>
                                        </p:anim>
                                        <p:anim calcmode="lin" valueType="num">
                                          <p:cBhvr additive="base">
                                            <p:cTn id="15" dur="13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400" fill="hold"/>
                                            <p:tgtEl>
                                              <p:spTgt spid="8"/>
                                            </p:tgtEl>
                                            <p:attrNameLst>
                                              <p:attrName>ppt_x</p:attrName>
                                            </p:attrNameLst>
                                          </p:cBhvr>
                                          <p:tavLst>
                                            <p:tav tm="0">
                                              <p:val>
                                                <p:strVal val="#ppt_x"/>
                                              </p:val>
                                            </p:tav>
                                            <p:tav tm="100000">
                                              <p:val>
                                                <p:strVal val="#ppt_x"/>
                                              </p:val>
                                            </p:tav>
                                          </p:tavLst>
                                        </p:anim>
                                        <p:anim calcmode="lin" valueType="num">
                                          <p:cBhvr additive="base">
                                            <p:cTn id="21" dur="14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B1D174A-AE2B-4C3E-ACAE-86612C18F0EC}"/>
              </a:ext>
            </a:extLst>
          </p:cNvPr>
          <p:cNvGrpSpPr/>
          <p:nvPr/>
        </p:nvGrpSpPr>
        <p:grpSpPr>
          <a:xfrm>
            <a:off x="-85725" y="0"/>
            <a:ext cx="12196774" cy="6858000"/>
            <a:chOff x="0" y="0"/>
            <a:chExt cx="12196774" cy="6478193"/>
          </a:xfrm>
        </p:grpSpPr>
        <p:pic>
          <p:nvPicPr>
            <p:cNvPr id="8" name="Picture 7">
              <a:extLst>
                <a:ext uri="{FF2B5EF4-FFF2-40B4-BE49-F238E27FC236}">
                  <a16:creationId xmlns:a16="http://schemas.microsoft.com/office/drawing/2014/main" id="{D24B6BE1-D885-427C-A06D-1C392B82D6C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6774" cy="6478193"/>
            </a:xfrm>
            <a:prstGeom prst="rect">
              <a:avLst/>
            </a:prstGeom>
          </p:spPr>
        </p:pic>
        <p:sp>
          <p:nvSpPr>
            <p:cNvPr id="9" name="Flowchart: Process 8">
              <a:extLst>
                <a:ext uri="{FF2B5EF4-FFF2-40B4-BE49-F238E27FC236}">
                  <a16:creationId xmlns:a16="http://schemas.microsoft.com/office/drawing/2014/main" id="{DC58565B-8946-44CA-885B-F928948B98B7}"/>
                </a:ext>
              </a:extLst>
            </p:cNvPr>
            <p:cNvSpPr/>
            <p:nvPr/>
          </p:nvSpPr>
          <p:spPr>
            <a:xfrm>
              <a:off x="7474225" y="1126435"/>
              <a:ext cx="3604591" cy="2425148"/>
            </a:xfrm>
            <a:prstGeom prst="flowChartProcess">
              <a:avLst/>
            </a:prstGeom>
            <a:solidFill>
              <a:srgbClr val="FFFAEC"/>
            </a:solidFill>
            <a:ln>
              <a:solidFill>
                <a:srgbClr val="FFFA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Rounded Corners 8">
            <a:extLst>
              <a:ext uri="{FF2B5EF4-FFF2-40B4-BE49-F238E27FC236}">
                <a16:creationId xmlns:a16="http://schemas.microsoft.com/office/drawing/2014/main" id="{8C2FFC50-7FCC-46CB-9F49-834DFC3F6200}"/>
              </a:ext>
            </a:extLst>
          </p:cNvPr>
          <p:cNvSpPr/>
          <p:nvPr/>
        </p:nvSpPr>
        <p:spPr>
          <a:xfrm>
            <a:off x="5399773" y="1612390"/>
            <a:ext cx="6601727" cy="3633220"/>
          </a:xfrm>
          <a:custGeom>
            <a:avLst/>
            <a:gdLst>
              <a:gd name="connsiteX0" fmla="*/ 0 w 5806613"/>
              <a:gd name="connsiteY0" fmla="*/ 1354210 h 3633220"/>
              <a:gd name="connsiteX1" fmla="*/ 1354210 w 5806613"/>
              <a:gd name="connsiteY1" fmla="*/ 0 h 3633220"/>
              <a:gd name="connsiteX2" fmla="*/ 4452403 w 5806613"/>
              <a:gd name="connsiteY2" fmla="*/ 0 h 3633220"/>
              <a:gd name="connsiteX3" fmla="*/ 5806613 w 5806613"/>
              <a:gd name="connsiteY3" fmla="*/ 1354210 h 3633220"/>
              <a:gd name="connsiteX4" fmla="*/ 5806613 w 5806613"/>
              <a:gd name="connsiteY4" fmla="*/ 2279010 h 3633220"/>
              <a:gd name="connsiteX5" fmla="*/ 4452403 w 5806613"/>
              <a:gd name="connsiteY5" fmla="*/ 3633220 h 3633220"/>
              <a:gd name="connsiteX6" fmla="*/ 1354210 w 5806613"/>
              <a:gd name="connsiteY6" fmla="*/ 3633220 h 3633220"/>
              <a:gd name="connsiteX7" fmla="*/ 0 w 5806613"/>
              <a:gd name="connsiteY7" fmla="*/ 2279010 h 3633220"/>
              <a:gd name="connsiteX8" fmla="*/ 0 w 5806613"/>
              <a:gd name="connsiteY8" fmla="*/ 1354210 h 363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06613" h="3633220" fill="none" extrusionOk="0">
                <a:moveTo>
                  <a:pt x="0" y="1354210"/>
                </a:moveTo>
                <a:cubicBezTo>
                  <a:pt x="84266" y="668734"/>
                  <a:pt x="543801" y="-18267"/>
                  <a:pt x="1354210" y="0"/>
                </a:cubicBezTo>
                <a:cubicBezTo>
                  <a:pt x="2275001" y="109595"/>
                  <a:pt x="3005855" y="16756"/>
                  <a:pt x="4452403" y="0"/>
                </a:cubicBezTo>
                <a:cubicBezTo>
                  <a:pt x="5149640" y="-41916"/>
                  <a:pt x="5836057" y="715780"/>
                  <a:pt x="5806613" y="1354210"/>
                </a:cubicBezTo>
                <a:cubicBezTo>
                  <a:pt x="5780487" y="1508285"/>
                  <a:pt x="5824020" y="1893487"/>
                  <a:pt x="5806613" y="2279010"/>
                </a:cubicBezTo>
                <a:cubicBezTo>
                  <a:pt x="5755917" y="3044281"/>
                  <a:pt x="5279485" y="3625276"/>
                  <a:pt x="4452403" y="3633220"/>
                </a:cubicBezTo>
                <a:cubicBezTo>
                  <a:pt x="3966397" y="3497019"/>
                  <a:pt x="2759725" y="3558444"/>
                  <a:pt x="1354210" y="3633220"/>
                </a:cubicBezTo>
                <a:cubicBezTo>
                  <a:pt x="572499" y="3586743"/>
                  <a:pt x="-62783" y="3000299"/>
                  <a:pt x="0" y="2279010"/>
                </a:cubicBezTo>
                <a:cubicBezTo>
                  <a:pt x="-52846" y="2024365"/>
                  <a:pt x="50086" y="1726415"/>
                  <a:pt x="0" y="1354210"/>
                </a:cubicBezTo>
                <a:close/>
              </a:path>
              <a:path w="5806613" h="3633220" stroke="0" extrusionOk="0">
                <a:moveTo>
                  <a:pt x="0" y="1354210"/>
                </a:moveTo>
                <a:cubicBezTo>
                  <a:pt x="-45546" y="504071"/>
                  <a:pt x="638968" y="-43605"/>
                  <a:pt x="1354210" y="0"/>
                </a:cubicBezTo>
                <a:cubicBezTo>
                  <a:pt x="2707170" y="47539"/>
                  <a:pt x="4126612" y="42437"/>
                  <a:pt x="4452403" y="0"/>
                </a:cubicBezTo>
                <a:cubicBezTo>
                  <a:pt x="5320745" y="-63811"/>
                  <a:pt x="5841040" y="551031"/>
                  <a:pt x="5806613" y="1354210"/>
                </a:cubicBezTo>
                <a:cubicBezTo>
                  <a:pt x="5821350" y="1695303"/>
                  <a:pt x="5768866" y="2052578"/>
                  <a:pt x="5806613" y="2279010"/>
                </a:cubicBezTo>
                <a:cubicBezTo>
                  <a:pt x="5811832" y="3042477"/>
                  <a:pt x="5132129" y="3561071"/>
                  <a:pt x="4452403" y="3633220"/>
                </a:cubicBezTo>
                <a:cubicBezTo>
                  <a:pt x="4064216" y="3606866"/>
                  <a:pt x="2320670" y="3514364"/>
                  <a:pt x="1354210" y="3633220"/>
                </a:cubicBezTo>
                <a:cubicBezTo>
                  <a:pt x="560890" y="3588344"/>
                  <a:pt x="71624" y="3113748"/>
                  <a:pt x="0" y="2279010"/>
                </a:cubicBezTo>
                <a:cubicBezTo>
                  <a:pt x="-52633" y="2081877"/>
                  <a:pt x="79829" y="1470142"/>
                  <a:pt x="0" y="1354210"/>
                </a:cubicBezTo>
                <a:close/>
              </a:path>
            </a:pathLst>
          </a:custGeom>
          <a:solidFill>
            <a:schemeClr val="bg1"/>
          </a:solidFill>
          <a:ln w="28575">
            <a:solidFill>
              <a:schemeClr val="accent1">
                <a:lumMod val="50000"/>
              </a:schemeClr>
            </a:solidFill>
            <a:extLst>
              <a:ext uri="{C807C97D-BFC1-408E-A445-0C87EB9F89A2}">
                <ask:lineSketchStyleProps xmlns:ask="http://schemas.microsoft.com/office/drawing/2018/sketchyshapes" sd="3255299097">
                  <a:custGeom>
                    <a:avLst/>
                    <a:gdLst>
                      <a:gd name="connsiteX0" fmla="*/ 0 w 6601727"/>
                      <a:gd name="connsiteY0" fmla="*/ 1354210 h 3633220"/>
                      <a:gd name="connsiteX1" fmla="*/ 1354210 w 6601727"/>
                      <a:gd name="connsiteY1" fmla="*/ 0 h 3633220"/>
                      <a:gd name="connsiteX2" fmla="*/ 5247517 w 6601727"/>
                      <a:gd name="connsiteY2" fmla="*/ 0 h 3633220"/>
                      <a:gd name="connsiteX3" fmla="*/ 6601727 w 6601727"/>
                      <a:gd name="connsiteY3" fmla="*/ 1354210 h 3633220"/>
                      <a:gd name="connsiteX4" fmla="*/ 6601727 w 6601727"/>
                      <a:gd name="connsiteY4" fmla="*/ 2279010 h 3633220"/>
                      <a:gd name="connsiteX5" fmla="*/ 5247517 w 6601727"/>
                      <a:gd name="connsiteY5" fmla="*/ 3633220 h 3633220"/>
                      <a:gd name="connsiteX6" fmla="*/ 1354210 w 6601727"/>
                      <a:gd name="connsiteY6" fmla="*/ 3633220 h 3633220"/>
                      <a:gd name="connsiteX7" fmla="*/ 0 w 6601727"/>
                      <a:gd name="connsiteY7" fmla="*/ 2279010 h 3633220"/>
                      <a:gd name="connsiteX8" fmla="*/ 0 w 6601727"/>
                      <a:gd name="connsiteY8" fmla="*/ 1354210 h 363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01727" h="3633220" fill="none" extrusionOk="0">
                        <a:moveTo>
                          <a:pt x="0" y="1354210"/>
                        </a:moveTo>
                        <a:cubicBezTo>
                          <a:pt x="84266" y="668734"/>
                          <a:pt x="543801" y="-18267"/>
                          <a:pt x="1354210" y="0"/>
                        </a:cubicBezTo>
                        <a:cubicBezTo>
                          <a:pt x="2463286" y="109595"/>
                          <a:pt x="3335649" y="16756"/>
                          <a:pt x="5247517" y="0"/>
                        </a:cubicBezTo>
                        <a:cubicBezTo>
                          <a:pt x="5944754" y="-41916"/>
                          <a:pt x="6631171" y="715780"/>
                          <a:pt x="6601727" y="1354210"/>
                        </a:cubicBezTo>
                        <a:cubicBezTo>
                          <a:pt x="6575601" y="1508285"/>
                          <a:pt x="6619134" y="1893487"/>
                          <a:pt x="6601727" y="2279010"/>
                        </a:cubicBezTo>
                        <a:cubicBezTo>
                          <a:pt x="6551031" y="3044281"/>
                          <a:pt x="6074599" y="3625276"/>
                          <a:pt x="5247517" y="3633220"/>
                        </a:cubicBezTo>
                        <a:cubicBezTo>
                          <a:pt x="3729818" y="3497019"/>
                          <a:pt x="2444726" y="3558444"/>
                          <a:pt x="1354210" y="3633220"/>
                        </a:cubicBezTo>
                        <a:cubicBezTo>
                          <a:pt x="572499" y="3586743"/>
                          <a:pt x="-62783" y="3000299"/>
                          <a:pt x="0" y="2279010"/>
                        </a:cubicBezTo>
                        <a:cubicBezTo>
                          <a:pt x="-52846" y="2024365"/>
                          <a:pt x="50086" y="1726415"/>
                          <a:pt x="0" y="1354210"/>
                        </a:cubicBezTo>
                        <a:close/>
                      </a:path>
                      <a:path w="6601727" h="3633220" stroke="0" extrusionOk="0">
                        <a:moveTo>
                          <a:pt x="0" y="1354210"/>
                        </a:moveTo>
                        <a:cubicBezTo>
                          <a:pt x="-45546" y="504071"/>
                          <a:pt x="638968" y="-43605"/>
                          <a:pt x="1354210" y="0"/>
                        </a:cubicBezTo>
                        <a:cubicBezTo>
                          <a:pt x="2281442" y="47539"/>
                          <a:pt x="4786382" y="42437"/>
                          <a:pt x="5247517" y="0"/>
                        </a:cubicBezTo>
                        <a:cubicBezTo>
                          <a:pt x="6115859" y="-63811"/>
                          <a:pt x="6636154" y="551031"/>
                          <a:pt x="6601727" y="1354210"/>
                        </a:cubicBezTo>
                        <a:cubicBezTo>
                          <a:pt x="6616464" y="1695303"/>
                          <a:pt x="6563980" y="2052578"/>
                          <a:pt x="6601727" y="2279010"/>
                        </a:cubicBezTo>
                        <a:cubicBezTo>
                          <a:pt x="6606946" y="3042477"/>
                          <a:pt x="5927243" y="3561071"/>
                          <a:pt x="5247517" y="3633220"/>
                        </a:cubicBezTo>
                        <a:cubicBezTo>
                          <a:pt x="3410539" y="3606866"/>
                          <a:pt x="2763573" y="3514364"/>
                          <a:pt x="1354210" y="3633220"/>
                        </a:cubicBezTo>
                        <a:cubicBezTo>
                          <a:pt x="560890" y="3588344"/>
                          <a:pt x="71624" y="3113748"/>
                          <a:pt x="0" y="2279010"/>
                        </a:cubicBezTo>
                        <a:cubicBezTo>
                          <a:pt x="-52633" y="2081877"/>
                          <a:pt x="79829" y="1470142"/>
                          <a:pt x="0" y="1354210"/>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5000"/>
              </a:lnSpc>
              <a:spcAft>
                <a:spcPts val="800"/>
              </a:spcAft>
            </a:pP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văn</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ca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ngợi</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nghệ</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sĩ</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dân</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gian</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tạo</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ra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tác</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phẩm</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văn</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hóa</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truyền</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đặc</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sắc</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dân</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tộc</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nhắn</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nhủ</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mọi</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người</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hãy</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biết</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quý</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giữ</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gìn</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nét</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đẹp</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cổ</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truyền</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700" dirty="0" err="1">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2700" dirty="0">
                <a:solidFill>
                  <a:srgbClr val="301D1B"/>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700" dirty="0">
              <a:solidFill>
                <a:srgbClr val="301D1B"/>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Rectangle 13">
            <a:extLst>
              <a:ext uri="{FF2B5EF4-FFF2-40B4-BE49-F238E27FC236}">
                <a16:creationId xmlns:a16="http://schemas.microsoft.com/office/drawing/2014/main" id="{A0EEF7EE-625D-47AC-9457-DB2E3BA2E1E4}"/>
              </a:ext>
            </a:extLst>
          </p:cNvPr>
          <p:cNvSpPr/>
          <p:nvPr/>
        </p:nvSpPr>
        <p:spPr>
          <a:xfrm>
            <a:off x="7577665" y="417258"/>
            <a:ext cx="2832827" cy="1015663"/>
          </a:xfrm>
          <a:prstGeom prst="rect">
            <a:avLst/>
          </a:prstGeom>
          <a:noFill/>
        </p:spPr>
        <p:txBody>
          <a:bodyPr wrap="none" lIns="91440" tIns="45720" rIns="91440" bIns="45720">
            <a:spAutoFit/>
          </a:bodyPr>
          <a:lstStyle/>
          <a:p>
            <a:pPr algn="ctr"/>
            <a:r>
              <a:rPr lang="vi-VN" sz="6000" b="1" cap="none" spc="0" dirty="0">
                <a:ln w="13462">
                  <a:solidFill>
                    <a:schemeClr val="bg1"/>
                  </a:solidFill>
                  <a:prstDash val="solid"/>
                </a:ln>
                <a:solidFill>
                  <a:srgbClr val="FF0066"/>
                </a:solidFill>
                <a:effectLst>
                  <a:outerShdw dist="38100" dir="2700000" algn="bl" rotWithShape="0">
                    <a:schemeClr val="accent5"/>
                  </a:outerShdw>
                </a:effectLst>
                <a:latin typeface="#9Slide06 SVNBlow Brush" pitchFamily="2" charset="0"/>
              </a:rPr>
              <a:t>Nội dung</a:t>
            </a:r>
            <a:endParaRPr lang="en-US" sz="6000" b="1" cap="none" spc="0" dirty="0">
              <a:ln w="13462">
                <a:solidFill>
                  <a:schemeClr val="bg1"/>
                </a:solidFill>
                <a:prstDash val="solid"/>
              </a:ln>
              <a:solidFill>
                <a:srgbClr val="FF0066"/>
              </a:solidFill>
              <a:effectLst>
                <a:outerShdw dist="38100" dir="2700000" algn="bl" rotWithShape="0">
                  <a:schemeClr val="accent5"/>
                </a:outerShdw>
              </a:effectLst>
              <a:latin typeface="#9Slide06 SVNBlow Brush" pitchFamily="2" charset="0"/>
            </a:endParaRPr>
          </a:p>
        </p:txBody>
      </p:sp>
    </p:spTree>
    <p:extLst>
      <p:ext uri="{BB962C8B-B14F-4D97-AF65-F5344CB8AC3E}">
        <p14:creationId xmlns:p14="http://schemas.microsoft.com/office/powerpoint/2010/main" val="287392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EEA9A5F-664F-4176-A76E-111071551E7B}"/>
              </a:ext>
            </a:extLst>
          </p:cNvPr>
          <p:cNvGrpSpPr/>
          <p:nvPr/>
        </p:nvGrpSpPr>
        <p:grpSpPr>
          <a:xfrm>
            <a:off x="0" y="0"/>
            <a:ext cx="12169832" cy="6858000"/>
            <a:chOff x="0" y="0"/>
            <a:chExt cx="12169832" cy="6858000"/>
          </a:xfrm>
        </p:grpSpPr>
        <p:pic>
          <p:nvPicPr>
            <p:cNvPr id="2" name="Picture 1">
              <a:extLst>
                <a:ext uri="{FF2B5EF4-FFF2-40B4-BE49-F238E27FC236}">
                  <a16:creationId xmlns:a16="http://schemas.microsoft.com/office/drawing/2014/main" id="{FC46CE75-D367-4EE9-90DC-C37E7AA4359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69832" cy="6858000"/>
            </a:xfrm>
            <a:prstGeom prst="rect">
              <a:avLst/>
            </a:prstGeom>
          </p:spPr>
        </p:pic>
        <p:sp>
          <p:nvSpPr>
            <p:cNvPr id="4" name="Rectangle 3">
              <a:extLst>
                <a:ext uri="{FF2B5EF4-FFF2-40B4-BE49-F238E27FC236}">
                  <a16:creationId xmlns:a16="http://schemas.microsoft.com/office/drawing/2014/main" id="{2DEF050F-5D88-4CEE-95D3-EA8155BE9436}"/>
                </a:ext>
              </a:extLst>
            </p:cNvPr>
            <p:cNvSpPr/>
            <p:nvPr/>
          </p:nvSpPr>
          <p:spPr>
            <a:xfrm>
              <a:off x="1080655" y="3591098"/>
              <a:ext cx="3325090" cy="1130531"/>
            </a:xfrm>
            <a:prstGeom prst="rect">
              <a:avLst/>
            </a:prstGeom>
            <a:solidFill>
              <a:srgbClr val="EFD193"/>
            </a:solidFill>
            <a:ln>
              <a:solidFill>
                <a:srgbClr val="F1D3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a:extLst>
              <a:ext uri="{FF2B5EF4-FFF2-40B4-BE49-F238E27FC236}">
                <a16:creationId xmlns:a16="http://schemas.microsoft.com/office/drawing/2014/main" id="{ACA91BBD-8BBD-4F52-A1AB-62046F67282D}"/>
              </a:ext>
            </a:extLst>
          </p:cNvPr>
          <p:cNvSpPr txBox="1"/>
          <p:nvPr/>
        </p:nvSpPr>
        <p:spPr>
          <a:xfrm>
            <a:off x="1223677" y="2077425"/>
            <a:ext cx="4650184" cy="1015663"/>
          </a:xfrm>
          <a:prstGeom prst="rect">
            <a:avLst/>
          </a:prstGeom>
          <a:noFill/>
        </p:spPr>
        <p:txBody>
          <a:bodyPr wrap="none" lIns="0" tIns="0" rIns="0" bIns="0" rtlCol="0">
            <a:spAutoFit/>
          </a:bodyPr>
          <a:lstStyle/>
          <a:p>
            <a:pPr algn="l"/>
            <a:r>
              <a:rPr lang="vi-VN" sz="6600" dirty="0">
                <a:solidFill>
                  <a:srgbClr val="002060"/>
                </a:solidFill>
                <a:latin typeface="#9Slide06 SVNBlow Brush" pitchFamily="2" charset="0"/>
              </a:rPr>
              <a:t>đọc diễn cảm</a:t>
            </a:r>
            <a:endParaRPr lang="en-US" sz="6600" dirty="0">
              <a:solidFill>
                <a:srgbClr val="002060"/>
              </a:solidFill>
              <a:latin typeface="#9Slide06 SVNBlow Brush" pitchFamily="2" charset="0"/>
            </a:endParaRPr>
          </a:p>
        </p:txBody>
      </p:sp>
    </p:spTree>
    <p:extLst>
      <p:ext uri="{BB962C8B-B14F-4D97-AF65-F5344CB8AC3E}">
        <p14:creationId xmlns:p14="http://schemas.microsoft.com/office/powerpoint/2010/main" val="1271161860"/>
      </p:ext>
    </p:extLst>
  </p:cSld>
  <p:clrMapOvr>
    <a:masterClrMapping/>
  </p:clrMapOvr>
  <p:transition spd="slow" advClick="0">
    <p:wheel spokes="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55AC9B6-1D8D-4708-9F43-1038A713203F}"/>
              </a:ext>
            </a:extLst>
          </p:cNvPr>
          <p:cNvGrpSpPr/>
          <p:nvPr/>
        </p:nvGrpSpPr>
        <p:grpSpPr>
          <a:xfrm>
            <a:off x="-69815" y="0"/>
            <a:ext cx="12261816" cy="6858000"/>
            <a:chOff x="-69815" y="0"/>
            <a:chExt cx="12261816" cy="6494454"/>
          </a:xfrm>
        </p:grpSpPr>
        <p:pic>
          <p:nvPicPr>
            <p:cNvPr id="15" name="Picture 14">
              <a:extLst>
                <a:ext uri="{FF2B5EF4-FFF2-40B4-BE49-F238E27FC236}">
                  <a16:creationId xmlns:a16="http://schemas.microsoft.com/office/drawing/2014/main" id="{6D61B725-D90D-473B-806D-D88D99F9D8D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9815" y="0"/>
              <a:ext cx="12261816" cy="6494454"/>
            </a:xfrm>
            <a:prstGeom prst="rect">
              <a:avLst/>
            </a:prstGeom>
          </p:spPr>
        </p:pic>
        <p:sp>
          <p:nvSpPr>
            <p:cNvPr id="2" name="Rectangle 1">
              <a:extLst>
                <a:ext uri="{FF2B5EF4-FFF2-40B4-BE49-F238E27FC236}">
                  <a16:creationId xmlns:a16="http://schemas.microsoft.com/office/drawing/2014/main" id="{33B75EC3-8618-4504-8434-DBA22F758FBA}"/>
                </a:ext>
              </a:extLst>
            </p:cNvPr>
            <p:cNvSpPr/>
            <p:nvPr/>
          </p:nvSpPr>
          <p:spPr>
            <a:xfrm>
              <a:off x="8994371" y="464820"/>
              <a:ext cx="2809702" cy="1796242"/>
            </a:xfrm>
            <a:prstGeom prst="rect">
              <a:avLst/>
            </a:prstGeom>
            <a:solidFill>
              <a:srgbClr val="ACDEBB"/>
            </a:solidFill>
            <a:ln>
              <a:solidFill>
                <a:srgbClr val="ACE0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Rounded Corners 2">
            <a:extLst>
              <a:ext uri="{FF2B5EF4-FFF2-40B4-BE49-F238E27FC236}">
                <a16:creationId xmlns:a16="http://schemas.microsoft.com/office/drawing/2014/main" id="{5525ED0F-1280-42E7-90A0-199F8E750E5F}"/>
              </a:ext>
            </a:extLst>
          </p:cNvPr>
          <p:cNvSpPr/>
          <p:nvPr/>
        </p:nvSpPr>
        <p:spPr>
          <a:xfrm>
            <a:off x="7486552" y="531211"/>
            <a:ext cx="3015638" cy="1021556"/>
          </a:xfrm>
          <a:prstGeom prst="roundRect">
            <a:avLst/>
          </a:prstGeom>
        </p:spPr>
        <p:style>
          <a:lnRef idx="2">
            <a:schemeClr val="accent1"/>
          </a:lnRef>
          <a:fillRef idx="1">
            <a:schemeClr val="lt1"/>
          </a:fillRef>
          <a:effectRef idx="0">
            <a:schemeClr val="accent1"/>
          </a:effectRef>
          <a:fontRef idx="minor">
            <a:schemeClr val="dk1"/>
          </a:fontRef>
        </p:style>
        <p:txBody>
          <a:bodyPr wrap="none" lIns="91440" tIns="45720" rIns="91440" bIns="45720">
            <a:spAutoFit/>
          </a:bodyPr>
          <a:lstStyle/>
          <a:p>
            <a:pPr algn="ctr"/>
            <a:r>
              <a:rPr lang="vi-VN" sz="5400" b="1" cap="none" spc="0" dirty="0">
                <a:ln w="13462">
                  <a:solidFill>
                    <a:schemeClr val="bg1"/>
                  </a:solidFill>
                  <a:prstDash val="solid"/>
                </a:ln>
                <a:solidFill>
                  <a:srgbClr val="FF0066"/>
                </a:solidFill>
                <a:effectLst>
                  <a:outerShdw dist="38100" dir="2700000" algn="bl" rotWithShape="0">
                    <a:schemeClr val="accent5"/>
                  </a:outerShdw>
                </a:effectLst>
                <a:latin typeface="#9Slide06 SVNBlow Brush" pitchFamily="2" charset="0"/>
              </a:rPr>
              <a:t>Giọng đọc</a:t>
            </a:r>
            <a:endParaRPr lang="en-US" sz="5400" b="1" cap="none" spc="0" dirty="0">
              <a:ln w="13462">
                <a:solidFill>
                  <a:schemeClr val="bg1"/>
                </a:solidFill>
                <a:prstDash val="solid"/>
              </a:ln>
              <a:solidFill>
                <a:srgbClr val="FF0066"/>
              </a:solidFill>
              <a:effectLst>
                <a:outerShdw dist="38100" dir="2700000" algn="bl" rotWithShape="0">
                  <a:schemeClr val="accent5"/>
                </a:outerShdw>
              </a:effectLst>
              <a:latin typeface="#9Slide06 SVNBlow Brush" pitchFamily="2" charset="0"/>
            </a:endParaRPr>
          </a:p>
        </p:txBody>
      </p:sp>
      <p:sp>
        <p:nvSpPr>
          <p:cNvPr id="16" name="Rectangle: Rounded Corners 8">
            <a:extLst>
              <a:ext uri="{FF2B5EF4-FFF2-40B4-BE49-F238E27FC236}">
                <a16:creationId xmlns:a16="http://schemas.microsoft.com/office/drawing/2014/main" id="{2B024EDE-F428-489E-8AFF-2411A12703E7}"/>
              </a:ext>
            </a:extLst>
          </p:cNvPr>
          <p:cNvSpPr/>
          <p:nvPr/>
        </p:nvSpPr>
        <p:spPr>
          <a:xfrm>
            <a:off x="5719156" y="1655174"/>
            <a:ext cx="6472844" cy="3574473"/>
          </a:xfrm>
          <a:custGeom>
            <a:avLst/>
            <a:gdLst>
              <a:gd name="connsiteX0" fmla="*/ 0 w 6472844"/>
              <a:gd name="connsiteY0" fmla="*/ 1332313 h 3574473"/>
              <a:gd name="connsiteX1" fmla="*/ 1332313 w 6472844"/>
              <a:gd name="connsiteY1" fmla="*/ 0 h 3574473"/>
              <a:gd name="connsiteX2" fmla="*/ 5140531 w 6472844"/>
              <a:gd name="connsiteY2" fmla="*/ 0 h 3574473"/>
              <a:gd name="connsiteX3" fmla="*/ 6472844 w 6472844"/>
              <a:gd name="connsiteY3" fmla="*/ 1332313 h 3574473"/>
              <a:gd name="connsiteX4" fmla="*/ 6472844 w 6472844"/>
              <a:gd name="connsiteY4" fmla="*/ 2242160 h 3574473"/>
              <a:gd name="connsiteX5" fmla="*/ 5140531 w 6472844"/>
              <a:gd name="connsiteY5" fmla="*/ 3574473 h 3574473"/>
              <a:gd name="connsiteX6" fmla="*/ 1332313 w 6472844"/>
              <a:gd name="connsiteY6" fmla="*/ 3574473 h 3574473"/>
              <a:gd name="connsiteX7" fmla="*/ 0 w 6472844"/>
              <a:gd name="connsiteY7" fmla="*/ 2242160 h 3574473"/>
              <a:gd name="connsiteX8" fmla="*/ 0 w 6472844"/>
              <a:gd name="connsiteY8" fmla="*/ 1332313 h 3574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2844" h="3574473" fill="none" extrusionOk="0">
                <a:moveTo>
                  <a:pt x="0" y="1332313"/>
                </a:moveTo>
                <a:cubicBezTo>
                  <a:pt x="16100" y="608426"/>
                  <a:pt x="499717" y="-28287"/>
                  <a:pt x="1332313" y="0"/>
                </a:cubicBezTo>
                <a:cubicBezTo>
                  <a:pt x="1874534" y="109595"/>
                  <a:pt x="3651301" y="16756"/>
                  <a:pt x="5140531" y="0"/>
                </a:cubicBezTo>
                <a:cubicBezTo>
                  <a:pt x="5788022" y="-73061"/>
                  <a:pt x="6509816" y="733969"/>
                  <a:pt x="6472844" y="1332313"/>
                </a:cubicBezTo>
                <a:cubicBezTo>
                  <a:pt x="6410851" y="1669869"/>
                  <a:pt x="6423663" y="2008223"/>
                  <a:pt x="6472844" y="2242160"/>
                </a:cubicBezTo>
                <a:cubicBezTo>
                  <a:pt x="6334092" y="3025492"/>
                  <a:pt x="5982687" y="3563803"/>
                  <a:pt x="5140531" y="3574473"/>
                </a:cubicBezTo>
                <a:cubicBezTo>
                  <a:pt x="3625639" y="3438272"/>
                  <a:pt x="2373531" y="3499697"/>
                  <a:pt x="1332313" y="3574473"/>
                </a:cubicBezTo>
                <a:cubicBezTo>
                  <a:pt x="562638" y="3527916"/>
                  <a:pt x="-67470" y="2949368"/>
                  <a:pt x="0" y="2242160"/>
                </a:cubicBezTo>
                <a:cubicBezTo>
                  <a:pt x="19043" y="1904625"/>
                  <a:pt x="-39703" y="1550957"/>
                  <a:pt x="0" y="1332313"/>
                </a:cubicBezTo>
                <a:close/>
              </a:path>
              <a:path w="6472844" h="3574473" stroke="0" extrusionOk="0">
                <a:moveTo>
                  <a:pt x="0" y="1332313"/>
                </a:moveTo>
                <a:cubicBezTo>
                  <a:pt x="-7443" y="579792"/>
                  <a:pt x="608893" y="-16546"/>
                  <a:pt x="1332313" y="0"/>
                </a:cubicBezTo>
                <a:cubicBezTo>
                  <a:pt x="2876403" y="47539"/>
                  <a:pt x="4086429" y="42437"/>
                  <a:pt x="5140531" y="0"/>
                </a:cubicBezTo>
                <a:cubicBezTo>
                  <a:pt x="5914494" y="-20212"/>
                  <a:pt x="6512573" y="532715"/>
                  <a:pt x="6472844" y="1332313"/>
                </a:cubicBezTo>
                <a:cubicBezTo>
                  <a:pt x="6466324" y="1514692"/>
                  <a:pt x="6418758" y="2132841"/>
                  <a:pt x="6472844" y="2242160"/>
                </a:cubicBezTo>
                <a:cubicBezTo>
                  <a:pt x="6514143" y="3101071"/>
                  <a:pt x="5833484" y="3529117"/>
                  <a:pt x="5140531" y="3574473"/>
                </a:cubicBezTo>
                <a:cubicBezTo>
                  <a:pt x="3900032" y="3548119"/>
                  <a:pt x="2877894" y="3455617"/>
                  <a:pt x="1332313" y="3574473"/>
                </a:cubicBezTo>
                <a:cubicBezTo>
                  <a:pt x="505050" y="3484100"/>
                  <a:pt x="40722" y="3027342"/>
                  <a:pt x="0" y="2242160"/>
                </a:cubicBezTo>
                <a:cubicBezTo>
                  <a:pt x="-14496" y="2147466"/>
                  <a:pt x="-40587" y="1507207"/>
                  <a:pt x="0" y="1332313"/>
                </a:cubicBezTo>
                <a:close/>
              </a:path>
            </a:pathLst>
          </a:cu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4" name="TextBox 3">
            <a:extLst>
              <a:ext uri="{FF2B5EF4-FFF2-40B4-BE49-F238E27FC236}">
                <a16:creationId xmlns:a16="http://schemas.microsoft.com/office/drawing/2014/main" id="{F0AE03EC-659D-40FD-9323-58B4589BA51A}"/>
              </a:ext>
            </a:extLst>
          </p:cNvPr>
          <p:cNvSpPr txBox="1"/>
          <p:nvPr/>
        </p:nvSpPr>
        <p:spPr>
          <a:xfrm>
            <a:off x="6237171" y="1917739"/>
            <a:ext cx="5643902" cy="3164841"/>
          </a:xfrm>
          <a:prstGeom prst="rect">
            <a:avLst/>
          </a:prstGeom>
          <a:noFill/>
        </p:spPr>
        <p:txBody>
          <a:bodyPr wrap="square" lIns="0" tIns="0" rIns="0" bIns="0" rtlCol="0">
            <a:spAutoFit/>
          </a:bodyPr>
          <a:lstStyle/>
          <a:p>
            <a:pPr algn="just" fontAlgn="auto">
              <a:lnSpc>
                <a:spcPct val="150000"/>
              </a:lnSpc>
              <a:defRPr/>
            </a:pPr>
            <a:r>
              <a:rPr lang="en-US" altLang="zh-CN" sz="2800" b="1" dirty="0">
                <a:solidFill>
                  <a:srgbClr val="0070C0"/>
                </a:solidFill>
                <a:latin typeface="Calibri" panose="020F0502020204030204" pitchFamily="34" charset="0"/>
                <a:ea typeface="字魂189号-星岩乐黑体" panose="00000500000000000000" charset="-122"/>
                <a:cs typeface="Calibri" panose="020F0502020204030204" pitchFamily="34" charset="0"/>
                <a:sym typeface="+mn-lt"/>
              </a:rPr>
              <a:t>- </a:t>
            </a:r>
            <a:r>
              <a:rPr lang="vi-VN" altLang="zh-CN" sz="2800" b="1" dirty="0" err="1">
                <a:solidFill>
                  <a:srgbClr val="0070C0"/>
                </a:solidFill>
                <a:latin typeface="Calibri" panose="020F0502020204030204" pitchFamily="34" charset="0"/>
                <a:ea typeface="字魂189号-星岩乐黑体" panose="00000500000000000000" charset="-122"/>
                <a:cs typeface="Calibri" panose="020F0502020204030204" pitchFamily="34" charset="0"/>
                <a:sym typeface="+mn-lt"/>
              </a:rPr>
              <a:t>Đọc</a:t>
            </a:r>
            <a:r>
              <a:rPr lang="vi-VN" altLang="zh-CN" sz="2800" b="1" dirty="0">
                <a:solidFill>
                  <a:srgbClr val="0070C0"/>
                </a:solidFill>
                <a:latin typeface="Calibri" panose="020F0502020204030204" pitchFamily="34" charset="0"/>
                <a:ea typeface="字魂189号-星岩乐黑体" panose="00000500000000000000" charset="-122"/>
                <a:cs typeface="Calibri" panose="020F0502020204030204" pitchFamily="34" charset="0"/>
                <a:sym typeface="+mn-lt"/>
              </a:rPr>
              <a:t> toàn bài với giọng vui tươi, thể hiện cảm xúc trân trọng.</a:t>
            </a:r>
          </a:p>
          <a:p>
            <a:pPr algn="just" fontAlgn="auto">
              <a:lnSpc>
                <a:spcPct val="150000"/>
              </a:lnSpc>
              <a:defRPr/>
            </a:pPr>
            <a:r>
              <a:rPr lang="en-US" altLang="zh-CN" sz="2800" b="1" dirty="0">
                <a:solidFill>
                  <a:srgbClr val="0070C0"/>
                </a:solidFill>
                <a:latin typeface="Calibri" panose="020F0502020204030204" pitchFamily="34" charset="0"/>
                <a:ea typeface="字魂189号-星岩乐黑体" panose="00000500000000000000" charset="-122"/>
                <a:cs typeface="Calibri" panose="020F0502020204030204" pitchFamily="34" charset="0"/>
                <a:sym typeface="+mn-lt"/>
              </a:rPr>
              <a:t>- </a:t>
            </a:r>
            <a:r>
              <a:rPr lang="vi-VN" altLang="zh-CN" sz="2800" b="1" dirty="0" err="1">
                <a:solidFill>
                  <a:srgbClr val="0070C0"/>
                </a:solidFill>
                <a:latin typeface="Calibri" panose="020F0502020204030204" pitchFamily="34" charset="0"/>
                <a:ea typeface="字魂189号-星岩乐黑体" panose="00000500000000000000" charset="-122"/>
                <a:cs typeface="Calibri" panose="020F0502020204030204" pitchFamily="34" charset="0"/>
                <a:sym typeface="+mn-lt"/>
              </a:rPr>
              <a:t>Nhấn</a:t>
            </a:r>
            <a:r>
              <a:rPr lang="vi-VN" altLang="zh-CN" sz="2800" b="1" dirty="0">
                <a:solidFill>
                  <a:srgbClr val="0070C0"/>
                </a:solidFill>
                <a:latin typeface="Calibri" panose="020F0502020204030204" pitchFamily="34" charset="0"/>
                <a:ea typeface="字魂189号-星岩乐黑体" panose="00000500000000000000" charset="-122"/>
                <a:cs typeface="Calibri" panose="020F0502020204030204" pitchFamily="34" charset="0"/>
                <a:sym typeface="+mn-lt"/>
              </a:rPr>
              <a:t> giọng những từ ngữ ca ngợi vẻ đẹp độc đáo của những bức tranh dân gian làng Hồ.</a:t>
            </a:r>
            <a:endParaRPr lang="zh-CN" altLang="en-US" sz="2800" b="1" dirty="0">
              <a:solidFill>
                <a:srgbClr val="0070C0"/>
              </a:solidFill>
              <a:latin typeface="Calibri" panose="020F0502020204030204" pitchFamily="34" charset="0"/>
              <a:ea typeface="字魂189号-星岩乐黑体" panose="00000500000000000000" charset="-122"/>
              <a:cs typeface="Calibri" panose="020F0502020204030204" pitchFamily="34" charset="0"/>
              <a:sym typeface="+mn-lt"/>
            </a:endParaRPr>
          </a:p>
        </p:txBody>
      </p:sp>
    </p:spTree>
    <p:extLst>
      <p:ext uri="{BB962C8B-B14F-4D97-AF65-F5344CB8AC3E}">
        <p14:creationId xmlns:p14="http://schemas.microsoft.com/office/powerpoint/2010/main" val="18986438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6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0000">
                                          <p:cBhvr additive="base">
                                            <p:cTn id="7" dur="1300" fill="hold"/>
                                            <p:tgtEl>
                                              <p:spTgt spid="4"/>
                                            </p:tgtEl>
                                            <p:attrNameLst>
                                              <p:attrName>ppt_x</p:attrName>
                                            </p:attrNameLst>
                                          </p:cBhvr>
                                          <p:tavLst>
                                            <p:tav tm="0">
                                              <p:val>
                                                <p:strVal val="1+#ppt_w/2"/>
                                              </p:val>
                                            </p:tav>
                                            <p:tav tm="100000">
                                              <p:val>
                                                <p:strVal val="#ppt_x"/>
                                              </p:val>
                                            </p:tav>
                                          </p:tavLst>
                                        </p:anim>
                                        <p:anim calcmode="lin" valueType="num" p14:bounceEnd="60000">
                                          <p:cBhvr additive="base">
                                            <p:cTn id="8" dur="13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300" fill="hold"/>
                                            <p:tgtEl>
                                              <p:spTgt spid="4"/>
                                            </p:tgtEl>
                                            <p:attrNameLst>
                                              <p:attrName>ppt_x</p:attrName>
                                            </p:attrNameLst>
                                          </p:cBhvr>
                                          <p:tavLst>
                                            <p:tav tm="0">
                                              <p:val>
                                                <p:strVal val="1+#ppt_w/2"/>
                                              </p:val>
                                            </p:tav>
                                            <p:tav tm="100000">
                                              <p:val>
                                                <p:strVal val="#ppt_x"/>
                                              </p:val>
                                            </p:tav>
                                          </p:tavLst>
                                        </p:anim>
                                        <p:anim calcmode="lin" valueType="num">
                                          <p:cBhvr additive="base">
                                            <p:cTn id="8" dur="13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3A6DB07-978F-442B-B01F-AA44368C0A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80591"/>
            <a:ext cx="12192000" cy="4981074"/>
          </a:xfrm>
          <a:prstGeom prst="rect">
            <a:avLst/>
          </a:prstGeom>
        </p:spPr>
      </p:pic>
      <p:sp>
        <p:nvSpPr>
          <p:cNvPr id="2" name="Rectangle: Rounded Corners 1">
            <a:extLst>
              <a:ext uri="{FF2B5EF4-FFF2-40B4-BE49-F238E27FC236}">
                <a16:creationId xmlns:a16="http://schemas.microsoft.com/office/drawing/2014/main" id="{E68293D7-D4BF-494C-BA44-2587F5F576CD}"/>
              </a:ext>
            </a:extLst>
          </p:cNvPr>
          <p:cNvSpPr/>
          <p:nvPr/>
        </p:nvSpPr>
        <p:spPr>
          <a:xfrm>
            <a:off x="543338" y="183175"/>
            <a:ext cx="11184835" cy="664157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237C01F-F020-41B4-97C3-39D85144F0FA}"/>
              </a:ext>
            </a:extLst>
          </p:cNvPr>
          <p:cNvSpPr/>
          <p:nvPr/>
        </p:nvSpPr>
        <p:spPr>
          <a:xfrm>
            <a:off x="2286678" y="199387"/>
            <a:ext cx="7542449" cy="923330"/>
          </a:xfrm>
          <a:prstGeom prst="rect">
            <a:avLst/>
          </a:prstGeom>
          <a:noFill/>
        </p:spPr>
        <p:txBody>
          <a:bodyPr wrap="none" lIns="91440" tIns="45720" rIns="91440" bIns="45720">
            <a:spAutoFit/>
          </a:bodyPr>
          <a:lstStyle/>
          <a:p>
            <a:pPr algn="ctr"/>
            <a:r>
              <a:rPr lang="en-SG" sz="54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TIÊU CHÍ ĐỌC </a:t>
            </a:r>
            <a:r>
              <a:rPr lang="en-SG" sz="5400" b="1" cap="none" spc="0" dirty="0" err="1">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và</a:t>
            </a:r>
            <a:r>
              <a:rPr lang="en-SG" sz="54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 </a:t>
            </a:r>
            <a:r>
              <a:rPr lang="en-SG" sz="5400" b="1" cap="none" spc="0" dirty="0" err="1">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nhận</a:t>
            </a:r>
            <a:r>
              <a:rPr lang="en-SG" sz="54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 </a:t>
            </a:r>
            <a:r>
              <a:rPr lang="en-SG" sz="5400" b="1" cap="none" spc="0" dirty="0" err="1">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xét</a:t>
            </a:r>
            <a:endParaRPr lang="en-US" sz="54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sp>
        <p:nvSpPr>
          <p:cNvPr id="21" name="Rectangle: Rounded Corners 20">
            <a:extLst>
              <a:ext uri="{FF2B5EF4-FFF2-40B4-BE49-F238E27FC236}">
                <a16:creationId xmlns:a16="http://schemas.microsoft.com/office/drawing/2014/main" id="{3E08A679-1327-43FE-904C-038E342097FD}"/>
              </a:ext>
            </a:extLst>
          </p:cNvPr>
          <p:cNvSpPr/>
          <p:nvPr/>
        </p:nvSpPr>
        <p:spPr>
          <a:xfrm>
            <a:off x="568394" y="1922847"/>
            <a:ext cx="5299006" cy="1089438"/>
          </a:xfrm>
          <a:prstGeom prst="roundRect">
            <a:avLst>
              <a:gd name="adj" fmla="val 0"/>
            </a:avLst>
          </a:prstGeom>
          <a:noFill/>
          <a:ln w="38100">
            <a:noFill/>
            <a:prstDash val="sysDash"/>
            <a:extLst>
              <a:ext uri="{C807C97D-BFC1-408E-A445-0C87EB9F89A2}">
                <ask:lineSketchStyleProps xmlns:ask="http://schemas.microsoft.com/office/drawing/2018/sketchyshapes" sd="3667377045">
                  <a:custGeom>
                    <a:avLst/>
                    <a:gdLst>
                      <a:gd name="connsiteX0" fmla="*/ 0 w 5299006"/>
                      <a:gd name="connsiteY0" fmla="*/ 544719 h 1089438"/>
                      <a:gd name="connsiteX1" fmla="*/ 544719 w 5299006"/>
                      <a:gd name="connsiteY1" fmla="*/ 0 h 1089438"/>
                      <a:gd name="connsiteX2" fmla="*/ 4754287 w 5299006"/>
                      <a:gd name="connsiteY2" fmla="*/ 0 h 1089438"/>
                      <a:gd name="connsiteX3" fmla="*/ 5299006 w 5299006"/>
                      <a:gd name="connsiteY3" fmla="*/ 544719 h 1089438"/>
                      <a:gd name="connsiteX4" fmla="*/ 5299006 w 5299006"/>
                      <a:gd name="connsiteY4" fmla="*/ 544719 h 1089438"/>
                      <a:gd name="connsiteX5" fmla="*/ 4754287 w 5299006"/>
                      <a:gd name="connsiteY5" fmla="*/ 1089438 h 1089438"/>
                      <a:gd name="connsiteX6" fmla="*/ 544719 w 5299006"/>
                      <a:gd name="connsiteY6" fmla="*/ 1089438 h 1089438"/>
                      <a:gd name="connsiteX7" fmla="*/ 0 w 5299006"/>
                      <a:gd name="connsiteY7" fmla="*/ 544719 h 10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9006" h="1089438" fill="none" extrusionOk="0">
                        <a:moveTo>
                          <a:pt x="0" y="544719"/>
                        </a:moveTo>
                        <a:cubicBezTo>
                          <a:pt x="-4584" y="271557"/>
                          <a:pt x="243822" y="10448"/>
                          <a:pt x="544719" y="0"/>
                        </a:cubicBezTo>
                        <a:cubicBezTo>
                          <a:pt x="1096846" y="142201"/>
                          <a:pt x="3225362" y="-64615"/>
                          <a:pt x="4754287" y="0"/>
                        </a:cubicBezTo>
                        <a:cubicBezTo>
                          <a:pt x="5051296" y="-9158"/>
                          <a:pt x="5342213" y="235730"/>
                          <a:pt x="5299006" y="544719"/>
                        </a:cubicBezTo>
                        <a:lnTo>
                          <a:pt x="5299006" y="544719"/>
                        </a:lnTo>
                        <a:cubicBezTo>
                          <a:pt x="5314943" y="830350"/>
                          <a:pt x="5039656" y="1079501"/>
                          <a:pt x="4754287" y="1089438"/>
                        </a:cubicBezTo>
                        <a:cubicBezTo>
                          <a:pt x="4189130" y="1216545"/>
                          <a:pt x="1242972" y="1105112"/>
                          <a:pt x="544719" y="1089438"/>
                        </a:cubicBezTo>
                        <a:cubicBezTo>
                          <a:pt x="202672" y="1125332"/>
                          <a:pt x="-9226" y="854058"/>
                          <a:pt x="0" y="544719"/>
                        </a:cubicBezTo>
                        <a:close/>
                      </a:path>
                      <a:path w="5299006" h="1089438" stroke="0" extrusionOk="0">
                        <a:moveTo>
                          <a:pt x="0" y="544719"/>
                        </a:moveTo>
                        <a:cubicBezTo>
                          <a:pt x="15977" y="226105"/>
                          <a:pt x="220230" y="-8923"/>
                          <a:pt x="544719" y="0"/>
                        </a:cubicBezTo>
                        <a:cubicBezTo>
                          <a:pt x="1822226" y="-85575"/>
                          <a:pt x="4270368" y="21032"/>
                          <a:pt x="4754287" y="0"/>
                        </a:cubicBezTo>
                        <a:cubicBezTo>
                          <a:pt x="5038071" y="22380"/>
                          <a:pt x="5332164" y="269421"/>
                          <a:pt x="5299006" y="544719"/>
                        </a:cubicBezTo>
                        <a:lnTo>
                          <a:pt x="5299006" y="544719"/>
                        </a:lnTo>
                        <a:cubicBezTo>
                          <a:pt x="5349311" y="819198"/>
                          <a:pt x="5048770" y="1089212"/>
                          <a:pt x="4754287" y="1089438"/>
                        </a:cubicBezTo>
                        <a:cubicBezTo>
                          <a:pt x="4323676" y="1122669"/>
                          <a:pt x="2146428" y="1204782"/>
                          <a:pt x="544719" y="1089438"/>
                        </a:cubicBezTo>
                        <a:cubicBezTo>
                          <a:pt x="281408" y="1102289"/>
                          <a:pt x="-3311" y="821930"/>
                          <a:pt x="0" y="54471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Đọc</a:t>
            </a: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 </a:t>
            </a:r>
            <a:r>
              <a:rPr lang="en-SG"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đúng</a:t>
            </a: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 </a:t>
            </a:r>
            <a:r>
              <a:rPr lang="en-SG"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tiếng</a:t>
            </a: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 </a:t>
            </a:r>
            <a:r>
              <a:rPr lang="en-SG"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đúng</a:t>
            </a: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 </a:t>
            </a:r>
            <a:r>
              <a:rPr lang="en-SG"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từ</a:t>
            </a: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 </a:t>
            </a:r>
          </a:p>
          <a:p>
            <a:pPr algn="ct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l</a:t>
            </a:r>
            <a:r>
              <a:rPr lang="vi-VN"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ưu</a:t>
            </a: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 </a:t>
            </a:r>
            <a:r>
              <a:rPr lang="en-SG"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loát</a:t>
            </a: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 </a:t>
            </a:r>
            <a:r>
              <a:rPr lang="en-SG"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mạch</a:t>
            </a: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 </a:t>
            </a:r>
            <a:r>
              <a:rPr lang="en-SG"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lạc</a:t>
            </a:r>
            <a:endParaRPr lang="en-US"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endParaRPr>
          </a:p>
        </p:txBody>
      </p:sp>
      <p:sp>
        <p:nvSpPr>
          <p:cNvPr id="22" name="Rectangle: Rounded Corners 21">
            <a:extLst>
              <a:ext uri="{FF2B5EF4-FFF2-40B4-BE49-F238E27FC236}">
                <a16:creationId xmlns:a16="http://schemas.microsoft.com/office/drawing/2014/main" id="{80FE4262-A68C-45D8-ACEB-3F3E2D6D9712}"/>
              </a:ext>
            </a:extLst>
          </p:cNvPr>
          <p:cNvSpPr/>
          <p:nvPr/>
        </p:nvSpPr>
        <p:spPr>
          <a:xfrm>
            <a:off x="676286" y="3313009"/>
            <a:ext cx="5299006" cy="1089438"/>
          </a:xfrm>
          <a:prstGeom prst="roundRect">
            <a:avLst>
              <a:gd name="adj" fmla="val 50000"/>
            </a:avLst>
          </a:prstGeom>
          <a:noFill/>
          <a:ln w="38100">
            <a:noFill/>
            <a:prstDash val="sysDash"/>
            <a:extLst>
              <a:ext uri="{C807C97D-BFC1-408E-A445-0C87EB9F89A2}">
                <ask:lineSketchStyleProps xmlns:ask="http://schemas.microsoft.com/office/drawing/2018/sketchyshapes" sd="3667377045">
                  <a:custGeom>
                    <a:avLst/>
                    <a:gdLst>
                      <a:gd name="connsiteX0" fmla="*/ 0 w 5299006"/>
                      <a:gd name="connsiteY0" fmla="*/ 544719 h 1089438"/>
                      <a:gd name="connsiteX1" fmla="*/ 544719 w 5299006"/>
                      <a:gd name="connsiteY1" fmla="*/ 0 h 1089438"/>
                      <a:gd name="connsiteX2" fmla="*/ 4754287 w 5299006"/>
                      <a:gd name="connsiteY2" fmla="*/ 0 h 1089438"/>
                      <a:gd name="connsiteX3" fmla="*/ 5299006 w 5299006"/>
                      <a:gd name="connsiteY3" fmla="*/ 544719 h 1089438"/>
                      <a:gd name="connsiteX4" fmla="*/ 5299006 w 5299006"/>
                      <a:gd name="connsiteY4" fmla="*/ 544719 h 1089438"/>
                      <a:gd name="connsiteX5" fmla="*/ 4754287 w 5299006"/>
                      <a:gd name="connsiteY5" fmla="*/ 1089438 h 1089438"/>
                      <a:gd name="connsiteX6" fmla="*/ 544719 w 5299006"/>
                      <a:gd name="connsiteY6" fmla="*/ 1089438 h 1089438"/>
                      <a:gd name="connsiteX7" fmla="*/ 0 w 5299006"/>
                      <a:gd name="connsiteY7" fmla="*/ 544719 h 10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9006" h="1089438" fill="none" extrusionOk="0">
                        <a:moveTo>
                          <a:pt x="0" y="544719"/>
                        </a:moveTo>
                        <a:cubicBezTo>
                          <a:pt x="-4584" y="271557"/>
                          <a:pt x="243822" y="10448"/>
                          <a:pt x="544719" y="0"/>
                        </a:cubicBezTo>
                        <a:cubicBezTo>
                          <a:pt x="1096846" y="142201"/>
                          <a:pt x="3225362" y="-64615"/>
                          <a:pt x="4754287" y="0"/>
                        </a:cubicBezTo>
                        <a:cubicBezTo>
                          <a:pt x="5051296" y="-9158"/>
                          <a:pt x="5342213" y="235730"/>
                          <a:pt x="5299006" y="544719"/>
                        </a:cubicBezTo>
                        <a:lnTo>
                          <a:pt x="5299006" y="544719"/>
                        </a:lnTo>
                        <a:cubicBezTo>
                          <a:pt x="5314943" y="830350"/>
                          <a:pt x="5039656" y="1079501"/>
                          <a:pt x="4754287" y="1089438"/>
                        </a:cubicBezTo>
                        <a:cubicBezTo>
                          <a:pt x="4189130" y="1216545"/>
                          <a:pt x="1242972" y="1105112"/>
                          <a:pt x="544719" y="1089438"/>
                        </a:cubicBezTo>
                        <a:cubicBezTo>
                          <a:pt x="202672" y="1125332"/>
                          <a:pt x="-9226" y="854058"/>
                          <a:pt x="0" y="544719"/>
                        </a:cubicBezTo>
                        <a:close/>
                      </a:path>
                      <a:path w="5299006" h="1089438" stroke="0" extrusionOk="0">
                        <a:moveTo>
                          <a:pt x="0" y="544719"/>
                        </a:moveTo>
                        <a:cubicBezTo>
                          <a:pt x="15977" y="226105"/>
                          <a:pt x="220230" y="-8923"/>
                          <a:pt x="544719" y="0"/>
                        </a:cubicBezTo>
                        <a:cubicBezTo>
                          <a:pt x="1822226" y="-85575"/>
                          <a:pt x="4270368" y="21032"/>
                          <a:pt x="4754287" y="0"/>
                        </a:cubicBezTo>
                        <a:cubicBezTo>
                          <a:pt x="5038071" y="22380"/>
                          <a:pt x="5332164" y="269421"/>
                          <a:pt x="5299006" y="544719"/>
                        </a:cubicBezTo>
                        <a:lnTo>
                          <a:pt x="5299006" y="544719"/>
                        </a:lnTo>
                        <a:cubicBezTo>
                          <a:pt x="5349311" y="819198"/>
                          <a:pt x="5048770" y="1089212"/>
                          <a:pt x="4754287" y="1089438"/>
                        </a:cubicBezTo>
                        <a:cubicBezTo>
                          <a:pt x="4323676" y="1122669"/>
                          <a:pt x="2146428" y="1204782"/>
                          <a:pt x="544719" y="1089438"/>
                        </a:cubicBezTo>
                        <a:cubicBezTo>
                          <a:pt x="281408" y="1102289"/>
                          <a:pt x="-3311" y="821930"/>
                          <a:pt x="0" y="54471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Ngắt, nghỉ hơi đúng ở các dấu câu, </a:t>
            </a:r>
            <a:r>
              <a:rPr lang="en-SG"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cụm</a:t>
            </a: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 </a:t>
            </a:r>
            <a:r>
              <a:rPr lang="en-SG"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từ</a:t>
            </a: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 </a:t>
            </a:r>
            <a:r>
              <a:rPr lang="en-SG"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rõ</a:t>
            </a:r>
            <a:r>
              <a:rPr lang="en-SG"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 </a:t>
            </a:r>
            <a:r>
              <a:rPr lang="en-SG" sz="2800" b="1" dirty="0" err="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nghĩa</a:t>
            </a:r>
            <a:endParaRPr lang="vi-VN"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endParaRPr>
          </a:p>
        </p:txBody>
      </p:sp>
      <p:sp>
        <p:nvSpPr>
          <p:cNvPr id="23" name="Rectangle: Rounded Corners 22">
            <a:extLst>
              <a:ext uri="{FF2B5EF4-FFF2-40B4-BE49-F238E27FC236}">
                <a16:creationId xmlns:a16="http://schemas.microsoft.com/office/drawing/2014/main" id="{5EBA1B43-304C-43F7-98E8-A51F086475CA}"/>
              </a:ext>
            </a:extLst>
          </p:cNvPr>
          <p:cNvSpPr/>
          <p:nvPr/>
        </p:nvSpPr>
        <p:spPr>
          <a:xfrm>
            <a:off x="568394" y="4697612"/>
            <a:ext cx="5299006" cy="1089438"/>
          </a:xfrm>
          <a:prstGeom prst="roundRect">
            <a:avLst>
              <a:gd name="adj" fmla="val 50000"/>
            </a:avLst>
          </a:prstGeom>
          <a:noFill/>
          <a:ln w="38100">
            <a:noFill/>
            <a:prstDash val="sysDash"/>
            <a:extLst>
              <a:ext uri="{C807C97D-BFC1-408E-A445-0C87EB9F89A2}">
                <ask:lineSketchStyleProps xmlns:ask="http://schemas.microsoft.com/office/drawing/2018/sketchyshapes" sd="3667377045">
                  <a:custGeom>
                    <a:avLst/>
                    <a:gdLst>
                      <a:gd name="connsiteX0" fmla="*/ 0 w 5299006"/>
                      <a:gd name="connsiteY0" fmla="*/ 544719 h 1089438"/>
                      <a:gd name="connsiteX1" fmla="*/ 544719 w 5299006"/>
                      <a:gd name="connsiteY1" fmla="*/ 0 h 1089438"/>
                      <a:gd name="connsiteX2" fmla="*/ 4754287 w 5299006"/>
                      <a:gd name="connsiteY2" fmla="*/ 0 h 1089438"/>
                      <a:gd name="connsiteX3" fmla="*/ 5299006 w 5299006"/>
                      <a:gd name="connsiteY3" fmla="*/ 544719 h 1089438"/>
                      <a:gd name="connsiteX4" fmla="*/ 5299006 w 5299006"/>
                      <a:gd name="connsiteY4" fmla="*/ 544719 h 1089438"/>
                      <a:gd name="connsiteX5" fmla="*/ 4754287 w 5299006"/>
                      <a:gd name="connsiteY5" fmla="*/ 1089438 h 1089438"/>
                      <a:gd name="connsiteX6" fmla="*/ 544719 w 5299006"/>
                      <a:gd name="connsiteY6" fmla="*/ 1089438 h 1089438"/>
                      <a:gd name="connsiteX7" fmla="*/ 0 w 5299006"/>
                      <a:gd name="connsiteY7" fmla="*/ 544719 h 10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9006" h="1089438" fill="none" extrusionOk="0">
                        <a:moveTo>
                          <a:pt x="0" y="544719"/>
                        </a:moveTo>
                        <a:cubicBezTo>
                          <a:pt x="-4584" y="271557"/>
                          <a:pt x="243822" y="10448"/>
                          <a:pt x="544719" y="0"/>
                        </a:cubicBezTo>
                        <a:cubicBezTo>
                          <a:pt x="1096846" y="142201"/>
                          <a:pt x="3225362" y="-64615"/>
                          <a:pt x="4754287" y="0"/>
                        </a:cubicBezTo>
                        <a:cubicBezTo>
                          <a:pt x="5051296" y="-9158"/>
                          <a:pt x="5342213" y="235730"/>
                          <a:pt x="5299006" y="544719"/>
                        </a:cubicBezTo>
                        <a:lnTo>
                          <a:pt x="5299006" y="544719"/>
                        </a:lnTo>
                        <a:cubicBezTo>
                          <a:pt x="5314943" y="830350"/>
                          <a:pt x="5039656" y="1079501"/>
                          <a:pt x="4754287" y="1089438"/>
                        </a:cubicBezTo>
                        <a:cubicBezTo>
                          <a:pt x="4189130" y="1216545"/>
                          <a:pt x="1242972" y="1105112"/>
                          <a:pt x="544719" y="1089438"/>
                        </a:cubicBezTo>
                        <a:cubicBezTo>
                          <a:pt x="202672" y="1125332"/>
                          <a:pt x="-9226" y="854058"/>
                          <a:pt x="0" y="544719"/>
                        </a:cubicBezTo>
                        <a:close/>
                      </a:path>
                      <a:path w="5299006" h="1089438" stroke="0" extrusionOk="0">
                        <a:moveTo>
                          <a:pt x="0" y="544719"/>
                        </a:moveTo>
                        <a:cubicBezTo>
                          <a:pt x="15977" y="226105"/>
                          <a:pt x="220230" y="-8923"/>
                          <a:pt x="544719" y="0"/>
                        </a:cubicBezTo>
                        <a:cubicBezTo>
                          <a:pt x="1822226" y="-85575"/>
                          <a:pt x="4270368" y="21032"/>
                          <a:pt x="4754287" y="0"/>
                        </a:cubicBezTo>
                        <a:cubicBezTo>
                          <a:pt x="5038071" y="22380"/>
                          <a:pt x="5332164" y="269421"/>
                          <a:pt x="5299006" y="544719"/>
                        </a:cubicBezTo>
                        <a:lnTo>
                          <a:pt x="5299006" y="544719"/>
                        </a:lnTo>
                        <a:cubicBezTo>
                          <a:pt x="5349311" y="819198"/>
                          <a:pt x="5048770" y="1089212"/>
                          <a:pt x="4754287" y="1089438"/>
                        </a:cubicBezTo>
                        <a:cubicBezTo>
                          <a:pt x="4323676" y="1122669"/>
                          <a:pt x="2146428" y="1204782"/>
                          <a:pt x="544719" y="1089438"/>
                        </a:cubicBezTo>
                        <a:cubicBezTo>
                          <a:pt x="281408" y="1102289"/>
                          <a:pt x="-3311" y="821930"/>
                          <a:pt x="0" y="54471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Cường độ đọc, tốc độ đọc đạt yêu cầu</a:t>
            </a:r>
          </a:p>
        </p:txBody>
      </p:sp>
      <p:sp>
        <p:nvSpPr>
          <p:cNvPr id="24" name="TextBox 23">
            <a:extLst>
              <a:ext uri="{FF2B5EF4-FFF2-40B4-BE49-F238E27FC236}">
                <a16:creationId xmlns:a16="http://schemas.microsoft.com/office/drawing/2014/main" id="{C1F2FE3F-3DAB-4109-894B-0CC2E04FED87}"/>
              </a:ext>
            </a:extLst>
          </p:cNvPr>
          <p:cNvSpPr txBox="1"/>
          <p:nvPr/>
        </p:nvSpPr>
        <p:spPr>
          <a:xfrm>
            <a:off x="1675024" y="1351766"/>
            <a:ext cx="2819399" cy="553998"/>
          </a:xfrm>
          <a:prstGeom prst="rect">
            <a:avLst/>
          </a:prstGeom>
          <a:noFill/>
        </p:spPr>
        <p:txBody>
          <a:bodyPr wrap="square" lIns="0" tIns="0" rIns="0" bIns="0" rtlCol="0">
            <a:spAutoFit/>
          </a:bodyPr>
          <a:lstStyle/>
          <a:p>
            <a:pPr algn="ctr"/>
            <a:r>
              <a:rPr lang="en-SG" sz="3600" b="1">
                <a:solidFill>
                  <a:srgbClr val="257997"/>
                </a:solidFill>
                <a:latin typeface="Quicksand" panose="00000500000000000000" pitchFamily="2" charset="0"/>
                <a:cs typeface="Calibri" panose="020F0502020204030204" pitchFamily="34" charset="0"/>
              </a:rPr>
              <a:t>TIÊU CHÍ</a:t>
            </a:r>
            <a:endParaRPr lang="en-US" sz="3600" b="1">
              <a:solidFill>
                <a:srgbClr val="257997"/>
              </a:solidFill>
              <a:latin typeface="Quicksand" panose="00000500000000000000" pitchFamily="2" charset="0"/>
              <a:cs typeface="Calibri" panose="020F0502020204030204" pitchFamily="34" charset="0"/>
            </a:endParaRPr>
          </a:p>
        </p:txBody>
      </p:sp>
      <p:sp>
        <p:nvSpPr>
          <p:cNvPr id="25" name="TextBox 24">
            <a:extLst>
              <a:ext uri="{FF2B5EF4-FFF2-40B4-BE49-F238E27FC236}">
                <a16:creationId xmlns:a16="http://schemas.microsoft.com/office/drawing/2014/main" id="{AB5FD372-3C2C-4192-9D0B-FC23E2934CC2}"/>
              </a:ext>
            </a:extLst>
          </p:cNvPr>
          <p:cNvSpPr txBox="1"/>
          <p:nvPr/>
        </p:nvSpPr>
        <p:spPr>
          <a:xfrm>
            <a:off x="5530911" y="1421674"/>
            <a:ext cx="2819399" cy="430887"/>
          </a:xfrm>
          <a:prstGeom prst="rect">
            <a:avLst/>
          </a:prstGeom>
          <a:noFill/>
        </p:spPr>
        <p:txBody>
          <a:bodyPr wrap="square" lIns="0" tIns="0" rIns="0" bIns="0" rtlCol="0">
            <a:spAutoFit/>
          </a:bodyPr>
          <a:lstStyle/>
          <a:p>
            <a:pPr algn="ctr"/>
            <a:r>
              <a:rPr lang="en-SG" sz="2800" b="1" dirty="0" err="1">
                <a:solidFill>
                  <a:srgbClr val="116B8B"/>
                </a:solidFill>
                <a:latin typeface="Quicksand" panose="00000500000000000000" pitchFamily="2" charset="0"/>
                <a:cs typeface="Calibri" panose="020F0502020204030204" pitchFamily="34" charset="0"/>
              </a:rPr>
              <a:t>Bình</a:t>
            </a:r>
            <a:r>
              <a:rPr lang="en-SG" sz="2800" b="1" dirty="0">
                <a:solidFill>
                  <a:srgbClr val="116B8B"/>
                </a:solidFill>
                <a:latin typeface="Quicksand" panose="00000500000000000000" pitchFamily="2" charset="0"/>
                <a:cs typeface="Calibri" panose="020F0502020204030204" pitchFamily="34" charset="0"/>
              </a:rPr>
              <a:t> </a:t>
            </a:r>
            <a:r>
              <a:rPr lang="en-SG" sz="2800" b="1" dirty="0" err="1">
                <a:solidFill>
                  <a:srgbClr val="116B8B"/>
                </a:solidFill>
                <a:latin typeface="Quicksand" panose="00000500000000000000" pitchFamily="2" charset="0"/>
                <a:cs typeface="Calibri" panose="020F0502020204030204" pitchFamily="34" charset="0"/>
              </a:rPr>
              <a:t>th</a:t>
            </a:r>
            <a:r>
              <a:rPr lang="vi-VN" sz="2800" b="1" dirty="0">
                <a:solidFill>
                  <a:srgbClr val="116B8B"/>
                </a:solidFill>
                <a:latin typeface="Quicksand" panose="00000500000000000000" pitchFamily="2" charset="0"/>
                <a:cs typeface="Calibri" panose="020F0502020204030204" pitchFamily="34" charset="0"/>
              </a:rPr>
              <a:t>ường</a:t>
            </a:r>
            <a:endParaRPr lang="en-US" sz="2800" b="1" dirty="0">
              <a:solidFill>
                <a:srgbClr val="116B8B"/>
              </a:solidFill>
              <a:latin typeface="Quicksand" panose="00000500000000000000" pitchFamily="2" charset="0"/>
              <a:cs typeface="Calibri" panose="020F0502020204030204" pitchFamily="34" charset="0"/>
            </a:endParaRPr>
          </a:p>
        </p:txBody>
      </p:sp>
      <p:sp>
        <p:nvSpPr>
          <p:cNvPr id="26" name="TextBox 25">
            <a:extLst>
              <a:ext uri="{FF2B5EF4-FFF2-40B4-BE49-F238E27FC236}">
                <a16:creationId xmlns:a16="http://schemas.microsoft.com/office/drawing/2014/main" id="{520013E6-8CF2-45C1-B4C8-EC99F796C9C7}"/>
              </a:ext>
            </a:extLst>
          </p:cNvPr>
          <p:cNvSpPr txBox="1"/>
          <p:nvPr/>
        </p:nvSpPr>
        <p:spPr>
          <a:xfrm>
            <a:off x="8197910" y="1454409"/>
            <a:ext cx="1249679" cy="430887"/>
          </a:xfrm>
          <a:prstGeom prst="rect">
            <a:avLst/>
          </a:prstGeom>
          <a:noFill/>
        </p:spPr>
        <p:txBody>
          <a:bodyPr wrap="square" lIns="0" tIns="0" rIns="0" bIns="0" rtlCol="0">
            <a:spAutoFit/>
          </a:bodyPr>
          <a:lstStyle/>
          <a:p>
            <a:pPr algn="ctr"/>
            <a:r>
              <a:rPr lang="en-SG" sz="2800" b="1">
                <a:solidFill>
                  <a:srgbClr val="116B8B"/>
                </a:solidFill>
                <a:latin typeface="Quicksand" panose="00000500000000000000" pitchFamily="2" charset="0"/>
                <a:cs typeface="Calibri" panose="020F0502020204030204" pitchFamily="34" charset="0"/>
              </a:rPr>
              <a:t>Tốt</a:t>
            </a:r>
            <a:endParaRPr lang="en-US" sz="2800" b="1">
              <a:solidFill>
                <a:srgbClr val="116B8B"/>
              </a:solidFill>
              <a:latin typeface="Quicksand" panose="00000500000000000000" pitchFamily="2" charset="0"/>
              <a:cs typeface="Calibri" panose="020F0502020204030204" pitchFamily="34" charset="0"/>
            </a:endParaRPr>
          </a:p>
        </p:txBody>
      </p:sp>
      <p:sp>
        <p:nvSpPr>
          <p:cNvPr id="27" name="TextBox 26">
            <a:extLst>
              <a:ext uri="{FF2B5EF4-FFF2-40B4-BE49-F238E27FC236}">
                <a16:creationId xmlns:a16="http://schemas.microsoft.com/office/drawing/2014/main" id="{0DDBF383-1AB9-4E9F-82F3-D38F33DD3CE7}"/>
              </a:ext>
            </a:extLst>
          </p:cNvPr>
          <p:cNvSpPr txBox="1"/>
          <p:nvPr/>
        </p:nvSpPr>
        <p:spPr>
          <a:xfrm>
            <a:off x="9728676" y="1421674"/>
            <a:ext cx="1946204" cy="430887"/>
          </a:xfrm>
          <a:prstGeom prst="rect">
            <a:avLst/>
          </a:prstGeom>
          <a:noFill/>
        </p:spPr>
        <p:txBody>
          <a:bodyPr wrap="square" lIns="0" tIns="0" rIns="0" bIns="0" rtlCol="0">
            <a:spAutoFit/>
          </a:bodyPr>
          <a:lstStyle/>
          <a:p>
            <a:pPr algn="ctr"/>
            <a:r>
              <a:rPr lang="en-SG" sz="2800" b="1" dirty="0" err="1">
                <a:solidFill>
                  <a:srgbClr val="116B8B"/>
                </a:solidFill>
                <a:latin typeface="Quicksand" panose="00000500000000000000" pitchFamily="2" charset="0"/>
                <a:cs typeface="Calibri" panose="020F0502020204030204" pitchFamily="34" charset="0"/>
              </a:rPr>
              <a:t>Rất</a:t>
            </a:r>
            <a:r>
              <a:rPr lang="en-SG" sz="2800" b="1" dirty="0">
                <a:solidFill>
                  <a:srgbClr val="116B8B"/>
                </a:solidFill>
                <a:latin typeface="Quicksand" panose="00000500000000000000" pitchFamily="2" charset="0"/>
                <a:cs typeface="Calibri" panose="020F0502020204030204" pitchFamily="34" charset="0"/>
              </a:rPr>
              <a:t> </a:t>
            </a:r>
            <a:r>
              <a:rPr lang="en-SG" sz="2800" b="1" dirty="0" err="1">
                <a:solidFill>
                  <a:srgbClr val="116B8B"/>
                </a:solidFill>
                <a:latin typeface="Quicksand" panose="00000500000000000000" pitchFamily="2" charset="0"/>
                <a:cs typeface="Calibri" panose="020F0502020204030204" pitchFamily="34" charset="0"/>
              </a:rPr>
              <a:t>tốt</a:t>
            </a:r>
            <a:endParaRPr lang="en-US" sz="2800" b="1" dirty="0">
              <a:solidFill>
                <a:srgbClr val="116B8B"/>
              </a:solidFill>
              <a:latin typeface="Quicksand" panose="00000500000000000000" pitchFamily="2" charset="0"/>
              <a:cs typeface="Calibri" panose="020F0502020204030204" pitchFamily="34" charset="0"/>
            </a:endParaRPr>
          </a:p>
        </p:txBody>
      </p:sp>
      <p:grpSp>
        <p:nvGrpSpPr>
          <p:cNvPr id="3" name="Group 2">
            <a:extLst>
              <a:ext uri="{FF2B5EF4-FFF2-40B4-BE49-F238E27FC236}">
                <a16:creationId xmlns:a16="http://schemas.microsoft.com/office/drawing/2014/main" id="{0DEC9D66-6CD8-4F2A-8E6D-3B8556EDE51B}"/>
              </a:ext>
            </a:extLst>
          </p:cNvPr>
          <p:cNvGrpSpPr/>
          <p:nvPr/>
        </p:nvGrpSpPr>
        <p:grpSpPr>
          <a:xfrm>
            <a:off x="6140041" y="2033077"/>
            <a:ext cx="5311348" cy="1089438"/>
            <a:chOff x="6140041" y="2265827"/>
            <a:chExt cx="5311348" cy="1089438"/>
          </a:xfrm>
        </p:grpSpPr>
        <p:pic>
          <p:nvPicPr>
            <p:cNvPr id="20482" name="Picture 2" descr="Cute cartoon fish set in different color. isolated vector clip art  illustration. | CanStock">
              <a:extLst>
                <a:ext uri="{FF2B5EF4-FFF2-40B4-BE49-F238E27FC236}">
                  <a16:creationId xmlns:a16="http://schemas.microsoft.com/office/drawing/2014/main" id="{8E94A1B7-C458-49B5-A158-7EB98FC24CD4}"/>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2885" b="85577" l="5000" r="45600">
                          <a14:foregroundMark x1="22600" y1="52885" x2="22600" y2="52885"/>
                          <a14:foregroundMark x1="27800" y1="62692" x2="40400" y2="66346"/>
                          <a14:foregroundMark x1="40400" y1="66346" x2="39600" y2="72500"/>
                          <a14:foregroundMark x1="39600" y1="60577" x2="45600" y2="69038"/>
                          <a14:foregroundMark x1="45600" y1="69038" x2="45600" y2="69423"/>
                          <a14:foregroundMark x1="27000" y1="67308" x2="37200" y2="67692"/>
                          <a14:foregroundMark x1="37200" y1="67692" x2="37800" y2="67115"/>
                          <a14:foregroundMark x1="27400" y1="65000" x2="41400" y2="65000"/>
                          <a14:foregroundMark x1="28400" y1="69423" x2="32400" y2="69808"/>
                          <a14:foregroundMark x1="18600" y1="85577" x2="20800" y2="84231"/>
                        </a14:backgroundRemoval>
                      </a14:imgEffect>
                    </a14:imgLayer>
                  </a14:imgProps>
                </a:ext>
                <a:ext uri="{28A0092B-C50C-407E-A947-70E740481C1C}">
                  <a14:useLocalDpi xmlns:a14="http://schemas.microsoft.com/office/drawing/2010/main" val="0"/>
                </a:ext>
              </a:extLst>
            </a:blip>
            <a:srcRect t="50000" r="48898" b="12760"/>
            <a:stretch/>
          </p:blipFill>
          <p:spPr bwMode="auto">
            <a:xfrm>
              <a:off x="6140041" y="2265827"/>
              <a:ext cx="1437479" cy="1089438"/>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Cute cartoon fish set in different color. isolated vector clip art  illustration. | CanStock">
              <a:extLst>
                <a:ext uri="{FF2B5EF4-FFF2-40B4-BE49-F238E27FC236}">
                  <a16:creationId xmlns:a16="http://schemas.microsoft.com/office/drawing/2014/main" id="{7149C4F3-EAFC-4506-A87C-346809EC7A55}"/>
                </a:ext>
              </a:extLst>
            </p:cNvPr>
            <p:cNvPicPr>
              <a:picLocks noChangeAspect="1" noChangeArrowheads="1"/>
            </p:cNvPicPr>
            <p:nvPr/>
          </p:nvPicPr>
          <p:blipFill rotWithShape="1">
            <a:blip r:embed="rId6">
              <a:extLst>
                <a:ext uri="{BEBA8EAE-BF5A-486C-A8C5-ECC9F3942E4B}">
                  <a14:imgProps xmlns:a14="http://schemas.microsoft.com/office/drawing/2010/main">
                    <a14:imgLayer r:embed="rId5">
                      <a14:imgEffect>
                        <a14:backgroundRemoval t="52885" b="85769" l="54600" r="95000">
                          <a14:foregroundMark x1="54600" y1="66731" x2="57800" y2="69808"/>
                          <a14:foregroundMark x1="72800" y1="66346" x2="86000" y2="66346"/>
                          <a14:foregroundMark x1="77000" y1="61346" x2="86000" y2="67885"/>
                          <a14:foregroundMark x1="86000" y1="67885" x2="77400" y2="74231"/>
                          <a14:foregroundMark x1="77400" y1="74231" x2="87000" y2="68269"/>
                          <a14:foregroundMark x1="87000" y1="68269" x2="86644" y2="60160"/>
                          <a14:foregroundMark x1="78674" y1="55711" x2="74200" y2="56346"/>
                          <a14:foregroundMark x1="74200" y1="56346" x2="67600" y2="67885"/>
                          <a14:foregroundMark x1="67600" y1="67885" x2="78000" y2="75769"/>
                          <a14:foregroundMark x1="78000" y1="75769" x2="83000" y2="66154"/>
                          <a14:foregroundMark x1="83000" y1="66154" x2="73800" y2="74038"/>
                          <a14:foregroundMark x1="73800" y1="74038" x2="75600" y2="74808"/>
                          <a14:foregroundMark x1="88200" y1="63269" x2="87000" y2="73462"/>
                          <a14:foregroundMark x1="87000" y1="73462" x2="86400" y2="73462"/>
                          <a14:foregroundMark x1="75600" y1="65000" x2="92800" y2="68077"/>
                          <a14:foregroundMark x1="83000" y1="85192" x2="83200" y2="78846"/>
                          <a14:foregroundMark x1="70000" y1="52885" x2="70000" y2="52885"/>
                          <a14:foregroundMark x1="66600" y1="85769" x2="68600" y2="84231"/>
                          <a14:backgroundMark x1="82600" y1="54615" x2="90000" y2="58269"/>
                          <a14:backgroundMark x1="79400" y1="54615" x2="82600" y2="54615"/>
                        </a14:backgroundRemoval>
                      </a14:imgEffect>
                    </a14:imgLayer>
                  </a14:imgProps>
                </a:ext>
                <a:ext uri="{28A0092B-C50C-407E-A947-70E740481C1C}">
                  <a14:useLocalDpi xmlns:a14="http://schemas.microsoft.com/office/drawing/2010/main" val="0"/>
                </a:ext>
              </a:extLst>
            </a:blip>
            <a:srcRect l="51102" t="50000" b="12760"/>
            <a:stretch/>
          </p:blipFill>
          <p:spPr bwMode="auto">
            <a:xfrm>
              <a:off x="10075913" y="2265827"/>
              <a:ext cx="1375476" cy="1089438"/>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descr="Cute cartoon fish set in different color. isolated vector clip art  illustration. | CanStock">
              <a:extLst>
                <a:ext uri="{FF2B5EF4-FFF2-40B4-BE49-F238E27FC236}">
                  <a16:creationId xmlns:a16="http://schemas.microsoft.com/office/drawing/2014/main" id="{BC2121B1-0BE9-44F0-9B0B-E99535169F14}"/>
                </a:ext>
              </a:extLst>
            </p:cNvPr>
            <p:cNvPicPr>
              <a:picLocks noChangeAspect="1" noChangeArrowheads="1"/>
            </p:cNvPicPr>
            <p:nvPr/>
          </p:nvPicPr>
          <p:blipFill rotWithShape="1">
            <a:blip r:embed="rId7">
              <a:extLst>
                <a:ext uri="{BEBA8EAE-BF5A-486C-A8C5-ECC9F3942E4B}">
                  <a14:imgProps xmlns:a14="http://schemas.microsoft.com/office/drawing/2010/main">
                    <a14:imgLayer r:embed="rId5">
                      <a14:imgEffect>
                        <a14:backgroundRemoval t="10577" b="42885" l="7800" r="45200">
                          <a14:foregroundMark x1="7800" y1="23077" x2="11000" y2="23462"/>
                          <a14:foregroundMark x1="18600" y1="41923" x2="20800" y2="40192"/>
                          <a14:foregroundMark x1="25600" y1="20962" x2="43800" y2="26346"/>
                          <a14:foregroundMark x1="44600" y1="23462" x2="40000" y2="17692"/>
                          <a14:foregroundMark x1="38200" y1="20769" x2="38200" y2="20769"/>
                          <a14:foregroundMark x1="38600" y1="23654" x2="41000" y2="23077"/>
                          <a14:foregroundMark x1="23600" y1="10577" x2="23600" y2="10577"/>
                          <a14:foregroundMark x1="20400" y1="42885" x2="20400" y2="42885"/>
                        </a14:backgroundRemoval>
                      </a14:imgEffect>
                    </a14:imgLayer>
                  </a14:imgProps>
                </a:ext>
                <a:ext uri="{28A0092B-C50C-407E-A947-70E740481C1C}">
                  <a14:useLocalDpi xmlns:a14="http://schemas.microsoft.com/office/drawing/2010/main" val="0"/>
                </a:ext>
              </a:extLst>
            </a:blip>
            <a:srcRect l="5865" t="7961" r="50000" b="54800"/>
            <a:stretch/>
          </p:blipFill>
          <p:spPr bwMode="auto">
            <a:xfrm>
              <a:off x="8197910" y="2265827"/>
              <a:ext cx="1241485" cy="1089438"/>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50">
              <a:extLst>
                <a:ext uri="{FF2B5EF4-FFF2-40B4-BE49-F238E27FC236}">
                  <a16:creationId xmlns:a16="http://schemas.microsoft.com/office/drawing/2014/main" id="{11CC47A7-3D6E-4D78-992E-D4196C8B579F}"/>
                </a:ext>
              </a:extLst>
            </p:cNvPr>
            <p:cNvSpPr/>
            <p:nvPr/>
          </p:nvSpPr>
          <p:spPr>
            <a:xfrm>
              <a:off x="6444524" y="2512471"/>
              <a:ext cx="338555" cy="646331"/>
            </a:xfrm>
            <a:prstGeom prst="rect">
              <a:avLst/>
            </a:prstGeom>
            <a:noFill/>
          </p:spPr>
          <p:txBody>
            <a:bodyPr wrap="none" lIns="91440" tIns="45720" rIns="91440" bIns="45720">
              <a:spAutoFit/>
            </a:bodyPr>
            <a:lstStyle/>
            <a:p>
              <a:pPr algn="ctr"/>
              <a:r>
                <a:rPr lang="vi-VN" sz="3600" b="1" cap="none" spc="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1</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sp>
          <p:nvSpPr>
            <p:cNvPr id="52" name="Rectangle 51">
              <a:extLst>
                <a:ext uri="{FF2B5EF4-FFF2-40B4-BE49-F238E27FC236}">
                  <a16:creationId xmlns:a16="http://schemas.microsoft.com/office/drawing/2014/main" id="{5AE365C4-601A-4E66-B8CA-1D23FF004F7C}"/>
                </a:ext>
              </a:extLst>
            </p:cNvPr>
            <p:cNvSpPr/>
            <p:nvPr/>
          </p:nvSpPr>
          <p:spPr>
            <a:xfrm>
              <a:off x="8313209" y="2481989"/>
              <a:ext cx="415499" cy="646331"/>
            </a:xfrm>
            <a:prstGeom prst="rect">
              <a:avLst/>
            </a:prstGeom>
            <a:noFill/>
          </p:spPr>
          <p:txBody>
            <a:bodyPr wrap="none" lIns="91440" tIns="45720" rIns="91440" bIns="45720">
              <a:spAutoFit/>
            </a:bodyPr>
            <a:lstStyle/>
            <a:p>
              <a:pPr algn="ctr"/>
              <a:r>
                <a:rPr lang="vi-VN" sz="3600" b="1"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2</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sp>
          <p:nvSpPr>
            <p:cNvPr id="53" name="Rectangle 52">
              <a:extLst>
                <a:ext uri="{FF2B5EF4-FFF2-40B4-BE49-F238E27FC236}">
                  <a16:creationId xmlns:a16="http://schemas.microsoft.com/office/drawing/2014/main" id="{9ABA63CB-9166-4B40-921C-CAA56B7E6C14}"/>
                </a:ext>
              </a:extLst>
            </p:cNvPr>
            <p:cNvSpPr/>
            <p:nvPr/>
          </p:nvSpPr>
          <p:spPr>
            <a:xfrm>
              <a:off x="10260632" y="2487379"/>
              <a:ext cx="441146" cy="646331"/>
            </a:xfrm>
            <a:prstGeom prst="rect">
              <a:avLst/>
            </a:prstGeom>
            <a:noFill/>
          </p:spPr>
          <p:txBody>
            <a:bodyPr wrap="none" lIns="91440" tIns="45720" rIns="91440" bIns="45720">
              <a:spAutoFit/>
            </a:bodyPr>
            <a:lstStyle/>
            <a:p>
              <a:pPr algn="ctr"/>
              <a:r>
                <a:rPr lang="vi-VN" sz="3600" b="1" cap="none" spc="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3</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grpSp>
      <p:grpSp>
        <p:nvGrpSpPr>
          <p:cNvPr id="54" name="Group 53">
            <a:extLst>
              <a:ext uri="{FF2B5EF4-FFF2-40B4-BE49-F238E27FC236}">
                <a16:creationId xmlns:a16="http://schemas.microsoft.com/office/drawing/2014/main" id="{0BA9D59E-0038-4A12-9312-38592869B66D}"/>
              </a:ext>
            </a:extLst>
          </p:cNvPr>
          <p:cNvGrpSpPr/>
          <p:nvPr/>
        </p:nvGrpSpPr>
        <p:grpSpPr>
          <a:xfrm>
            <a:off x="6089988" y="3346660"/>
            <a:ext cx="5311348" cy="1089438"/>
            <a:chOff x="6140041" y="2265827"/>
            <a:chExt cx="5311348" cy="1089438"/>
          </a:xfrm>
        </p:grpSpPr>
        <p:pic>
          <p:nvPicPr>
            <p:cNvPr id="55" name="Picture 2" descr="Cute cartoon fish set in different color. isolated vector clip art  illustration. | CanStock">
              <a:extLst>
                <a:ext uri="{FF2B5EF4-FFF2-40B4-BE49-F238E27FC236}">
                  <a16:creationId xmlns:a16="http://schemas.microsoft.com/office/drawing/2014/main" id="{9C1EB382-6220-46F9-A3CD-FF5AF7B2FD7E}"/>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2885" b="85577" l="5000" r="45600">
                          <a14:foregroundMark x1="22600" y1="52885" x2="22600" y2="52885"/>
                          <a14:foregroundMark x1="27800" y1="62692" x2="40400" y2="66346"/>
                          <a14:foregroundMark x1="40400" y1="66346" x2="39600" y2="72500"/>
                          <a14:foregroundMark x1="39600" y1="60577" x2="45600" y2="69038"/>
                          <a14:foregroundMark x1="45600" y1="69038" x2="45600" y2="69423"/>
                          <a14:foregroundMark x1="27000" y1="67308" x2="37200" y2="67692"/>
                          <a14:foregroundMark x1="37200" y1="67692" x2="37800" y2="67115"/>
                          <a14:foregroundMark x1="27400" y1="65000" x2="41400" y2="65000"/>
                          <a14:foregroundMark x1="28400" y1="69423" x2="32400" y2="69808"/>
                          <a14:foregroundMark x1="18600" y1="85577" x2="20800" y2="84231"/>
                        </a14:backgroundRemoval>
                      </a14:imgEffect>
                    </a14:imgLayer>
                  </a14:imgProps>
                </a:ext>
                <a:ext uri="{28A0092B-C50C-407E-A947-70E740481C1C}">
                  <a14:useLocalDpi xmlns:a14="http://schemas.microsoft.com/office/drawing/2010/main" val="0"/>
                </a:ext>
              </a:extLst>
            </a:blip>
            <a:srcRect t="50000" r="48898" b="12760"/>
            <a:stretch/>
          </p:blipFill>
          <p:spPr bwMode="auto">
            <a:xfrm>
              <a:off x="6140041" y="2265827"/>
              <a:ext cx="1437479" cy="1089438"/>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4" descr="Cute cartoon fish set in different color. isolated vector clip art  illustration. | CanStock">
              <a:extLst>
                <a:ext uri="{FF2B5EF4-FFF2-40B4-BE49-F238E27FC236}">
                  <a16:creationId xmlns:a16="http://schemas.microsoft.com/office/drawing/2014/main" id="{9997C4AF-CF8B-4A29-8B52-6B0B9108D144}"/>
                </a:ext>
              </a:extLst>
            </p:cNvPr>
            <p:cNvPicPr>
              <a:picLocks noChangeAspect="1" noChangeArrowheads="1"/>
            </p:cNvPicPr>
            <p:nvPr/>
          </p:nvPicPr>
          <p:blipFill rotWithShape="1">
            <a:blip r:embed="rId6">
              <a:extLst>
                <a:ext uri="{BEBA8EAE-BF5A-486C-A8C5-ECC9F3942E4B}">
                  <a14:imgProps xmlns:a14="http://schemas.microsoft.com/office/drawing/2010/main">
                    <a14:imgLayer r:embed="rId5">
                      <a14:imgEffect>
                        <a14:backgroundRemoval t="52885" b="85769" l="54600" r="95000">
                          <a14:foregroundMark x1="54600" y1="66731" x2="57800" y2="69808"/>
                          <a14:foregroundMark x1="72800" y1="66346" x2="86000" y2="66346"/>
                          <a14:foregroundMark x1="77000" y1="61346" x2="86000" y2="67885"/>
                          <a14:foregroundMark x1="86000" y1="67885" x2="77400" y2="74231"/>
                          <a14:foregroundMark x1="77400" y1="74231" x2="87000" y2="68269"/>
                          <a14:foregroundMark x1="87000" y1="68269" x2="86644" y2="60160"/>
                          <a14:foregroundMark x1="78674" y1="55711" x2="74200" y2="56346"/>
                          <a14:foregroundMark x1="74200" y1="56346" x2="67600" y2="67885"/>
                          <a14:foregroundMark x1="67600" y1="67885" x2="78000" y2="75769"/>
                          <a14:foregroundMark x1="78000" y1="75769" x2="83000" y2="66154"/>
                          <a14:foregroundMark x1="83000" y1="66154" x2="73800" y2="74038"/>
                          <a14:foregroundMark x1="73800" y1="74038" x2="75600" y2="74808"/>
                          <a14:foregroundMark x1="88200" y1="63269" x2="87000" y2="73462"/>
                          <a14:foregroundMark x1="87000" y1="73462" x2="86400" y2="73462"/>
                          <a14:foregroundMark x1="75600" y1="65000" x2="92800" y2="68077"/>
                          <a14:foregroundMark x1="83000" y1="85192" x2="83200" y2="78846"/>
                          <a14:foregroundMark x1="70000" y1="52885" x2="70000" y2="52885"/>
                          <a14:foregroundMark x1="66600" y1="85769" x2="68600" y2="84231"/>
                          <a14:backgroundMark x1="82600" y1="54615" x2="90000" y2="58269"/>
                          <a14:backgroundMark x1="79400" y1="54615" x2="82600" y2="54615"/>
                        </a14:backgroundRemoval>
                      </a14:imgEffect>
                    </a14:imgLayer>
                  </a14:imgProps>
                </a:ext>
                <a:ext uri="{28A0092B-C50C-407E-A947-70E740481C1C}">
                  <a14:useLocalDpi xmlns:a14="http://schemas.microsoft.com/office/drawing/2010/main" val="0"/>
                </a:ext>
              </a:extLst>
            </a:blip>
            <a:srcRect l="51102" t="50000" b="12760"/>
            <a:stretch/>
          </p:blipFill>
          <p:spPr bwMode="auto">
            <a:xfrm>
              <a:off x="10075913" y="2265827"/>
              <a:ext cx="1375476" cy="1089438"/>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6" descr="Cute cartoon fish set in different color. isolated vector clip art  illustration. | CanStock">
              <a:extLst>
                <a:ext uri="{FF2B5EF4-FFF2-40B4-BE49-F238E27FC236}">
                  <a16:creationId xmlns:a16="http://schemas.microsoft.com/office/drawing/2014/main" id="{73BC53B5-AF0C-4B43-AA77-B5095753F29B}"/>
                </a:ext>
              </a:extLst>
            </p:cNvPr>
            <p:cNvPicPr>
              <a:picLocks noChangeAspect="1" noChangeArrowheads="1"/>
            </p:cNvPicPr>
            <p:nvPr/>
          </p:nvPicPr>
          <p:blipFill rotWithShape="1">
            <a:blip r:embed="rId7">
              <a:extLst>
                <a:ext uri="{BEBA8EAE-BF5A-486C-A8C5-ECC9F3942E4B}">
                  <a14:imgProps xmlns:a14="http://schemas.microsoft.com/office/drawing/2010/main">
                    <a14:imgLayer r:embed="rId5">
                      <a14:imgEffect>
                        <a14:backgroundRemoval t="10577" b="42885" l="7800" r="45200">
                          <a14:foregroundMark x1="7800" y1="23077" x2="11000" y2="23462"/>
                          <a14:foregroundMark x1="18600" y1="41923" x2="20800" y2="40192"/>
                          <a14:foregroundMark x1="25600" y1="20962" x2="43800" y2="26346"/>
                          <a14:foregroundMark x1="44600" y1="23462" x2="40000" y2="17692"/>
                          <a14:foregroundMark x1="38200" y1="20769" x2="38200" y2="20769"/>
                          <a14:foregroundMark x1="38600" y1="23654" x2="41000" y2="23077"/>
                          <a14:foregroundMark x1="23600" y1="10577" x2="23600" y2="10577"/>
                          <a14:foregroundMark x1="20400" y1="42885" x2="20400" y2="42885"/>
                        </a14:backgroundRemoval>
                      </a14:imgEffect>
                    </a14:imgLayer>
                  </a14:imgProps>
                </a:ext>
                <a:ext uri="{28A0092B-C50C-407E-A947-70E740481C1C}">
                  <a14:useLocalDpi xmlns:a14="http://schemas.microsoft.com/office/drawing/2010/main" val="0"/>
                </a:ext>
              </a:extLst>
            </a:blip>
            <a:srcRect l="5865" t="7961" r="50000" b="54800"/>
            <a:stretch/>
          </p:blipFill>
          <p:spPr bwMode="auto">
            <a:xfrm>
              <a:off x="8197910" y="2265827"/>
              <a:ext cx="1241485" cy="1089438"/>
            </a:xfrm>
            <a:prstGeom prst="rect">
              <a:avLst/>
            </a:prstGeom>
            <a:noFill/>
            <a:extLst>
              <a:ext uri="{909E8E84-426E-40DD-AFC4-6F175D3DCCD1}">
                <a14:hiddenFill xmlns:a14="http://schemas.microsoft.com/office/drawing/2010/main">
                  <a:solidFill>
                    <a:srgbClr val="FFFFFF"/>
                  </a:solidFill>
                </a14:hiddenFill>
              </a:ext>
            </a:extLst>
          </p:spPr>
        </p:pic>
        <p:sp>
          <p:nvSpPr>
            <p:cNvPr id="58" name="Rectangle 57">
              <a:extLst>
                <a:ext uri="{FF2B5EF4-FFF2-40B4-BE49-F238E27FC236}">
                  <a16:creationId xmlns:a16="http://schemas.microsoft.com/office/drawing/2014/main" id="{614D2764-271C-47E9-90B5-963A582B764A}"/>
                </a:ext>
              </a:extLst>
            </p:cNvPr>
            <p:cNvSpPr/>
            <p:nvPr/>
          </p:nvSpPr>
          <p:spPr>
            <a:xfrm>
              <a:off x="6444524" y="2512471"/>
              <a:ext cx="338555" cy="646331"/>
            </a:xfrm>
            <a:prstGeom prst="rect">
              <a:avLst/>
            </a:prstGeom>
            <a:noFill/>
          </p:spPr>
          <p:txBody>
            <a:bodyPr wrap="none" lIns="91440" tIns="45720" rIns="91440" bIns="45720">
              <a:spAutoFit/>
            </a:bodyPr>
            <a:lstStyle/>
            <a:p>
              <a:pPr algn="ctr"/>
              <a:r>
                <a:rPr lang="vi-VN" sz="3600" b="1" cap="none" spc="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1</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sp>
          <p:nvSpPr>
            <p:cNvPr id="59" name="Rectangle 58">
              <a:extLst>
                <a:ext uri="{FF2B5EF4-FFF2-40B4-BE49-F238E27FC236}">
                  <a16:creationId xmlns:a16="http://schemas.microsoft.com/office/drawing/2014/main" id="{7962E36A-2042-4FB6-9384-8C03B17CDEB0}"/>
                </a:ext>
              </a:extLst>
            </p:cNvPr>
            <p:cNvSpPr/>
            <p:nvPr/>
          </p:nvSpPr>
          <p:spPr>
            <a:xfrm>
              <a:off x="8313209" y="2481989"/>
              <a:ext cx="415499" cy="646331"/>
            </a:xfrm>
            <a:prstGeom prst="rect">
              <a:avLst/>
            </a:prstGeom>
            <a:noFill/>
          </p:spPr>
          <p:txBody>
            <a:bodyPr wrap="none" lIns="91440" tIns="45720" rIns="91440" bIns="45720">
              <a:spAutoFit/>
            </a:bodyPr>
            <a:lstStyle/>
            <a:p>
              <a:pPr algn="ctr"/>
              <a:r>
                <a:rPr lang="vi-VN" sz="3600" b="1"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2</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sp>
          <p:nvSpPr>
            <p:cNvPr id="60" name="Rectangle 59">
              <a:extLst>
                <a:ext uri="{FF2B5EF4-FFF2-40B4-BE49-F238E27FC236}">
                  <a16:creationId xmlns:a16="http://schemas.microsoft.com/office/drawing/2014/main" id="{B62DD2F9-C018-41FE-B478-3AEE9DFE1581}"/>
                </a:ext>
              </a:extLst>
            </p:cNvPr>
            <p:cNvSpPr/>
            <p:nvPr/>
          </p:nvSpPr>
          <p:spPr>
            <a:xfrm>
              <a:off x="10260632" y="2487379"/>
              <a:ext cx="441146" cy="646331"/>
            </a:xfrm>
            <a:prstGeom prst="rect">
              <a:avLst/>
            </a:prstGeom>
            <a:noFill/>
          </p:spPr>
          <p:txBody>
            <a:bodyPr wrap="none" lIns="91440" tIns="45720" rIns="91440" bIns="45720">
              <a:spAutoFit/>
            </a:bodyPr>
            <a:lstStyle/>
            <a:p>
              <a:pPr algn="ctr"/>
              <a:r>
                <a:rPr lang="vi-VN" sz="3600" b="1" cap="none" spc="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3</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grpSp>
      <p:grpSp>
        <p:nvGrpSpPr>
          <p:cNvPr id="61" name="Group 60">
            <a:extLst>
              <a:ext uri="{FF2B5EF4-FFF2-40B4-BE49-F238E27FC236}">
                <a16:creationId xmlns:a16="http://schemas.microsoft.com/office/drawing/2014/main" id="{FC2DF1FA-AFB9-448E-8A08-85899ACD65E4}"/>
              </a:ext>
            </a:extLst>
          </p:cNvPr>
          <p:cNvGrpSpPr/>
          <p:nvPr/>
        </p:nvGrpSpPr>
        <p:grpSpPr>
          <a:xfrm>
            <a:off x="6056220" y="4662189"/>
            <a:ext cx="5311348" cy="1089438"/>
            <a:chOff x="6140041" y="2265827"/>
            <a:chExt cx="5311348" cy="1089438"/>
          </a:xfrm>
        </p:grpSpPr>
        <p:pic>
          <p:nvPicPr>
            <p:cNvPr id="62" name="Picture 2" descr="Cute cartoon fish set in different color. isolated vector clip art  illustration. | CanStock">
              <a:extLst>
                <a:ext uri="{FF2B5EF4-FFF2-40B4-BE49-F238E27FC236}">
                  <a16:creationId xmlns:a16="http://schemas.microsoft.com/office/drawing/2014/main" id="{3E78E54D-039E-4E39-A7EE-490F78A2859C}"/>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2885" b="85577" l="5000" r="45600">
                          <a14:foregroundMark x1="22600" y1="52885" x2="22600" y2="52885"/>
                          <a14:foregroundMark x1="27800" y1="62692" x2="40400" y2="66346"/>
                          <a14:foregroundMark x1="40400" y1="66346" x2="39600" y2="72500"/>
                          <a14:foregroundMark x1="39600" y1="60577" x2="45600" y2="69038"/>
                          <a14:foregroundMark x1="45600" y1="69038" x2="45600" y2="69423"/>
                          <a14:foregroundMark x1="27000" y1="67308" x2="37200" y2="67692"/>
                          <a14:foregroundMark x1="37200" y1="67692" x2="37800" y2="67115"/>
                          <a14:foregroundMark x1="27400" y1="65000" x2="41400" y2="65000"/>
                          <a14:foregroundMark x1="28400" y1="69423" x2="32400" y2="69808"/>
                          <a14:foregroundMark x1="18600" y1="85577" x2="20800" y2="84231"/>
                        </a14:backgroundRemoval>
                      </a14:imgEffect>
                    </a14:imgLayer>
                  </a14:imgProps>
                </a:ext>
                <a:ext uri="{28A0092B-C50C-407E-A947-70E740481C1C}">
                  <a14:useLocalDpi xmlns:a14="http://schemas.microsoft.com/office/drawing/2010/main" val="0"/>
                </a:ext>
              </a:extLst>
            </a:blip>
            <a:srcRect t="50000" r="48898" b="12760"/>
            <a:stretch/>
          </p:blipFill>
          <p:spPr bwMode="auto">
            <a:xfrm>
              <a:off x="6140041" y="2265827"/>
              <a:ext cx="1437479" cy="1089438"/>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descr="Cute cartoon fish set in different color. isolated vector clip art  illustration. | CanStock">
              <a:extLst>
                <a:ext uri="{FF2B5EF4-FFF2-40B4-BE49-F238E27FC236}">
                  <a16:creationId xmlns:a16="http://schemas.microsoft.com/office/drawing/2014/main" id="{1FD5ED99-F056-4025-BEB2-68AB52D24EC8}"/>
                </a:ext>
              </a:extLst>
            </p:cNvPr>
            <p:cNvPicPr>
              <a:picLocks noChangeAspect="1" noChangeArrowheads="1"/>
            </p:cNvPicPr>
            <p:nvPr/>
          </p:nvPicPr>
          <p:blipFill rotWithShape="1">
            <a:blip r:embed="rId6">
              <a:extLst>
                <a:ext uri="{BEBA8EAE-BF5A-486C-A8C5-ECC9F3942E4B}">
                  <a14:imgProps xmlns:a14="http://schemas.microsoft.com/office/drawing/2010/main">
                    <a14:imgLayer r:embed="rId5">
                      <a14:imgEffect>
                        <a14:backgroundRemoval t="52885" b="85769" l="54600" r="95000">
                          <a14:foregroundMark x1="54600" y1="66731" x2="57800" y2="69808"/>
                          <a14:foregroundMark x1="72800" y1="66346" x2="86000" y2="66346"/>
                          <a14:foregroundMark x1="77000" y1="61346" x2="86000" y2="67885"/>
                          <a14:foregroundMark x1="86000" y1="67885" x2="77400" y2="74231"/>
                          <a14:foregroundMark x1="77400" y1="74231" x2="87000" y2="68269"/>
                          <a14:foregroundMark x1="87000" y1="68269" x2="86644" y2="60160"/>
                          <a14:foregroundMark x1="78674" y1="55711" x2="74200" y2="56346"/>
                          <a14:foregroundMark x1="74200" y1="56346" x2="67600" y2="67885"/>
                          <a14:foregroundMark x1="67600" y1="67885" x2="78000" y2="75769"/>
                          <a14:foregroundMark x1="78000" y1="75769" x2="83000" y2="66154"/>
                          <a14:foregroundMark x1="83000" y1="66154" x2="73800" y2="74038"/>
                          <a14:foregroundMark x1="73800" y1="74038" x2="75600" y2="74808"/>
                          <a14:foregroundMark x1="88200" y1="63269" x2="87000" y2="73462"/>
                          <a14:foregroundMark x1="87000" y1="73462" x2="86400" y2="73462"/>
                          <a14:foregroundMark x1="75600" y1="65000" x2="92800" y2="68077"/>
                          <a14:foregroundMark x1="83000" y1="85192" x2="83200" y2="78846"/>
                          <a14:foregroundMark x1="70000" y1="52885" x2="70000" y2="52885"/>
                          <a14:foregroundMark x1="66600" y1="85769" x2="68600" y2="84231"/>
                          <a14:backgroundMark x1="82600" y1="54615" x2="90000" y2="58269"/>
                          <a14:backgroundMark x1="79400" y1="54615" x2="82600" y2="54615"/>
                        </a14:backgroundRemoval>
                      </a14:imgEffect>
                    </a14:imgLayer>
                  </a14:imgProps>
                </a:ext>
                <a:ext uri="{28A0092B-C50C-407E-A947-70E740481C1C}">
                  <a14:useLocalDpi xmlns:a14="http://schemas.microsoft.com/office/drawing/2010/main" val="0"/>
                </a:ext>
              </a:extLst>
            </a:blip>
            <a:srcRect l="51102" t="50000" b="12760"/>
            <a:stretch/>
          </p:blipFill>
          <p:spPr bwMode="auto">
            <a:xfrm>
              <a:off x="10075913" y="2265827"/>
              <a:ext cx="1375476" cy="1089438"/>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 descr="Cute cartoon fish set in different color. isolated vector clip art  illustration. | CanStock">
              <a:extLst>
                <a:ext uri="{FF2B5EF4-FFF2-40B4-BE49-F238E27FC236}">
                  <a16:creationId xmlns:a16="http://schemas.microsoft.com/office/drawing/2014/main" id="{D9E270AB-A587-4880-8F20-D478583A5A27}"/>
                </a:ext>
              </a:extLst>
            </p:cNvPr>
            <p:cNvPicPr>
              <a:picLocks noChangeAspect="1" noChangeArrowheads="1"/>
            </p:cNvPicPr>
            <p:nvPr/>
          </p:nvPicPr>
          <p:blipFill rotWithShape="1">
            <a:blip r:embed="rId7">
              <a:extLst>
                <a:ext uri="{BEBA8EAE-BF5A-486C-A8C5-ECC9F3942E4B}">
                  <a14:imgProps xmlns:a14="http://schemas.microsoft.com/office/drawing/2010/main">
                    <a14:imgLayer r:embed="rId5">
                      <a14:imgEffect>
                        <a14:backgroundRemoval t="10577" b="42885" l="7800" r="45200">
                          <a14:foregroundMark x1="7800" y1="23077" x2="11000" y2="23462"/>
                          <a14:foregroundMark x1="18600" y1="41923" x2="20800" y2="40192"/>
                          <a14:foregroundMark x1="25600" y1="20962" x2="43800" y2="26346"/>
                          <a14:foregroundMark x1="44600" y1="23462" x2="40000" y2="17692"/>
                          <a14:foregroundMark x1="38200" y1="20769" x2="38200" y2="20769"/>
                          <a14:foregroundMark x1="38600" y1="23654" x2="41000" y2="23077"/>
                          <a14:foregroundMark x1="23600" y1="10577" x2="23600" y2="10577"/>
                          <a14:foregroundMark x1="20400" y1="42885" x2="20400" y2="42885"/>
                        </a14:backgroundRemoval>
                      </a14:imgEffect>
                    </a14:imgLayer>
                  </a14:imgProps>
                </a:ext>
                <a:ext uri="{28A0092B-C50C-407E-A947-70E740481C1C}">
                  <a14:useLocalDpi xmlns:a14="http://schemas.microsoft.com/office/drawing/2010/main" val="0"/>
                </a:ext>
              </a:extLst>
            </a:blip>
            <a:srcRect l="5865" t="7961" r="50000" b="54800"/>
            <a:stretch/>
          </p:blipFill>
          <p:spPr bwMode="auto">
            <a:xfrm>
              <a:off x="8197910" y="2265827"/>
              <a:ext cx="1241485" cy="1089438"/>
            </a:xfrm>
            <a:prstGeom prst="rect">
              <a:avLst/>
            </a:prstGeom>
            <a:noFill/>
            <a:extLst>
              <a:ext uri="{909E8E84-426E-40DD-AFC4-6F175D3DCCD1}">
                <a14:hiddenFill xmlns:a14="http://schemas.microsoft.com/office/drawing/2010/main">
                  <a:solidFill>
                    <a:srgbClr val="FFFFFF"/>
                  </a:solidFill>
                </a14:hiddenFill>
              </a:ext>
            </a:extLst>
          </p:spPr>
        </p:pic>
        <p:sp>
          <p:nvSpPr>
            <p:cNvPr id="65" name="Rectangle 64">
              <a:extLst>
                <a:ext uri="{FF2B5EF4-FFF2-40B4-BE49-F238E27FC236}">
                  <a16:creationId xmlns:a16="http://schemas.microsoft.com/office/drawing/2014/main" id="{ED5BDF4F-2E3B-41E3-B3DD-E9FFE277221A}"/>
                </a:ext>
              </a:extLst>
            </p:cNvPr>
            <p:cNvSpPr/>
            <p:nvPr/>
          </p:nvSpPr>
          <p:spPr>
            <a:xfrm>
              <a:off x="6444524" y="2512471"/>
              <a:ext cx="338555" cy="646331"/>
            </a:xfrm>
            <a:prstGeom prst="rect">
              <a:avLst/>
            </a:prstGeom>
            <a:noFill/>
          </p:spPr>
          <p:txBody>
            <a:bodyPr wrap="none" lIns="91440" tIns="45720" rIns="91440" bIns="45720">
              <a:spAutoFit/>
            </a:bodyPr>
            <a:lstStyle/>
            <a:p>
              <a:pPr algn="ctr"/>
              <a:r>
                <a:rPr lang="vi-VN" sz="3600" b="1" cap="none" spc="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1</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sp>
          <p:nvSpPr>
            <p:cNvPr id="66" name="Rectangle 65">
              <a:extLst>
                <a:ext uri="{FF2B5EF4-FFF2-40B4-BE49-F238E27FC236}">
                  <a16:creationId xmlns:a16="http://schemas.microsoft.com/office/drawing/2014/main" id="{7D1DF704-3153-4F2E-8043-947BCA18DB38}"/>
                </a:ext>
              </a:extLst>
            </p:cNvPr>
            <p:cNvSpPr/>
            <p:nvPr/>
          </p:nvSpPr>
          <p:spPr>
            <a:xfrm>
              <a:off x="8313209" y="2481989"/>
              <a:ext cx="415499" cy="646331"/>
            </a:xfrm>
            <a:prstGeom prst="rect">
              <a:avLst/>
            </a:prstGeom>
            <a:noFill/>
          </p:spPr>
          <p:txBody>
            <a:bodyPr wrap="none" lIns="91440" tIns="45720" rIns="91440" bIns="45720">
              <a:spAutoFit/>
            </a:bodyPr>
            <a:lstStyle/>
            <a:p>
              <a:pPr algn="ctr"/>
              <a:r>
                <a:rPr lang="vi-VN" sz="3600" b="1"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2</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sp>
          <p:nvSpPr>
            <p:cNvPr id="67" name="Rectangle 66">
              <a:extLst>
                <a:ext uri="{FF2B5EF4-FFF2-40B4-BE49-F238E27FC236}">
                  <a16:creationId xmlns:a16="http://schemas.microsoft.com/office/drawing/2014/main" id="{F6B8B450-B9D9-4165-B384-E2E0B567A113}"/>
                </a:ext>
              </a:extLst>
            </p:cNvPr>
            <p:cNvSpPr/>
            <p:nvPr/>
          </p:nvSpPr>
          <p:spPr>
            <a:xfrm>
              <a:off x="10260632" y="2487379"/>
              <a:ext cx="441146" cy="646331"/>
            </a:xfrm>
            <a:prstGeom prst="rect">
              <a:avLst/>
            </a:prstGeom>
            <a:noFill/>
          </p:spPr>
          <p:txBody>
            <a:bodyPr wrap="none" lIns="91440" tIns="45720" rIns="91440" bIns="45720">
              <a:spAutoFit/>
            </a:bodyPr>
            <a:lstStyle/>
            <a:p>
              <a:pPr algn="ctr"/>
              <a:r>
                <a:rPr lang="vi-VN" sz="3600" b="1" cap="none" spc="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3</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grpSp>
      <p:sp>
        <p:nvSpPr>
          <p:cNvPr id="33" name="Rectangle: Rounded Corners 32">
            <a:extLst>
              <a:ext uri="{FF2B5EF4-FFF2-40B4-BE49-F238E27FC236}">
                <a16:creationId xmlns:a16="http://schemas.microsoft.com/office/drawing/2014/main" id="{2E5B478E-1D3D-46E0-A21E-C46829141BE0}"/>
              </a:ext>
            </a:extLst>
          </p:cNvPr>
          <p:cNvSpPr/>
          <p:nvPr/>
        </p:nvSpPr>
        <p:spPr>
          <a:xfrm>
            <a:off x="485545" y="5585388"/>
            <a:ext cx="5299006" cy="1089438"/>
          </a:xfrm>
          <a:prstGeom prst="roundRect">
            <a:avLst>
              <a:gd name="adj" fmla="val 50000"/>
            </a:avLst>
          </a:prstGeom>
          <a:noFill/>
          <a:ln w="38100">
            <a:noFill/>
            <a:prstDash val="sysDash"/>
            <a:extLst>
              <a:ext uri="{C807C97D-BFC1-408E-A445-0C87EB9F89A2}">
                <ask:lineSketchStyleProps xmlns:ask="http://schemas.microsoft.com/office/drawing/2018/sketchyshapes" sd="3667377045">
                  <a:custGeom>
                    <a:avLst/>
                    <a:gdLst>
                      <a:gd name="connsiteX0" fmla="*/ 0 w 5299006"/>
                      <a:gd name="connsiteY0" fmla="*/ 544719 h 1089438"/>
                      <a:gd name="connsiteX1" fmla="*/ 544719 w 5299006"/>
                      <a:gd name="connsiteY1" fmla="*/ 0 h 1089438"/>
                      <a:gd name="connsiteX2" fmla="*/ 4754287 w 5299006"/>
                      <a:gd name="connsiteY2" fmla="*/ 0 h 1089438"/>
                      <a:gd name="connsiteX3" fmla="*/ 5299006 w 5299006"/>
                      <a:gd name="connsiteY3" fmla="*/ 544719 h 1089438"/>
                      <a:gd name="connsiteX4" fmla="*/ 5299006 w 5299006"/>
                      <a:gd name="connsiteY4" fmla="*/ 544719 h 1089438"/>
                      <a:gd name="connsiteX5" fmla="*/ 4754287 w 5299006"/>
                      <a:gd name="connsiteY5" fmla="*/ 1089438 h 1089438"/>
                      <a:gd name="connsiteX6" fmla="*/ 544719 w 5299006"/>
                      <a:gd name="connsiteY6" fmla="*/ 1089438 h 1089438"/>
                      <a:gd name="connsiteX7" fmla="*/ 0 w 5299006"/>
                      <a:gd name="connsiteY7" fmla="*/ 544719 h 10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9006" h="1089438" fill="none" extrusionOk="0">
                        <a:moveTo>
                          <a:pt x="0" y="544719"/>
                        </a:moveTo>
                        <a:cubicBezTo>
                          <a:pt x="-4584" y="271557"/>
                          <a:pt x="243822" y="10448"/>
                          <a:pt x="544719" y="0"/>
                        </a:cubicBezTo>
                        <a:cubicBezTo>
                          <a:pt x="1096846" y="142201"/>
                          <a:pt x="3225362" y="-64615"/>
                          <a:pt x="4754287" y="0"/>
                        </a:cubicBezTo>
                        <a:cubicBezTo>
                          <a:pt x="5051296" y="-9158"/>
                          <a:pt x="5342213" y="235730"/>
                          <a:pt x="5299006" y="544719"/>
                        </a:cubicBezTo>
                        <a:lnTo>
                          <a:pt x="5299006" y="544719"/>
                        </a:lnTo>
                        <a:cubicBezTo>
                          <a:pt x="5314943" y="830350"/>
                          <a:pt x="5039656" y="1079501"/>
                          <a:pt x="4754287" y="1089438"/>
                        </a:cubicBezTo>
                        <a:cubicBezTo>
                          <a:pt x="4189130" y="1216545"/>
                          <a:pt x="1242972" y="1105112"/>
                          <a:pt x="544719" y="1089438"/>
                        </a:cubicBezTo>
                        <a:cubicBezTo>
                          <a:pt x="202672" y="1125332"/>
                          <a:pt x="-9226" y="854058"/>
                          <a:pt x="0" y="544719"/>
                        </a:cubicBezTo>
                        <a:close/>
                      </a:path>
                      <a:path w="5299006" h="1089438" stroke="0" extrusionOk="0">
                        <a:moveTo>
                          <a:pt x="0" y="544719"/>
                        </a:moveTo>
                        <a:cubicBezTo>
                          <a:pt x="15977" y="226105"/>
                          <a:pt x="220230" y="-8923"/>
                          <a:pt x="544719" y="0"/>
                        </a:cubicBezTo>
                        <a:cubicBezTo>
                          <a:pt x="1822226" y="-85575"/>
                          <a:pt x="4270368" y="21032"/>
                          <a:pt x="4754287" y="0"/>
                        </a:cubicBezTo>
                        <a:cubicBezTo>
                          <a:pt x="5038071" y="22380"/>
                          <a:pt x="5332164" y="269421"/>
                          <a:pt x="5299006" y="544719"/>
                        </a:cubicBezTo>
                        <a:lnTo>
                          <a:pt x="5299006" y="544719"/>
                        </a:lnTo>
                        <a:cubicBezTo>
                          <a:pt x="5349311" y="819198"/>
                          <a:pt x="5048770" y="1089212"/>
                          <a:pt x="4754287" y="1089438"/>
                        </a:cubicBezTo>
                        <a:cubicBezTo>
                          <a:pt x="4323676" y="1122669"/>
                          <a:pt x="2146428" y="1204782"/>
                          <a:pt x="544719" y="1089438"/>
                        </a:cubicBezTo>
                        <a:cubicBezTo>
                          <a:pt x="281408" y="1102289"/>
                          <a:pt x="-3311" y="821930"/>
                          <a:pt x="0" y="54471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rPr>
              <a:t>Giọng đọc phù hợp</a:t>
            </a:r>
            <a:endParaRPr lang="vi-VN" sz="2800" b="1" dirty="0">
              <a:solidFill>
                <a:schemeClr val="accent2">
                  <a:lumMod val="75000"/>
                </a:schemeClr>
              </a:solidFill>
              <a:latin typeface="AvantGarde" panose="00000400000000000000" pitchFamily="2" charset="0"/>
              <a:ea typeface="AvantGarde" panose="00000400000000000000" pitchFamily="2" charset="0"/>
              <a:cs typeface="AvantGarde" panose="00000400000000000000" pitchFamily="2" charset="0"/>
            </a:endParaRPr>
          </a:p>
        </p:txBody>
      </p:sp>
      <p:grpSp>
        <p:nvGrpSpPr>
          <p:cNvPr id="34" name="Group 33">
            <a:extLst>
              <a:ext uri="{FF2B5EF4-FFF2-40B4-BE49-F238E27FC236}">
                <a16:creationId xmlns:a16="http://schemas.microsoft.com/office/drawing/2014/main" id="{7E3573D6-562E-4F3D-9568-E6F947F9A002}"/>
              </a:ext>
            </a:extLst>
          </p:cNvPr>
          <p:cNvGrpSpPr/>
          <p:nvPr/>
        </p:nvGrpSpPr>
        <p:grpSpPr>
          <a:xfrm>
            <a:off x="6073034" y="5766517"/>
            <a:ext cx="5311348" cy="1089438"/>
            <a:chOff x="6140041" y="2265827"/>
            <a:chExt cx="5311348" cy="1089438"/>
          </a:xfrm>
        </p:grpSpPr>
        <p:pic>
          <p:nvPicPr>
            <p:cNvPr id="35" name="Picture 2" descr="Cute cartoon fish set in different color. isolated vector clip art  illustration. | CanStock">
              <a:extLst>
                <a:ext uri="{FF2B5EF4-FFF2-40B4-BE49-F238E27FC236}">
                  <a16:creationId xmlns:a16="http://schemas.microsoft.com/office/drawing/2014/main" id="{DB7EF273-F89A-4DC9-9696-55EFB5008BDB}"/>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2885" b="85577" l="5000" r="45600">
                          <a14:foregroundMark x1="22600" y1="52885" x2="22600" y2="52885"/>
                          <a14:foregroundMark x1="27800" y1="62692" x2="40400" y2="66346"/>
                          <a14:foregroundMark x1="40400" y1="66346" x2="39600" y2="72500"/>
                          <a14:foregroundMark x1="39600" y1="60577" x2="45600" y2="69038"/>
                          <a14:foregroundMark x1="45600" y1="69038" x2="45600" y2="69423"/>
                          <a14:foregroundMark x1="27000" y1="67308" x2="37200" y2="67692"/>
                          <a14:foregroundMark x1="37200" y1="67692" x2="37800" y2="67115"/>
                          <a14:foregroundMark x1="27400" y1="65000" x2="41400" y2="65000"/>
                          <a14:foregroundMark x1="28400" y1="69423" x2="32400" y2="69808"/>
                          <a14:foregroundMark x1="18600" y1="85577" x2="20800" y2="84231"/>
                        </a14:backgroundRemoval>
                      </a14:imgEffect>
                    </a14:imgLayer>
                  </a14:imgProps>
                </a:ext>
                <a:ext uri="{28A0092B-C50C-407E-A947-70E740481C1C}">
                  <a14:useLocalDpi xmlns:a14="http://schemas.microsoft.com/office/drawing/2010/main" val="0"/>
                </a:ext>
              </a:extLst>
            </a:blip>
            <a:srcRect t="50000" r="48898" b="12760"/>
            <a:stretch/>
          </p:blipFill>
          <p:spPr bwMode="auto">
            <a:xfrm>
              <a:off x="6140041" y="2265827"/>
              <a:ext cx="1437479" cy="108943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te cartoon fish set in different color. isolated vector clip art  illustration. | CanStock">
              <a:extLst>
                <a:ext uri="{FF2B5EF4-FFF2-40B4-BE49-F238E27FC236}">
                  <a16:creationId xmlns:a16="http://schemas.microsoft.com/office/drawing/2014/main" id="{4D60A078-F2C0-4B85-9A1B-D17B53A1A160}"/>
                </a:ext>
              </a:extLst>
            </p:cNvPr>
            <p:cNvPicPr>
              <a:picLocks noChangeAspect="1" noChangeArrowheads="1"/>
            </p:cNvPicPr>
            <p:nvPr/>
          </p:nvPicPr>
          <p:blipFill rotWithShape="1">
            <a:blip r:embed="rId6">
              <a:extLst>
                <a:ext uri="{BEBA8EAE-BF5A-486C-A8C5-ECC9F3942E4B}">
                  <a14:imgProps xmlns:a14="http://schemas.microsoft.com/office/drawing/2010/main">
                    <a14:imgLayer r:embed="rId5">
                      <a14:imgEffect>
                        <a14:backgroundRemoval t="52885" b="85769" l="54600" r="95000">
                          <a14:foregroundMark x1="54600" y1="66731" x2="57800" y2="69808"/>
                          <a14:foregroundMark x1="72800" y1="66346" x2="86000" y2="66346"/>
                          <a14:foregroundMark x1="77000" y1="61346" x2="86000" y2="67885"/>
                          <a14:foregroundMark x1="86000" y1="67885" x2="77400" y2="74231"/>
                          <a14:foregroundMark x1="77400" y1="74231" x2="87000" y2="68269"/>
                          <a14:foregroundMark x1="87000" y1="68269" x2="86644" y2="60160"/>
                          <a14:foregroundMark x1="78674" y1="55711" x2="74200" y2="56346"/>
                          <a14:foregroundMark x1="74200" y1="56346" x2="67600" y2="67885"/>
                          <a14:foregroundMark x1="67600" y1="67885" x2="78000" y2="75769"/>
                          <a14:foregroundMark x1="78000" y1="75769" x2="83000" y2="66154"/>
                          <a14:foregroundMark x1="83000" y1="66154" x2="73800" y2="74038"/>
                          <a14:foregroundMark x1="73800" y1="74038" x2="75600" y2="74808"/>
                          <a14:foregroundMark x1="88200" y1="63269" x2="87000" y2="73462"/>
                          <a14:foregroundMark x1="87000" y1="73462" x2="86400" y2="73462"/>
                          <a14:foregroundMark x1="75600" y1="65000" x2="92800" y2="68077"/>
                          <a14:foregroundMark x1="83000" y1="85192" x2="83200" y2="78846"/>
                          <a14:foregroundMark x1="70000" y1="52885" x2="70000" y2="52885"/>
                          <a14:foregroundMark x1="66600" y1="85769" x2="68600" y2="84231"/>
                          <a14:backgroundMark x1="82600" y1="54615" x2="90000" y2="58269"/>
                          <a14:backgroundMark x1="79400" y1="54615" x2="82600" y2="54615"/>
                        </a14:backgroundRemoval>
                      </a14:imgEffect>
                    </a14:imgLayer>
                  </a14:imgProps>
                </a:ext>
                <a:ext uri="{28A0092B-C50C-407E-A947-70E740481C1C}">
                  <a14:useLocalDpi xmlns:a14="http://schemas.microsoft.com/office/drawing/2010/main" val="0"/>
                </a:ext>
              </a:extLst>
            </a:blip>
            <a:srcRect l="51102" t="50000" b="12760"/>
            <a:stretch/>
          </p:blipFill>
          <p:spPr bwMode="auto">
            <a:xfrm>
              <a:off x="10075913" y="2265827"/>
              <a:ext cx="1375476" cy="10894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ute cartoon fish set in different color. isolated vector clip art  illustration. | CanStock">
              <a:extLst>
                <a:ext uri="{FF2B5EF4-FFF2-40B4-BE49-F238E27FC236}">
                  <a16:creationId xmlns:a16="http://schemas.microsoft.com/office/drawing/2014/main" id="{558C7BC3-3A46-47FC-9D16-2B9997B49E23}"/>
                </a:ext>
              </a:extLst>
            </p:cNvPr>
            <p:cNvPicPr>
              <a:picLocks noChangeAspect="1" noChangeArrowheads="1"/>
            </p:cNvPicPr>
            <p:nvPr/>
          </p:nvPicPr>
          <p:blipFill rotWithShape="1">
            <a:blip r:embed="rId7">
              <a:extLst>
                <a:ext uri="{BEBA8EAE-BF5A-486C-A8C5-ECC9F3942E4B}">
                  <a14:imgProps xmlns:a14="http://schemas.microsoft.com/office/drawing/2010/main">
                    <a14:imgLayer r:embed="rId5">
                      <a14:imgEffect>
                        <a14:backgroundRemoval t="10577" b="42885" l="7800" r="45200">
                          <a14:foregroundMark x1="7800" y1="23077" x2="11000" y2="23462"/>
                          <a14:foregroundMark x1="18600" y1="41923" x2="20800" y2="40192"/>
                          <a14:foregroundMark x1="25600" y1="20962" x2="43800" y2="26346"/>
                          <a14:foregroundMark x1="44600" y1="23462" x2="40000" y2="17692"/>
                          <a14:foregroundMark x1="38200" y1="20769" x2="38200" y2="20769"/>
                          <a14:foregroundMark x1="38600" y1="23654" x2="41000" y2="23077"/>
                          <a14:foregroundMark x1="23600" y1="10577" x2="23600" y2="10577"/>
                          <a14:foregroundMark x1="20400" y1="42885" x2="20400" y2="42885"/>
                        </a14:backgroundRemoval>
                      </a14:imgEffect>
                    </a14:imgLayer>
                  </a14:imgProps>
                </a:ext>
                <a:ext uri="{28A0092B-C50C-407E-A947-70E740481C1C}">
                  <a14:useLocalDpi xmlns:a14="http://schemas.microsoft.com/office/drawing/2010/main" val="0"/>
                </a:ext>
              </a:extLst>
            </a:blip>
            <a:srcRect l="5865" t="7961" r="50000" b="54800"/>
            <a:stretch/>
          </p:blipFill>
          <p:spPr bwMode="auto">
            <a:xfrm>
              <a:off x="8197910" y="2265827"/>
              <a:ext cx="1241485" cy="1089438"/>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a:extLst>
                <a:ext uri="{FF2B5EF4-FFF2-40B4-BE49-F238E27FC236}">
                  <a16:creationId xmlns:a16="http://schemas.microsoft.com/office/drawing/2014/main" id="{CC07393C-3DFB-4230-9C9B-D90DA87B10A4}"/>
                </a:ext>
              </a:extLst>
            </p:cNvPr>
            <p:cNvSpPr/>
            <p:nvPr/>
          </p:nvSpPr>
          <p:spPr>
            <a:xfrm>
              <a:off x="6444524" y="2512471"/>
              <a:ext cx="338555" cy="646331"/>
            </a:xfrm>
            <a:prstGeom prst="rect">
              <a:avLst/>
            </a:prstGeom>
            <a:noFill/>
          </p:spPr>
          <p:txBody>
            <a:bodyPr wrap="none" lIns="91440" tIns="45720" rIns="91440" bIns="45720">
              <a:spAutoFit/>
            </a:bodyPr>
            <a:lstStyle/>
            <a:p>
              <a:pPr algn="ctr"/>
              <a:r>
                <a:rPr lang="vi-VN" sz="3600" b="1" cap="none" spc="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1</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sp>
          <p:nvSpPr>
            <p:cNvPr id="39" name="Rectangle 38">
              <a:extLst>
                <a:ext uri="{FF2B5EF4-FFF2-40B4-BE49-F238E27FC236}">
                  <a16:creationId xmlns:a16="http://schemas.microsoft.com/office/drawing/2014/main" id="{632AF859-37CD-45C0-89B0-65DC0B1EBF53}"/>
                </a:ext>
              </a:extLst>
            </p:cNvPr>
            <p:cNvSpPr/>
            <p:nvPr/>
          </p:nvSpPr>
          <p:spPr>
            <a:xfrm>
              <a:off x="8313209" y="2481989"/>
              <a:ext cx="415499" cy="646331"/>
            </a:xfrm>
            <a:prstGeom prst="rect">
              <a:avLst/>
            </a:prstGeom>
            <a:noFill/>
          </p:spPr>
          <p:txBody>
            <a:bodyPr wrap="none" lIns="91440" tIns="45720" rIns="91440" bIns="45720">
              <a:spAutoFit/>
            </a:bodyPr>
            <a:lstStyle/>
            <a:p>
              <a:pPr algn="ctr"/>
              <a:r>
                <a:rPr lang="vi-VN" sz="3600" b="1"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2</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sp>
          <p:nvSpPr>
            <p:cNvPr id="40" name="Rectangle 39">
              <a:extLst>
                <a:ext uri="{FF2B5EF4-FFF2-40B4-BE49-F238E27FC236}">
                  <a16:creationId xmlns:a16="http://schemas.microsoft.com/office/drawing/2014/main" id="{77810D5B-0F2C-4E64-AD31-98D7480536BA}"/>
                </a:ext>
              </a:extLst>
            </p:cNvPr>
            <p:cNvSpPr/>
            <p:nvPr/>
          </p:nvSpPr>
          <p:spPr>
            <a:xfrm>
              <a:off x="10260632" y="2487379"/>
              <a:ext cx="441146" cy="646331"/>
            </a:xfrm>
            <a:prstGeom prst="rect">
              <a:avLst/>
            </a:prstGeom>
            <a:noFill/>
          </p:spPr>
          <p:txBody>
            <a:bodyPr wrap="none" lIns="91440" tIns="45720" rIns="91440" bIns="45720">
              <a:spAutoFit/>
            </a:bodyPr>
            <a:lstStyle/>
            <a:p>
              <a:pPr algn="ctr"/>
              <a:r>
                <a:rPr lang="vi-VN" sz="3600" b="1" cap="none" spc="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3</a:t>
              </a:r>
              <a:endParaRPr lang="en-US" sz="36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grpSp>
    </p:spTree>
    <p:extLst>
      <p:ext uri="{BB962C8B-B14F-4D97-AF65-F5344CB8AC3E}">
        <p14:creationId xmlns:p14="http://schemas.microsoft.com/office/powerpoint/2010/main" val="3246285380"/>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80">
                                          <p:stCondLst>
                                            <p:cond delay="0"/>
                                          </p:stCondLst>
                                        </p:cTn>
                                        <p:tgtEl>
                                          <p:spTgt spid="21"/>
                                        </p:tgtEl>
                                      </p:cBhvr>
                                    </p:animEffect>
                                    <p:anim calcmode="lin" valueType="num">
                                      <p:cBhvr>
                                        <p:cTn id="13"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8" dur="26">
                                          <p:stCondLst>
                                            <p:cond delay="650"/>
                                          </p:stCondLst>
                                        </p:cTn>
                                        <p:tgtEl>
                                          <p:spTgt spid="21"/>
                                        </p:tgtEl>
                                      </p:cBhvr>
                                      <p:to x="100000" y="60000"/>
                                    </p:animScale>
                                    <p:animScale>
                                      <p:cBhvr>
                                        <p:cTn id="19" dur="166" decel="50000">
                                          <p:stCondLst>
                                            <p:cond delay="676"/>
                                          </p:stCondLst>
                                        </p:cTn>
                                        <p:tgtEl>
                                          <p:spTgt spid="21"/>
                                        </p:tgtEl>
                                      </p:cBhvr>
                                      <p:to x="100000" y="100000"/>
                                    </p:animScale>
                                    <p:animScale>
                                      <p:cBhvr>
                                        <p:cTn id="20" dur="26">
                                          <p:stCondLst>
                                            <p:cond delay="1312"/>
                                          </p:stCondLst>
                                        </p:cTn>
                                        <p:tgtEl>
                                          <p:spTgt spid="21"/>
                                        </p:tgtEl>
                                      </p:cBhvr>
                                      <p:to x="100000" y="80000"/>
                                    </p:animScale>
                                    <p:animScale>
                                      <p:cBhvr>
                                        <p:cTn id="21" dur="166" decel="50000">
                                          <p:stCondLst>
                                            <p:cond delay="1338"/>
                                          </p:stCondLst>
                                        </p:cTn>
                                        <p:tgtEl>
                                          <p:spTgt spid="21"/>
                                        </p:tgtEl>
                                      </p:cBhvr>
                                      <p:to x="100000" y="100000"/>
                                    </p:animScale>
                                    <p:animScale>
                                      <p:cBhvr>
                                        <p:cTn id="22" dur="26">
                                          <p:stCondLst>
                                            <p:cond delay="1642"/>
                                          </p:stCondLst>
                                        </p:cTn>
                                        <p:tgtEl>
                                          <p:spTgt spid="21"/>
                                        </p:tgtEl>
                                      </p:cBhvr>
                                      <p:to x="100000" y="90000"/>
                                    </p:animScale>
                                    <p:animScale>
                                      <p:cBhvr>
                                        <p:cTn id="23" dur="166" decel="50000">
                                          <p:stCondLst>
                                            <p:cond delay="1668"/>
                                          </p:stCondLst>
                                        </p:cTn>
                                        <p:tgtEl>
                                          <p:spTgt spid="21"/>
                                        </p:tgtEl>
                                      </p:cBhvr>
                                      <p:to x="100000" y="100000"/>
                                    </p:animScale>
                                    <p:animScale>
                                      <p:cBhvr>
                                        <p:cTn id="24" dur="26">
                                          <p:stCondLst>
                                            <p:cond delay="1808"/>
                                          </p:stCondLst>
                                        </p:cTn>
                                        <p:tgtEl>
                                          <p:spTgt spid="21"/>
                                        </p:tgtEl>
                                      </p:cBhvr>
                                      <p:to x="100000" y="95000"/>
                                    </p:animScale>
                                    <p:animScale>
                                      <p:cBhvr>
                                        <p:cTn id="25" dur="166" decel="50000">
                                          <p:stCondLst>
                                            <p:cond delay="1834"/>
                                          </p:stCondLst>
                                        </p:cTn>
                                        <p:tgtEl>
                                          <p:spTgt spid="21"/>
                                        </p:tgtEl>
                                      </p:cBhvr>
                                      <p:to x="100000" y="100000"/>
                                    </p:animScale>
                                  </p:childTnLst>
                                </p:cTn>
                              </p:par>
                              <p:par>
                                <p:cTn id="26" presetID="26"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80">
                                          <p:stCondLst>
                                            <p:cond delay="0"/>
                                          </p:stCondLst>
                                        </p:cTn>
                                        <p:tgtEl>
                                          <p:spTgt spid="22"/>
                                        </p:tgtEl>
                                      </p:cBhvr>
                                    </p:animEffect>
                                    <p:anim calcmode="lin" valueType="num">
                                      <p:cBhvr>
                                        <p:cTn id="29"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34" dur="26">
                                          <p:stCondLst>
                                            <p:cond delay="650"/>
                                          </p:stCondLst>
                                        </p:cTn>
                                        <p:tgtEl>
                                          <p:spTgt spid="22"/>
                                        </p:tgtEl>
                                      </p:cBhvr>
                                      <p:to x="100000" y="60000"/>
                                    </p:animScale>
                                    <p:animScale>
                                      <p:cBhvr>
                                        <p:cTn id="35" dur="166" decel="50000">
                                          <p:stCondLst>
                                            <p:cond delay="676"/>
                                          </p:stCondLst>
                                        </p:cTn>
                                        <p:tgtEl>
                                          <p:spTgt spid="22"/>
                                        </p:tgtEl>
                                      </p:cBhvr>
                                      <p:to x="100000" y="100000"/>
                                    </p:animScale>
                                    <p:animScale>
                                      <p:cBhvr>
                                        <p:cTn id="36" dur="26">
                                          <p:stCondLst>
                                            <p:cond delay="1312"/>
                                          </p:stCondLst>
                                        </p:cTn>
                                        <p:tgtEl>
                                          <p:spTgt spid="22"/>
                                        </p:tgtEl>
                                      </p:cBhvr>
                                      <p:to x="100000" y="80000"/>
                                    </p:animScale>
                                    <p:animScale>
                                      <p:cBhvr>
                                        <p:cTn id="37" dur="166" decel="50000">
                                          <p:stCondLst>
                                            <p:cond delay="1338"/>
                                          </p:stCondLst>
                                        </p:cTn>
                                        <p:tgtEl>
                                          <p:spTgt spid="22"/>
                                        </p:tgtEl>
                                      </p:cBhvr>
                                      <p:to x="100000" y="100000"/>
                                    </p:animScale>
                                    <p:animScale>
                                      <p:cBhvr>
                                        <p:cTn id="38" dur="26">
                                          <p:stCondLst>
                                            <p:cond delay="1642"/>
                                          </p:stCondLst>
                                        </p:cTn>
                                        <p:tgtEl>
                                          <p:spTgt spid="22"/>
                                        </p:tgtEl>
                                      </p:cBhvr>
                                      <p:to x="100000" y="90000"/>
                                    </p:animScale>
                                    <p:animScale>
                                      <p:cBhvr>
                                        <p:cTn id="39" dur="166" decel="50000">
                                          <p:stCondLst>
                                            <p:cond delay="1668"/>
                                          </p:stCondLst>
                                        </p:cTn>
                                        <p:tgtEl>
                                          <p:spTgt spid="22"/>
                                        </p:tgtEl>
                                      </p:cBhvr>
                                      <p:to x="100000" y="100000"/>
                                    </p:animScale>
                                    <p:animScale>
                                      <p:cBhvr>
                                        <p:cTn id="40" dur="26">
                                          <p:stCondLst>
                                            <p:cond delay="1808"/>
                                          </p:stCondLst>
                                        </p:cTn>
                                        <p:tgtEl>
                                          <p:spTgt spid="22"/>
                                        </p:tgtEl>
                                      </p:cBhvr>
                                      <p:to x="100000" y="95000"/>
                                    </p:animScale>
                                    <p:animScale>
                                      <p:cBhvr>
                                        <p:cTn id="41" dur="166" decel="50000">
                                          <p:stCondLst>
                                            <p:cond delay="1834"/>
                                          </p:stCondLst>
                                        </p:cTn>
                                        <p:tgtEl>
                                          <p:spTgt spid="22"/>
                                        </p:tgtEl>
                                      </p:cBhvr>
                                      <p:to x="100000" y="100000"/>
                                    </p:animScale>
                                  </p:childTnLst>
                                </p:cTn>
                              </p:par>
                              <p:par>
                                <p:cTn id="42" presetID="26"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down)">
                                      <p:cBhvr>
                                        <p:cTn id="44" dur="580">
                                          <p:stCondLst>
                                            <p:cond delay="0"/>
                                          </p:stCondLst>
                                        </p:cTn>
                                        <p:tgtEl>
                                          <p:spTgt spid="23"/>
                                        </p:tgtEl>
                                      </p:cBhvr>
                                    </p:animEffect>
                                    <p:anim calcmode="lin" valueType="num">
                                      <p:cBhvr>
                                        <p:cTn id="45"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50" dur="26">
                                          <p:stCondLst>
                                            <p:cond delay="650"/>
                                          </p:stCondLst>
                                        </p:cTn>
                                        <p:tgtEl>
                                          <p:spTgt spid="23"/>
                                        </p:tgtEl>
                                      </p:cBhvr>
                                      <p:to x="100000" y="60000"/>
                                    </p:animScale>
                                    <p:animScale>
                                      <p:cBhvr>
                                        <p:cTn id="51" dur="166" decel="50000">
                                          <p:stCondLst>
                                            <p:cond delay="676"/>
                                          </p:stCondLst>
                                        </p:cTn>
                                        <p:tgtEl>
                                          <p:spTgt spid="23"/>
                                        </p:tgtEl>
                                      </p:cBhvr>
                                      <p:to x="100000" y="100000"/>
                                    </p:animScale>
                                    <p:animScale>
                                      <p:cBhvr>
                                        <p:cTn id="52" dur="26">
                                          <p:stCondLst>
                                            <p:cond delay="1312"/>
                                          </p:stCondLst>
                                        </p:cTn>
                                        <p:tgtEl>
                                          <p:spTgt spid="23"/>
                                        </p:tgtEl>
                                      </p:cBhvr>
                                      <p:to x="100000" y="80000"/>
                                    </p:animScale>
                                    <p:animScale>
                                      <p:cBhvr>
                                        <p:cTn id="53" dur="166" decel="50000">
                                          <p:stCondLst>
                                            <p:cond delay="1338"/>
                                          </p:stCondLst>
                                        </p:cTn>
                                        <p:tgtEl>
                                          <p:spTgt spid="23"/>
                                        </p:tgtEl>
                                      </p:cBhvr>
                                      <p:to x="100000" y="100000"/>
                                    </p:animScale>
                                    <p:animScale>
                                      <p:cBhvr>
                                        <p:cTn id="54" dur="26">
                                          <p:stCondLst>
                                            <p:cond delay="1642"/>
                                          </p:stCondLst>
                                        </p:cTn>
                                        <p:tgtEl>
                                          <p:spTgt spid="23"/>
                                        </p:tgtEl>
                                      </p:cBhvr>
                                      <p:to x="100000" y="90000"/>
                                    </p:animScale>
                                    <p:animScale>
                                      <p:cBhvr>
                                        <p:cTn id="55" dur="166" decel="50000">
                                          <p:stCondLst>
                                            <p:cond delay="1668"/>
                                          </p:stCondLst>
                                        </p:cTn>
                                        <p:tgtEl>
                                          <p:spTgt spid="23"/>
                                        </p:tgtEl>
                                      </p:cBhvr>
                                      <p:to x="100000" y="100000"/>
                                    </p:animScale>
                                    <p:animScale>
                                      <p:cBhvr>
                                        <p:cTn id="56" dur="26">
                                          <p:stCondLst>
                                            <p:cond delay="1808"/>
                                          </p:stCondLst>
                                        </p:cTn>
                                        <p:tgtEl>
                                          <p:spTgt spid="23"/>
                                        </p:tgtEl>
                                      </p:cBhvr>
                                      <p:to x="100000" y="95000"/>
                                    </p:animScale>
                                    <p:animScale>
                                      <p:cBhvr>
                                        <p:cTn id="57" dur="166" decel="50000">
                                          <p:stCondLst>
                                            <p:cond delay="1834"/>
                                          </p:stCondLst>
                                        </p:cTn>
                                        <p:tgtEl>
                                          <p:spTgt spid="23"/>
                                        </p:tgtEl>
                                      </p:cBhvr>
                                      <p:to x="100000" y="100000"/>
                                    </p:animScale>
                                  </p:childTnLst>
                                </p:cTn>
                              </p:par>
                              <p:par>
                                <p:cTn id="58" presetID="26"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down)">
                                      <p:cBhvr>
                                        <p:cTn id="60" dur="580">
                                          <p:stCondLst>
                                            <p:cond delay="0"/>
                                          </p:stCondLst>
                                        </p:cTn>
                                        <p:tgtEl>
                                          <p:spTgt spid="33"/>
                                        </p:tgtEl>
                                      </p:cBhvr>
                                    </p:animEffect>
                                    <p:anim calcmode="lin" valueType="num">
                                      <p:cBhvr>
                                        <p:cTn id="61"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66" dur="26">
                                          <p:stCondLst>
                                            <p:cond delay="650"/>
                                          </p:stCondLst>
                                        </p:cTn>
                                        <p:tgtEl>
                                          <p:spTgt spid="33"/>
                                        </p:tgtEl>
                                      </p:cBhvr>
                                      <p:to x="100000" y="60000"/>
                                    </p:animScale>
                                    <p:animScale>
                                      <p:cBhvr>
                                        <p:cTn id="67" dur="166" decel="50000">
                                          <p:stCondLst>
                                            <p:cond delay="676"/>
                                          </p:stCondLst>
                                        </p:cTn>
                                        <p:tgtEl>
                                          <p:spTgt spid="33"/>
                                        </p:tgtEl>
                                      </p:cBhvr>
                                      <p:to x="100000" y="100000"/>
                                    </p:animScale>
                                    <p:animScale>
                                      <p:cBhvr>
                                        <p:cTn id="68" dur="26">
                                          <p:stCondLst>
                                            <p:cond delay="1312"/>
                                          </p:stCondLst>
                                        </p:cTn>
                                        <p:tgtEl>
                                          <p:spTgt spid="33"/>
                                        </p:tgtEl>
                                      </p:cBhvr>
                                      <p:to x="100000" y="80000"/>
                                    </p:animScale>
                                    <p:animScale>
                                      <p:cBhvr>
                                        <p:cTn id="69" dur="166" decel="50000">
                                          <p:stCondLst>
                                            <p:cond delay="1338"/>
                                          </p:stCondLst>
                                        </p:cTn>
                                        <p:tgtEl>
                                          <p:spTgt spid="33"/>
                                        </p:tgtEl>
                                      </p:cBhvr>
                                      <p:to x="100000" y="100000"/>
                                    </p:animScale>
                                    <p:animScale>
                                      <p:cBhvr>
                                        <p:cTn id="70" dur="26">
                                          <p:stCondLst>
                                            <p:cond delay="1642"/>
                                          </p:stCondLst>
                                        </p:cTn>
                                        <p:tgtEl>
                                          <p:spTgt spid="33"/>
                                        </p:tgtEl>
                                      </p:cBhvr>
                                      <p:to x="100000" y="90000"/>
                                    </p:animScale>
                                    <p:animScale>
                                      <p:cBhvr>
                                        <p:cTn id="71" dur="166" decel="50000">
                                          <p:stCondLst>
                                            <p:cond delay="1668"/>
                                          </p:stCondLst>
                                        </p:cTn>
                                        <p:tgtEl>
                                          <p:spTgt spid="33"/>
                                        </p:tgtEl>
                                      </p:cBhvr>
                                      <p:to x="100000" y="100000"/>
                                    </p:animScale>
                                    <p:animScale>
                                      <p:cBhvr>
                                        <p:cTn id="72" dur="26">
                                          <p:stCondLst>
                                            <p:cond delay="1808"/>
                                          </p:stCondLst>
                                        </p:cTn>
                                        <p:tgtEl>
                                          <p:spTgt spid="33"/>
                                        </p:tgtEl>
                                      </p:cBhvr>
                                      <p:to x="100000" y="95000"/>
                                    </p:animScale>
                                    <p:animScale>
                                      <p:cBhvr>
                                        <p:cTn id="73" dur="166" decel="50000">
                                          <p:stCondLst>
                                            <p:cond delay="1834"/>
                                          </p:stCondLst>
                                        </p:cTn>
                                        <p:tgtEl>
                                          <p:spTgt spid="33"/>
                                        </p:tgtEl>
                                      </p:cBhvr>
                                      <p:to x="100000" y="100000"/>
                                    </p:animScale>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anim calcmode="lin" valueType="num">
                                      <p:cBhvr>
                                        <p:cTn id="79" dur="1000" fill="hold"/>
                                        <p:tgtEl>
                                          <p:spTgt spid="25"/>
                                        </p:tgtEl>
                                        <p:attrNameLst>
                                          <p:attrName>ppt_x</p:attrName>
                                        </p:attrNameLst>
                                      </p:cBhvr>
                                      <p:tavLst>
                                        <p:tav tm="0">
                                          <p:val>
                                            <p:strVal val="#ppt_x"/>
                                          </p:val>
                                        </p:tav>
                                        <p:tav tm="100000">
                                          <p:val>
                                            <p:strVal val="#ppt_x"/>
                                          </p:val>
                                        </p:tav>
                                      </p:tavLst>
                                    </p:anim>
                                    <p:anim calcmode="lin" valueType="num">
                                      <p:cBhvr>
                                        <p:cTn id="80" dur="1000" fill="hold"/>
                                        <p:tgtEl>
                                          <p:spTgt spid="25"/>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1000"/>
                                        <p:tgtEl>
                                          <p:spTgt spid="26"/>
                                        </p:tgtEl>
                                      </p:cBhvr>
                                    </p:animEffect>
                                    <p:anim calcmode="lin" valueType="num">
                                      <p:cBhvr>
                                        <p:cTn id="84" dur="1000" fill="hold"/>
                                        <p:tgtEl>
                                          <p:spTgt spid="26"/>
                                        </p:tgtEl>
                                        <p:attrNameLst>
                                          <p:attrName>ppt_x</p:attrName>
                                        </p:attrNameLst>
                                      </p:cBhvr>
                                      <p:tavLst>
                                        <p:tav tm="0">
                                          <p:val>
                                            <p:strVal val="#ppt_x"/>
                                          </p:val>
                                        </p:tav>
                                        <p:tav tm="100000">
                                          <p:val>
                                            <p:strVal val="#ppt_x"/>
                                          </p:val>
                                        </p:tav>
                                      </p:tavLst>
                                    </p:anim>
                                    <p:anim calcmode="lin" valueType="num">
                                      <p:cBhvr>
                                        <p:cTn id="85" dur="1000" fill="hold"/>
                                        <p:tgtEl>
                                          <p:spTgt spid="26"/>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1000"/>
                                        <p:tgtEl>
                                          <p:spTgt spid="27"/>
                                        </p:tgtEl>
                                      </p:cBhvr>
                                    </p:animEffect>
                                    <p:anim calcmode="lin" valueType="num">
                                      <p:cBhvr>
                                        <p:cTn id="89" dur="1000" fill="hold"/>
                                        <p:tgtEl>
                                          <p:spTgt spid="27"/>
                                        </p:tgtEl>
                                        <p:attrNameLst>
                                          <p:attrName>ppt_x</p:attrName>
                                        </p:attrNameLst>
                                      </p:cBhvr>
                                      <p:tavLst>
                                        <p:tav tm="0">
                                          <p:val>
                                            <p:strVal val="#ppt_x"/>
                                          </p:val>
                                        </p:tav>
                                        <p:tav tm="100000">
                                          <p:val>
                                            <p:strVal val="#ppt_x"/>
                                          </p:val>
                                        </p:tav>
                                      </p:tavLst>
                                    </p:anim>
                                    <p:anim calcmode="lin" valueType="num">
                                      <p:cBhvr>
                                        <p:cTn id="90" dur="1000" fill="hold"/>
                                        <p:tgtEl>
                                          <p:spTgt spid="27"/>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3"/>
                                        </p:tgtEl>
                                        <p:attrNameLst>
                                          <p:attrName>style.visibility</p:attrName>
                                        </p:attrNameLst>
                                      </p:cBhvr>
                                      <p:to>
                                        <p:strVal val="visible"/>
                                      </p:to>
                                    </p:set>
                                    <p:animEffect transition="in" filter="fade">
                                      <p:cBhvr>
                                        <p:cTn id="93" dur="1000"/>
                                        <p:tgtEl>
                                          <p:spTgt spid="3"/>
                                        </p:tgtEl>
                                      </p:cBhvr>
                                    </p:animEffect>
                                    <p:anim calcmode="lin" valueType="num">
                                      <p:cBhvr>
                                        <p:cTn id="94" dur="1000" fill="hold"/>
                                        <p:tgtEl>
                                          <p:spTgt spid="3"/>
                                        </p:tgtEl>
                                        <p:attrNameLst>
                                          <p:attrName>ppt_x</p:attrName>
                                        </p:attrNameLst>
                                      </p:cBhvr>
                                      <p:tavLst>
                                        <p:tav tm="0">
                                          <p:val>
                                            <p:strVal val="#ppt_x"/>
                                          </p:val>
                                        </p:tav>
                                        <p:tav tm="100000">
                                          <p:val>
                                            <p:strVal val="#ppt_x"/>
                                          </p:val>
                                        </p:tav>
                                      </p:tavLst>
                                    </p:anim>
                                    <p:anim calcmode="lin" valueType="num">
                                      <p:cBhvr>
                                        <p:cTn id="95" dur="1000" fill="hold"/>
                                        <p:tgtEl>
                                          <p:spTgt spid="3"/>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54"/>
                                        </p:tgtEl>
                                        <p:attrNameLst>
                                          <p:attrName>style.visibility</p:attrName>
                                        </p:attrNameLst>
                                      </p:cBhvr>
                                      <p:to>
                                        <p:strVal val="visible"/>
                                      </p:to>
                                    </p:set>
                                    <p:animEffect transition="in" filter="fade">
                                      <p:cBhvr>
                                        <p:cTn id="98" dur="1000"/>
                                        <p:tgtEl>
                                          <p:spTgt spid="54"/>
                                        </p:tgtEl>
                                      </p:cBhvr>
                                    </p:animEffect>
                                    <p:anim calcmode="lin" valueType="num">
                                      <p:cBhvr>
                                        <p:cTn id="99" dur="1000" fill="hold"/>
                                        <p:tgtEl>
                                          <p:spTgt spid="54"/>
                                        </p:tgtEl>
                                        <p:attrNameLst>
                                          <p:attrName>ppt_x</p:attrName>
                                        </p:attrNameLst>
                                      </p:cBhvr>
                                      <p:tavLst>
                                        <p:tav tm="0">
                                          <p:val>
                                            <p:strVal val="#ppt_x"/>
                                          </p:val>
                                        </p:tav>
                                        <p:tav tm="100000">
                                          <p:val>
                                            <p:strVal val="#ppt_x"/>
                                          </p:val>
                                        </p:tav>
                                      </p:tavLst>
                                    </p:anim>
                                    <p:anim calcmode="lin" valueType="num">
                                      <p:cBhvr>
                                        <p:cTn id="100" dur="1000" fill="hold"/>
                                        <p:tgtEl>
                                          <p:spTgt spid="54"/>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1000"/>
                                        <p:tgtEl>
                                          <p:spTgt spid="61"/>
                                        </p:tgtEl>
                                      </p:cBhvr>
                                    </p:animEffect>
                                    <p:anim calcmode="lin" valueType="num">
                                      <p:cBhvr>
                                        <p:cTn id="104" dur="1000" fill="hold"/>
                                        <p:tgtEl>
                                          <p:spTgt spid="61"/>
                                        </p:tgtEl>
                                        <p:attrNameLst>
                                          <p:attrName>ppt_x</p:attrName>
                                        </p:attrNameLst>
                                      </p:cBhvr>
                                      <p:tavLst>
                                        <p:tav tm="0">
                                          <p:val>
                                            <p:strVal val="#ppt_x"/>
                                          </p:val>
                                        </p:tav>
                                        <p:tav tm="100000">
                                          <p:val>
                                            <p:strVal val="#ppt_x"/>
                                          </p:val>
                                        </p:tav>
                                      </p:tavLst>
                                    </p:anim>
                                    <p:anim calcmode="lin" valueType="num">
                                      <p:cBhvr>
                                        <p:cTn id="105" dur="1000" fill="hold"/>
                                        <p:tgtEl>
                                          <p:spTgt spid="61"/>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fade">
                                      <p:cBhvr>
                                        <p:cTn id="108" dur="1000"/>
                                        <p:tgtEl>
                                          <p:spTgt spid="34"/>
                                        </p:tgtEl>
                                      </p:cBhvr>
                                    </p:animEffect>
                                    <p:anim calcmode="lin" valueType="num">
                                      <p:cBhvr>
                                        <p:cTn id="109" dur="1000" fill="hold"/>
                                        <p:tgtEl>
                                          <p:spTgt spid="34"/>
                                        </p:tgtEl>
                                        <p:attrNameLst>
                                          <p:attrName>ppt_x</p:attrName>
                                        </p:attrNameLst>
                                      </p:cBhvr>
                                      <p:tavLst>
                                        <p:tav tm="0">
                                          <p:val>
                                            <p:strVal val="#ppt_x"/>
                                          </p:val>
                                        </p:tav>
                                        <p:tav tm="100000">
                                          <p:val>
                                            <p:strVal val="#ppt_x"/>
                                          </p:val>
                                        </p:tav>
                                      </p:tavLst>
                                    </p:anim>
                                    <p:anim calcmode="lin" valueType="num">
                                      <p:cBhvr>
                                        <p:cTn id="11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A8E70AA-4967-458F-9B3B-587A320989B1}"/>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7286" b="94429" l="1500" r="97929">
                        <a14:foregroundMark x1="5714" y1="77143" x2="79143" y2="82857"/>
                        <a14:foregroundMark x1="79143" y1="82857" x2="82500" y2="82714"/>
                        <a14:foregroundMark x1="59571" y1="51571" x2="85071" y2="75286"/>
                        <a14:foregroundMark x1="85071" y1="75286" x2="88357" y2="82714"/>
                        <a14:foregroundMark x1="88357" y1="82714" x2="96643" y2="64571"/>
                        <a14:foregroundMark x1="96643" y1="64571" x2="89643" y2="87714"/>
                        <a14:foregroundMark x1="89643" y1="87714" x2="92571" y2="93857"/>
                        <a14:foregroundMark x1="92571" y1="93857" x2="79929" y2="64286"/>
                        <a14:foregroundMark x1="79929" y1="64286" x2="60714" y2="61429"/>
                        <a14:foregroundMark x1="60714" y1="61429" x2="47929" y2="73286"/>
                        <a14:foregroundMark x1="47929" y1="73286" x2="44429" y2="82714"/>
                        <a14:foregroundMark x1="44429" y1="82714" x2="50714" y2="85429"/>
                        <a14:foregroundMark x1="50714" y1="85429" x2="61429" y2="70286"/>
                        <a14:foregroundMark x1="61429" y1="70286" x2="60857" y2="60429"/>
                        <a14:foregroundMark x1="60857" y1="60429" x2="51786" y2="49714"/>
                        <a14:foregroundMark x1="51786" y1="49714" x2="36571" y2="62571"/>
                        <a14:foregroundMark x1="36571" y1="62571" x2="31143" y2="77429"/>
                        <a14:foregroundMark x1="31143" y1="77429" x2="36714" y2="79429"/>
                        <a14:foregroundMark x1="36714" y1="79429" x2="39786" y2="70000"/>
                        <a14:foregroundMark x1="39786" y1="70000" x2="36214" y2="62571"/>
                        <a14:foregroundMark x1="36214" y1="62571" x2="24429" y2="61714"/>
                        <a14:foregroundMark x1="24429" y1="61714" x2="17214" y2="75286"/>
                        <a14:foregroundMark x1="1786" y1="47000" x2="5286" y2="52714"/>
                        <a14:foregroundMark x1="5286" y1="52714" x2="24500" y2="62286"/>
                        <a14:foregroundMark x1="24500" y1="62286" x2="6571" y2="96143"/>
                        <a14:foregroundMark x1="6571" y1="96143" x2="29071" y2="89000"/>
                        <a14:foregroundMark x1="29071" y1="89000" x2="54000" y2="94714"/>
                        <a14:foregroundMark x1="2429" y1="54000" x2="1500" y2="91714"/>
                        <a14:foregroundMark x1="55071" y1="95000" x2="93714" y2="88000"/>
                        <a14:foregroundMark x1="93714" y1="88000" x2="96143" y2="81143"/>
                        <a14:foregroundMark x1="96143" y1="81143" x2="97929" y2="64571"/>
                        <a14:foregroundMark x1="97929" y1="64571" x2="97071" y2="52714"/>
                        <a14:foregroundMark x1="92214" y1="38000" x2="82357" y2="29714"/>
                        <a14:foregroundMark x1="82357" y1="29714" x2="79143" y2="24000"/>
                        <a14:foregroundMark x1="79143" y1="24000" x2="70286" y2="20143"/>
                        <a14:foregroundMark x1="70286" y1="20143" x2="63429" y2="31429"/>
                        <a14:foregroundMark x1="63429" y1="31429" x2="60429" y2="41714"/>
                        <a14:foregroundMark x1="69786" y1="11429" x2="66429" y2="20857"/>
                        <a14:foregroundMark x1="66429" y1="20857" x2="65857" y2="29714"/>
                        <a14:foregroundMark x1="62071" y1="20429" x2="56214" y2="14571"/>
                        <a14:foregroundMark x1="56214" y1="14571" x2="46286" y2="12857"/>
                        <a14:foregroundMark x1="46286" y1="12857" x2="39929" y2="26571"/>
                        <a14:foregroundMark x1="39929" y1="26571" x2="37929" y2="47571"/>
                        <a14:foregroundMark x1="37929" y1="47571" x2="38214" y2="50429"/>
                        <a14:foregroundMark x1="35071" y1="21571" x2="36857" y2="6143"/>
                        <a14:foregroundMark x1="36857" y1="6143" x2="43000" y2="6429"/>
                        <a14:foregroundMark x1="43000" y1="6429" x2="54357" y2="22714"/>
                        <a14:foregroundMark x1="54357" y1="22714" x2="56286" y2="7286"/>
                        <a14:foregroundMark x1="56286" y1="7286" x2="59357" y2="13429"/>
                        <a14:foregroundMark x1="59357" y1="13429" x2="60714" y2="19143"/>
                        <a14:foregroundMark x1="26714" y1="24286" x2="26714" y2="24286"/>
                        <a14:foregroundMark x1="26429" y1="23143" x2="29286" y2="36857"/>
                        <a14:foregroundMark x1="28357" y1="22429" x2="29132" y2="24161"/>
                        <a14:foregroundMark x1="26857" y1="23000" x2="26929" y2="31286"/>
                        <a14:foregroundMark x1="26929" y1="31286" x2="28357" y2="34143"/>
                        <a14:foregroundMark x1="25214" y1="29429" x2="27714" y2="29714"/>
                        <a14:foregroundMark x1="27286" y1="40714" x2="31786" y2="38714"/>
                        <a14:foregroundMark x1="25500" y1="38429" x2="29071" y2="38000"/>
                        <a14:foregroundMark x1="26071" y1="36286" x2="28214" y2="36857"/>
                        <a14:foregroundMark x1="26857" y1="21857" x2="26857" y2="21857"/>
                        <a14:foregroundMark x1="28452" y1="26303" x2="28500" y2="29000"/>
                        <a14:foregroundMark x1="28357" y1="21000" x2="28439" y2="25582"/>
                        <a14:foregroundMark x1="26429" y1="22143" x2="27286" y2="30000"/>
                        <a14:foregroundMark x1="29214" y1="25714" x2="30571" y2="27857"/>
                        <a14:foregroundMark x1="29071" y1="24857" x2="29857" y2="26000"/>
                        <a14:backgroundMark x1="2429" y1="37143" x2="17643" y2="37143"/>
                        <a14:backgroundMark x1="17643" y1="37143" x2="23214" y2="36286"/>
                        <a14:backgroundMark x1="23214" y1="36286" x2="25481" y2="31563"/>
                        <a14:backgroundMark x1="27119" y1="19730" x2="27286" y2="16429"/>
                        <a14:backgroundMark x1="27011" y1="21857" x2="27050" y2="21094"/>
                        <a14:backgroundMark x1="27286" y1="16429" x2="22714" y2="7429"/>
                        <a14:backgroundMark x1="22714" y1="7429" x2="14286" y2="9429"/>
                        <a14:backgroundMark x1="14286" y1="9429" x2="9357" y2="14429"/>
                        <a14:backgroundMark x1="9357" y1="14429" x2="15571" y2="24143"/>
                        <a14:backgroundMark x1="15571" y1="24143" x2="19857" y2="17000"/>
                        <a14:backgroundMark x1="19857" y1="17000" x2="16643" y2="15000"/>
                        <a14:backgroundMark x1="30786" y1="22714" x2="29286" y2="13143"/>
                        <a14:backgroundMark x1="30929" y1="25143" x2="30786" y2="19143"/>
                        <a14:backgroundMark x1="31120" y1="25671" x2="30429" y2="20143"/>
                        <a14:backgroundMark x1="31357" y1="27571" x2="31242" y2="26647"/>
                        <a14:backgroundMark x1="29515" y1="24021" x2="30571" y2="18857"/>
                        <a14:backgroundMark x1="29071" y1="24286" x2="29256" y2="24510"/>
                      </a14:backgroundRemoval>
                    </a14:imgEffect>
                  </a14:imgLayer>
                </a14:imgProps>
              </a:ext>
              <a:ext uri="{28A0092B-C50C-407E-A947-70E740481C1C}">
                <a14:useLocalDpi xmlns:a14="http://schemas.microsoft.com/office/drawing/2010/main" val="0"/>
              </a:ext>
            </a:extLst>
          </a:blip>
          <a:srcRect b="23878"/>
          <a:stretch/>
        </p:blipFill>
        <p:spPr>
          <a:xfrm>
            <a:off x="0" y="0"/>
            <a:ext cx="12192000" cy="6885538"/>
          </a:xfrm>
          <a:prstGeom prst="rect">
            <a:avLst/>
          </a:prstGeom>
        </p:spPr>
      </p:pic>
      <p:sp>
        <p:nvSpPr>
          <p:cNvPr id="23" name="Rectangle: Rounded Corners 22">
            <a:extLst>
              <a:ext uri="{FF2B5EF4-FFF2-40B4-BE49-F238E27FC236}">
                <a16:creationId xmlns:a16="http://schemas.microsoft.com/office/drawing/2014/main" id="{5DD10907-B94F-4BCD-8614-ED97E349A6C9}"/>
              </a:ext>
            </a:extLst>
          </p:cNvPr>
          <p:cNvSpPr/>
          <p:nvPr/>
        </p:nvSpPr>
        <p:spPr>
          <a:xfrm>
            <a:off x="299258" y="180214"/>
            <a:ext cx="11521439" cy="647221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6" name="Rectangle 5">
            <a:extLst>
              <a:ext uri="{FF2B5EF4-FFF2-40B4-BE49-F238E27FC236}">
                <a16:creationId xmlns:a16="http://schemas.microsoft.com/office/drawing/2014/main" id="{FDA14694-F2D4-4509-BA1A-B0DD1959E88C}"/>
              </a:ext>
            </a:extLst>
          </p:cNvPr>
          <p:cNvSpPr/>
          <p:nvPr/>
        </p:nvSpPr>
        <p:spPr>
          <a:xfrm>
            <a:off x="507075" y="703695"/>
            <a:ext cx="11105804" cy="4647426"/>
          </a:xfrm>
          <a:prstGeom prst="rect">
            <a:avLst/>
          </a:prstGeom>
        </p:spPr>
        <p:txBody>
          <a:bodyPr wrap="square">
            <a:spAutoFit/>
          </a:bodyPr>
          <a:lstStyle/>
          <a:p>
            <a:pPr algn="ctr"/>
            <a:r>
              <a:rPr lang="vi-VN" sz="4400" b="1" dirty="0">
                <a:solidFill>
                  <a:schemeClr val="accent6">
                    <a:lumMod val="75000"/>
                  </a:schemeClr>
                </a:solidFill>
                <a:latin typeface="#9Slide06 SVNBlow Brush" charset="0"/>
              </a:rPr>
              <a:t>Tranh làng hồ</a:t>
            </a:r>
            <a:endParaRPr lang="vi-VN" sz="4400" dirty="0">
              <a:solidFill>
                <a:schemeClr val="accent6">
                  <a:lumMod val="75000"/>
                </a:schemeClr>
              </a:solidFill>
              <a:latin typeface="#9Slide06 SVNBlow Brush" charset="0"/>
            </a:endParaRPr>
          </a:p>
          <a:p>
            <a:pPr algn="just"/>
            <a:r>
              <a:rPr lang="vi-VN" sz="2800" dirty="0">
                <a:solidFill>
                  <a:srgbClr val="000000"/>
                </a:solidFill>
                <a:latin typeface="OpenSans"/>
              </a:rPr>
              <a:t>      </a:t>
            </a:r>
            <a:r>
              <a:rPr lang="vi-VN" sz="3600" dirty="0">
                <a:latin typeface="Calibri" panose="020F0502020204030204" pitchFamily="34" charset="0"/>
                <a:cs typeface="Calibri" panose="020F0502020204030204" pitchFamily="34" charset="0"/>
              </a:rPr>
              <a:t>Từ những ngày còn ít tuổi, tôi đã thích những tranh lợn, gà, chuột, ếch, tranh cây dừa, tranh tố nữ của làng Hồ. Mỗi lần Tết đến, đứng trước những cái chiếu bày tranh làng Hồ giải trên các lề phố Hà Nội, lòng tôi thấm thía một nỗi biết ơn đối với những người nghệ sĩ tạo hình của nhân dân. Họ đã đem vào cuộc sống một cách nhìn thuần phác, càng ngắm càng thấy đậm đà, lành mạnh, hóm hỉnh và tươi vui.</a:t>
            </a:r>
          </a:p>
        </p:txBody>
      </p:sp>
      <p:cxnSp>
        <p:nvCxnSpPr>
          <p:cNvPr id="8" name="Straight Connector 7">
            <a:extLst>
              <a:ext uri="{FF2B5EF4-FFF2-40B4-BE49-F238E27FC236}">
                <a16:creationId xmlns:a16="http://schemas.microsoft.com/office/drawing/2014/main" id="{018E7624-720A-4673-9F92-3688EA73DF3E}"/>
              </a:ext>
            </a:extLst>
          </p:cNvPr>
          <p:cNvCxnSpPr/>
          <p:nvPr/>
        </p:nvCxnSpPr>
        <p:spPr>
          <a:xfrm flipH="1">
            <a:off x="11488189" y="2510445"/>
            <a:ext cx="141315" cy="4670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8C99111-71B7-4997-9B77-88926724B676}"/>
              </a:ext>
            </a:extLst>
          </p:cNvPr>
          <p:cNvCxnSpPr>
            <a:cxnSpLocks/>
          </p:cNvCxnSpPr>
          <p:nvPr/>
        </p:nvCxnSpPr>
        <p:spPr>
          <a:xfrm flipH="1">
            <a:off x="6702829" y="1907465"/>
            <a:ext cx="147689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D99A5B5-CBE6-4DB9-A8C7-98815621A83E}"/>
              </a:ext>
            </a:extLst>
          </p:cNvPr>
          <p:cNvCxnSpPr>
            <a:cxnSpLocks/>
          </p:cNvCxnSpPr>
          <p:nvPr/>
        </p:nvCxnSpPr>
        <p:spPr>
          <a:xfrm flipH="1">
            <a:off x="7270866" y="3556157"/>
            <a:ext cx="1790006"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1CF7407-0ABA-4D06-9FFD-C1397D691CB2}"/>
              </a:ext>
            </a:extLst>
          </p:cNvPr>
          <p:cNvCxnSpPr>
            <a:cxnSpLocks/>
          </p:cNvCxnSpPr>
          <p:nvPr/>
        </p:nvCxnSpPr>
        <p:spPr>
          <a:xfrm flipH="1">
            <a:off x="5148349" y="4140820"/>
            <a:ext cx="300089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CBA15F2-369D-459F-9AFB-79F086E70531}"/>
              </a:ext>
            </a:extLst>
          </p:cNvPr>
          <p:cNvCxnSpPr>
            <a:cxnSpLocks/>
          </p:cNvCxnSpPr>
          <p:nvPr/>
        </p:nvCxnSpPr>
        <p:spPr>
          <a:xfrm flipH="1">
            <a:off x="8179725" y="4692230"/>
            <a:ext cx="217793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2D501D9-C741-456B-A9A1-EE0B8D316E49}"/>
              </a:ext>
            </a:extLst>
          </p:cNvPr>
          <p:cNvCxnSpPr>
            <a:cxnSpLocks/>
          </p:cNvCxnSpPr>
          <p:nvPr/>
        </p:nvCxnSpPr>
        <p:spPr>
          <a:xfrm flipH="1">
            <a:off x="3593871" y="5251371"/>
            <a:ext cx="137714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7977115-F5C4-49F6-A93C-D625328F52CD}"/>
              </a:ext>
            </a:extLst>
          </p:cNvPr>
          <p:cNvCxnSpPr>
            <a:cxnSpLocks/>
          </p:cNvCxnSpPr>
          <p:nvPr/>
        </p:nvCxnSpPr>
        <p:spPr>
          <a:xfrm flipH="1">
            <a:off x="5221781" y="5251867"/>
            <a:ext cx="199921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561C4F5-55E3-4BCC-A2FC-3CB215A48EB9}"/>
              </a:ext>
            </a:extLst>
          </p:cNvPr>
          <p:cNvCxnSpPr>
            <a:cxnSpLocks/>
          </p:cNvCxnSpPr>
          <p:nvPr/>
        </p:nvCxnSpPr>
        <p:spPr>
          <a:xfrm flipH="1">
            <a:off x="7441276" y="5251371"/>
            <a:ext cx="182741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FCAF01F4-0B06-4636-AC2D-929D33667C04}"/>
              </a:ext>
            </a:extLst>
          </p:cNvPr>
          <p:cNvCxnSpPr>
            <a:cxnSpLocks/>
          </p:cNvCxnSpPr>
          <p:nvPr/>
        </p:nvCxnSpPr>
        <p:spPr>
          <a:xfrm flipH="1">
            <a:off x="9802090" y="5235244"/>
            <a:ext cx="145334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317661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anim calcmode="lin" valueType="num">
                                      <p:cBhvr>
                                        <p:cTn id="10" dur="500" fill="hold"/>
                                        <p:tgtEl>
                                          <p:spTgt spid="23"/>
                                        </p:tgtEl>
                                        <p:attrNameLst>
                                          <p:attrName>ppt_x</p:attrName>
                                        </p:attrNameLst>
                                      </p:cBhvr>
                                      <p:tavLst>
                                        <p:tav tm="0">
                                          <p:val>
                                            <p:fltVal val="0.5"/>
                                          </p:val>
                                        </p:tav>
                                        <p:tav tm="100000">
                                          <p:val>
                                            <p:strVal val="#ppt_x"/>
                                          </p:val>
                                        </p:tav>
                                      </p:tavLst>
                                    </p:anim>
                                    <p:anim calcmode="lin" valueType="num">
                                      <p:cBhvr>
                                        <p:cTn id="11" dur="500" fill="hold"/>
                                        <p:tgtEl>
                                          <p:spTgt spid="23"/>
                                        </p:tgtEl>
                                        <p:attrNameLst>
                                          <p:attrName>ppt_y</p:attrName>
                                        </p:attrNameLst>
                                      </p:cBhvr>
                                      <p:tavLst>
                                        <p:tav tm="0">
                                          <p:val>
                                            <p:fltVal val="0.5"/>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left)">
                                      <p:cBhvr>
                                        <p:cTn id="39" dur="500"/>
                                        <p:tgtEl>
                                          <p:spTgt spid="3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left)">
                                      <p:cBhvr>
                                        <p:cTn id="54" dur="500"/>
                                        <p:tgtEl>
                                          <p:spTgt spid="4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left)">
                                      <p:cBhvr>
                                        <p:cTn id="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8">
            <a:extLst>
              <a:ext uri="{FF2B5EF4-FFF2-40B4-BE49-F238E27FC236}">
                <a16:creationId xmlns:a16="http://schemas.microsoft.com/office/drawing/2014/main" id="{91850990-88AD-48B7-800A-DEA331E55AD0}"/>
              </a:ext>
            </a:extLst>
          </p:cNvPr>
          <p:cNvSpPr/>
          <p:nvPr/>
        </p:nvSpPr>
        <p:spPr>
          <a:xfrm>
            <a:off x="2502937" y="1334398"/>
            <a:ext cx="6777409" cy="3947160"/>
          </a:xfrm>
          <a:custGeom>
            <a:avLst/>
            <a:gdLst>
              <a:gd name="connsiteX0" fmla="*/ 0 w 6777409"/>
              <a:gd name="connsiteY0" fmla="*/ 1471225 h 3947160"/>
              <a:gd name="connsiteX1" fmla="*/ 1471225 w 6777409"/>
              <a:gd name="connsiteY1" fmla="*/ 0 h 3947160"/>
              <a:gd name="connsiteX2" fmla="*/ 5306184 w 6777409"/>
              <a:gd name="connsiteY2" fmla="*/ 0 h 3947160"/>
              <a:gd name="connsiteX3" fmla="*/ 6777409 w 6777409"/>
              <a:gd name="connsiteY3" fmla="*/ 1471225 h 3947160"/>
              <a:gd name="connsiteX4" fmla="*/ 6777409 w 6777409"/>
              <a:gd name="connsiteY4" fmla="*/ 2475935 h 3947160"/>
              <a:gd name="connsiteX5" fmla="*/ 5306184 w 6777409"/>
              <a:gd name="connsiteY5" fmla="*/ 3947160 h 3947160"/>
              <a:gd name="connsiteX6" fmla="*/ 1471225 w 6777409"/>
              <a:gd name="connsiteY6" fmla="*/ 3947160 h 3947160"/>
              <a:gd name="connsiteX7" fmla="*/ 0 w 6777409"/>
              <a:gd name="connsiteY7" fmla="*/ 2475935 h 3947160"/>
              <a:gd name="connsiteX8" fmla="*/ 0 w 6777409"/>
              <a:gd name="connsiteY8" fmla="*/ 1471225 h 394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7409" h="3947160" fill="none" extrusionOk="0">
                <a:moveTo>
                  <a:pt x="0" y="1471225"/>
                </a:moveTo>
                <a:cubicBezTo>
                  <a:pt x="71794" y="711883"/>
                  <a:pt x="614915" y="-12795"/>
                  <a:pt x="1471225" y="0"/>
                </a:cubicBezTo>
                <a:cubicBezTo>
                  <a:pt x="2783070" y="109595"/>
                  <a:pt x="4443385" y="16756"/>
                  <a:pt x="5306184" y="0"/>
                </a:cubicBezTo>
                <a:cubicBezTo>
                  <a:pt x="6109126" y="-7935"/>
                  <a:pt x="6809547" y="778186"/>
                  <a:pt x="6777409" y="1471225"/>
                </a:cubicBezTo>
                <a:cubicBezTo>
                  <a:pt x="6688019" y="1622332"/>
                  <a:pt x="6862270" y="2287636"/>
                  <a:pt x="6777409" y="2475935"/>
                </a:cubicBezTo>
                <a:cubicBezTo>
                  <a:pt x="6757470" y="3295298"/>
                  <a:pt x="6252008" y="3933786"/>
                  <a:pt x="5306184" y="3947160"/>
                </a:cubicBezTo>
                <a:cubicBezTo>
                  <a:pt x="4565141" y="3810959"/>
                  <a:pt x="2330777" y="3872384"/>
                  <a:pt x="1471225" y="3947160"/>
                </a:cubicBezTo>
                <a:cubicBezTo>
                  <a:pt x="609941" y="3880129"/>
                  <a:pt x="-135793" y="3230892"/>
                  <a:pt x="0" y="2475935"/>
                </a:cubicBezTo>
                <a:cubicBezTo>
                  <a:pt x="-1136" y="2093596"/>
                  <a:pt x="32053" y="1775730"/>
                  <a:pt x="0" y="1471225"/>
                </a:cubicBezTo>
                <a:close/>
              </a:path>
              <a:path w="6777409" h="3947160" stroke="0" extrusionOk="0">
                <a:moveTo>
                  <a:pt x="0" y="1471225"/>
                </a:moveTo>
                <a:cubicBezTo>
                  <a:pt x="-19568" y="614770"/>
                  <a:pt x="713835" y="-73608"/>
                  <a:pt x="1471225" y="0"/>
                </a:cubicBezTo>
                <a:cubicBezTo>
                  <a:pt x="2792071" y="47539"/>
                  <a:pt x="3561647" y="42437"/>
                  <a:pt x="5306184" y="0"/>
                </a:cubicBezTo>
                <a:cubicBezTo>
                  <a:pt x="6156040" y="-19774"/>
                  <a:pt x="6825980" y="580713"/>
                  <a:pt x="6777409" y="1471225"/>
                </a:cubicBezTo>
                <a:cubicBezTo>
                  <a:pt x="6704528" y="1703176"/>
                  <a:pt x="6692668" y="2308442"/>
                  <a:pt x="6777409" y="2475935"/>
                </a:cubicBezTo>
                <a:cubicBezTo>
                  <a:pt x="6809293" y="3383503"/>
                  <a:pt x="6078041" y="3904117"/>
                  <a:pt x="5306184" y="3947160"/>
                </a:cubicBezTo>
                <a:cubicBezTo>
                  <a:pt x="4360698" y="3920806"/>
                  <a:pt x="3032763" y="3828304"/>
                  <a:pt x="1471225" y="3947160"/>
                </a:cubicBezTo>
                <a:cubicBezTo>
                  <a:pt x="574766" y="3864222"/>
                  <a:pt x="33790" y="3329432"/>
                  <a:pt x="0" y="2475935"/>
                </a:cubicBezTo>
                <a:cubicBezTo>
                  <a:pt x="78494" y="1999225"/>
                  <a:pt x="-64492" y="1609080"/>
                  <a:pt x="0" y="1471225"/>
                </a:cubicBezTo>
                <a:close/>
              </a:path>
            </a:pathLst>
          </a:custGeom>
          <a:solidFill>
            <a:schemeClr val="bg1"/>
          </a:solidFill>
          <a:ln w="28575">
            <a:solidFill>
              <a:schemeClr val="accent1">
                <a:lumMod val="50000"/>
              </a:schemeClr>
            </a:solidFill>
            <a:extLst>
              <a:ext uri="{C807C97D-BFC1-408E-A445-0C87EB9F89A2}">
                <ask:lineSketchStyleProps xmlns:ask="http://schemas.microsoft.com/office/drawing/2018/sketchyshapes" sd="3255299097">
                  <a:prstGeom prst="roundRect">
                    <a:avLst>
                      <a:gd name="adj" fmla="val 37273"/>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CCED66F-13E1-4DD6-8FF2-031E0CEAA056}"/>
              </a:ext>
            </a:extLst>
          </p:cNvPr>
          <p:cNvSpPr/>
          <p:nvPr/>
        </p:nvSpPr>
        <p:spPr>
          <a:xfrm>
            <a:off x="3333550" y="1660301"/>
            <a:ext cx="5279074" cy="923330"/>
          </a:xfrm>
          <a:prstGeom prst="rect">
            <a:avLst/>
          </a:prstGeom>
          <a:noFill/>
        </p:spPr>
        <p:txBody>
          <a:bodyPr wrap="none" lIns="91440" tIns="45720" rIns="91440" bIns="45720">
            <a:spAutoFit/>
          </a:bodyPr>
          <a:lstStyle/>
          <a:p>
            <a:pPr algn="ctr"/>
            <a:r>
              <a:rPr lang="vi-VN" sz="54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rPr>
              <a:t>Đánh giá mục tiêu</a:t>
            </a:r>
            <a:endParaRPr lang="en-US" sz="5400" b="1" cap="none" spc="0" dirty="0">
              <a:ln w="13462">
                <a:solidFill>
                  <a:schemeClr val="bg1"/>
                </a:solidFill>
                <a:prstDash val="solid"/>
              </a:ln>
              <a:solidFill>
                <a:srgbClr val="003300"/>
              </a:solidFill>
              <a:effectLst>
                <a:outerShdw dist="38100" dir="2700000" algn="bl" rotWithShape="0">
                  <a:schemeClr val="accent5"/>
                </a:outerShdw>
              </a:effectLst>
              <a:latin typeface="#9Slide06 SVNBlow Brush" pitchFamily="2" charset="0"/>
            </a:endParaRPr>
          </a:p>
        </p:txBody>
      </p:sp>
      <p:sp>
        <p:nvSpPr>
          <p:cNvPr id="7" name="TextBox 6">
            <a:extLst>
              <a:ext uri="{FF2B5EF4-FFF2-40B4-BE49-F238E27FC236}">
                <a16:creationId xmlns:a16="http://schemas.microsoft.com/office/drawing/2014/main" id="{E05E0B52-36E0-4F89-B3E9-2E1AAAE88A32}"/>
              </a:ext>
            </a:extLst>
          </p:cNvPr>
          <p:cNvSpPr txBox="1"/>
          <p:nvPr/>
        </p:nvSpPr>
        <p:spPr>
          <a:xfrm>
            <a:off x="3059197" y="2721440"/>
            <a:ext cx="5699760" cy="984885"/>
          </a:xfrm>
          <a:prstGeom prst="rect">
            <a:avLst/>
          </a:prstGeom>
          <a:noFill/>
        </p:spPr>
        <p:txBody>
          <a:bodyPr wrap="square" lIns="0" tIns="0" rIns="0" bIns="0" rtlCol="0">
            <a:spAutoFit/>
          </a:bodyPr>
          <a:lstStyle/>
          <a:p>
            <a:pPr marL="514350" indent="-514350" algn="just">
              <a:buAutoNum type="arabicParenR"/>
            </a:pP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Đọc</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vi-VN"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đúng, trôi chảy; đọc diễn cảm bài đọc.</a:t>
            </a:r>
            <a:endParaRPr lang="en-US"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endParaRPr>
          </a:p>
        </p:txBody>
      </p:sp>
      <p:sp>
        <p:nvSpPr>
          <p:cNvPr id="8" name="TextBox 7">
            <a:extLst>
              <a:ext uri="{FF2B5EF4-FFF2-40B4-BE49-F238E27FC236}">
                <a16:creationId xmlns:a16="http://schemas.microsoft.com/office/drawing/2014/main" id="{B379A940-5A19-4619-BD9C-E6D151ABA2ED}"/>
              </a:ext>
            </a:extLst>
          </p:cNvPr>
          <p:cNvSpPr txBox="1"/>
          <p:nvPr/>
        </p:nvSpPr>
        <p:spPr>
          <a:xfrm>
            <a:off x="3059197" y="3883433"/>
            <a:ext cx="5699760" cy="984885"/>
          </a:xfrm>
          <a:prstGeom prst="rect">
            <a:avLst/>
          </a:prstGeom>
          <a:noFill/>
        </p:spPr>
        <p:txBody>
          <a:bodyPr wrap="square" lIns="0" tIns="0" rIns="0" bIns="0" rtlCol="0">
            <a:spAutoFit/>
          </a:bodyPr>
          <a:lstStyle/>
          <a:p>
            <a:pPr algn="just"/>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2)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Trình</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bày</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đ</a:t>
            </a:r>
            <a:r>
              <a:rPr lang="vi-VN"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ược</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nội</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dung, ý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nghĩa</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của</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câu</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 </a:t>
            </a:r>
            <a:r>
              <a:rPr lang="en-SG" sz="3200" b="1" dirty="0" err="1">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chuyện</a:t>
            </a:r>
            <a:r>
              <a:rPr lang="en-SG"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rPr>
              <a:t>.</a:t>
            </a:r>
            <a:endParaRPr lang="en-US"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endParaRPr>
          </a:p>
        </p:txBody>
      </p:sp>
      <p:pic>
        <p:nvPicPr>
          <p:cNvPr id="21506" name="Picture 2" descr="Kiểm tra dấu Máy tính Biểu tượng Clip nghệ thuật - nút 640*640 minh bạch  Png Tải về miễn phí - Xanh, Lá, Văn Bản.">
            <a:extLst>
              <a:ext uri="{FF2B5EF4-FFF2-40B4-BE49-F238E27FC236}">
                <a16:creationId xmlns:a16="http://schemas.microsoft.com/office/drawing/2014/main" id="{1BC1CBE4-B8C3-4CA9-93E2-32159353FC40}"/>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625" b="97344" l="10000" r="90000">
                        <a14:foregroundMark x1="39556" y1="7656" x2="53556" y2="6094"/>
                        <a14:foregroundMark x1="53556" y1="6094" x2="55889" y2="6094"/>
                        <a14:foregroundMark x1="51667" y1="781" x2="51667" y2="781"/>
                        <a14:foregroundMark x1="69444" y1="15781" x2="70222" y2="35469"/>
                        <a14:foregroundMark x1="70222" y1="35469" x2="63667" y2="47031"/>
                        <a14:foregroundMark x1="63667" y1="47031" x2="43111" y2="60469"/>
                        <a14:foregroundMark x1="43111" y1="60469" x2="38889" y2="65469"/>
                        <a14:foregroundMark x1="38889" y1="65469" x2="35444" y2="73750"/>
                        <a14:foregroundMark x1="35444" y1="73750" x2="32222" y2="66875"/>
                        <a14:foregroundMark x1="32222" y1="66875" x2="29000" y2="47656"/>
                        <a14:foregroundMark x1="29000" y1="47656" x2="45111" y2="70781"/>
                        <a14:foregroundMark x1="45111" y1="70781" x2="44222" y2="79531"/>
                        <a14:foregroundMark x1="44222" y1="79531" x2="39333" y2="87031"/>
                        <a14:foregroundMark x1="39333" y1="87031" x2="44667" y2="93906"/>
                        <a14:foregroundMark x1="44667" y1="93906" x2="52667" y2="91406"/>
                        <a14:foregroundMark x1="52667" y1="91406" x2="57000" y2="87500"/>
                        <a14:foregroundMark x1="25000" y1="61406" x2="40667" y2="78438"/>
                        <a14:foregroundMark x1="40667" y1="78438" x2="46333" y2="74375"/>
                        <a14:foregroundMark x1="46333" y1="74375" x2="64556" y2="34688"/>
                        <a14:foregroundMark x1="77000" y1="9844" x2="73111" y2="44063"/>
                        <a14:foregroundMark x1="73111" y1="44063" x2="73111" y2="50000"/>
                        <a14:foregroundMark x1="74111" y1="10313" x2="76000" y2="7969"/>
                        <a14:foregroundMark x1="76667" y1="7344" x2="76000" y2="13125"/>
                        <a14:foregroundMark x1="77444" y1="6250" x2="74889" y2="25313"/>
                        <a14:foregroundMark x1="43667" y1="98438" x2="59222" y2="92813"/>
                        <a14:foregroundMark x1="59222" y1="92813" x2="59222" y2="92813"/>
                        <a14:foregroundMark x1="48889" y1="97344" x2="54556" y2="97344"/>
                      </a14:backgroundRemoval>
                    </a14:imgEffect>
                  </a14:imgLayer>
                </a14:imgProps>
              </a:ext>
              <a:ext uri="{28A0092B-C50C-407E-A947-70E740481C1C}">
                <a14:useLocalDpi xmlns:a14="http://schemas.microsoft.com/office/drawing/2010/main" val="0"/>
              </a:ext>
            </a:extLst>
          </a:blip>
          <a:srcRect/>
          <a:stretch>
            <a:fillRect/>
          </a:stretch>
        </p:blipFill>
        <p:spPr bwMode="auto">
          <a:xfrm>
            <a:off x="2567764" y="2544332"/>
            <a:ext cx="1081391" cy="76898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Kiểm tra dấu Máy tính Biểu tượng Clip nghệ thuật - nút 640*640 minh bạch  Png Tải về miễn phí - Xanh, Lá, Văn Bản.">
            <a:extLst>
              <a:ext uri="{FF2B5EF4-FFF2-40B4-BE49-F238E27FC236}">
                <a16:creationId xmlns:a16="http://schemas.microsoft.com/office/drawing/2014/main" id="{3E5C65B5-E270-47DD-9317-7DFF9F6DD51E}"/>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625" b="97344" l="10000" r="90000">
                        <a14:foregroundMark x1="39556" y1="7656" x2="53556" y2="6094"/>
                        <a14:foregroundMark x1="53556" y1="6094" x2="55889" y2="6094"/>
                        <a14:foregroundMark x1="51667" y1="781" x2="51667" y2="781"/>
                        <a14:foregroundMark x1="69444" y1="15781" x2="70222" y2="35469"/>
                        <a14:foregroundMark x1="70222" y1="35469" x2="63667" y2="47031"/>
                        <a14:foregroundMark x1="63667" y1="47031" x2="43111" y2="60469"/>
                        <a14:foregroundMark x1="43111" y1="60469" x2="38889" y2="65469"/>
                        <a14:foregroundMark x1="38889" y1="65469" x2="35444" y2="73750"/>
                        <a14:foregroundMark x1="35444" y1="73750" x2="32222" y2="66875"/>
                        <a14:foregroundMark x1="32222" y1="66875" x2="29000" y2="47656"/>
                        <a14:foregroundMark x1="29000" y1="47656" x2="45111" y2="70781"/>
                        <a14:foregroundMark x1="45111" y1="70781" x2="44222" y2="79531"/>
                        <a14:foregroundMark x1="44222" y1="79531" x2="39333" y2="87031"/>
                        <a14:foregroundMark x1="39333" y1="87031" x2="44667" y2="93906"/>
                        <a14:foregroundMark x1="44667" y1="93906" x2="52667" y2="91406"/>
                        <a14:foregroundMark x1="52667" y1="91406" x2="57000" y2="87500"/>
                        <a14:foregroundMark x1="25000" y1="61406" x2="40667" y2="78438"/>
                        <a14:foregroundMark x1="40667" y1="78438" x2="46333" y2="74375"/>
                        <a14:foregroundMark x1="46333" y1="74375" x2="64556" y2="34688"/>
                        <a14:foregroundMark x1="77000" y1="9844" x2="73111" y2="44063"/>
                        <a14:foregroundMark x1="73111" y1="44063" x2="73111" y2="50000"/>
                        <a14:foregroundMark x1="74111" y1="10313" x2="76000" y2="7969"/>
                        <a14:foregroundMark x1="76667" y1="7344" x2="76000" y2="13125"/>
                        <a14:foregroundMark x1="77444" y1="6250" x2="74889" y2="25313"/>
                        <a14:foregroundMark x1="43667" y1="98438" x2="59222" y2="92813"/>
                        <a14:foregroundMark x1="59222" y1="92813" x2="59222" y2="92813"/>
                        <a14:foregroundMark x1="48889" y1="97344" x2="54556" y2="97344"/>
                      </a14:backgroundRemoval>
                    </a14:imgEffect>
                  </a14:imgLayer>
                </a14:imgProps>
              </a:ext>
              <a:ext uri="{28A0092B-C50C-407E-A947-70E740481C1C}">
                <a14:useLocalDpi xmlns:a14="http://schemas.microsoft.com/office/drawing/2010/main" val="0"/>
              </a:ext>
            </a:extLst>
          </a:blip>
          <a:srcRect/>
          <a:stretch>
            <a:fillRect/>
          </a:stretch>
        </p:blipFill>
        <p:spPr bwMode="auto">
          <a:xfrm>
            <a:off x="2593276" y="3652383"/>
            <a:ext cx="1081391" cy="768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20457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airplan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C3C5C643-820D-447E-A677-7C756EED9A65}"/>
              </a:ext>
            </a:extLst>
          </p:cNvPr>
          <p:cNvSpPr/>
          <p:nvPr/>
        </p:nvSpPr>
        <p:spPr>
          <a:xfrm>
            <a:off x="4436569" y="1280190"/>
            <a:ext cx="2253098" cy="1021556"/>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none" lIns="91440" tIns="45720" rIns="91440" bIns="45720">
            <a:spAutoFit/>
          </a:bodyPr>
          <a:lstStyle/>
          <a:p>
            <a:pPr algn="ctr"/>
            <a:r>
              <a:rPr lang="vi-VN" sz="5400" b="1" cap="none" spc="0" dirty="0">
                <a:ln w="13462">
                  <a:solidFill>
                    <a:schemeClr val="bg1"/>
                  </a:solidFill>
                  <a:prstDash val="solid"/>
                </a:ln>
                <a:solidFill>
                  <a:srgbClr val="FF0066"/>
                </a:solidFill>
                <a:effectLst>
                  <a:outerShdw dist="38100" dir="2700000" algn="bl" rotWithShape="0">
                    <a:schemeClr val="accent5"/>
                  </a:outerShdw>
                </a:effectLst>
                <a:latin typeface="#9Slide06 SVNBlow Brush" pitchFamily="2" charset="0"/>
              </a:rPr>
              <a:t>Dặn dò</a:t>
            </a:r>
            <a:endParaRPr lang="en-US" sz="5400" b="1" cap="none" spc="0" dirty="0">
              <a:ln w="13462">
                <a:solidFill>
                  <a:schemeClr val="bg1"/>
                </a:solidFill>
                <a:prstDash val="solid"/>
              </a:ln>
              <a:solidFill>
                <a:srgbClr val="FF0066"/>
              </a:solidFill>
              <a:effectLst>
                <a:outerShdw dist="38100" dir="2700000" algn="bl" rotWithShape="0">
                  <a:schemeClr val="accent5"/>
                </a:outerShdw>
              </a:effectLst>
              <a:latin typeface="#9Slide06 SVNBlow Brush" pitchFamily="2" charset="0"/>
            </a:endParaRPr>
          </a:p>
        </p:txBody>
      </p:sp>
      <p:sp>
        <p:nvSpPr>
          <p:cNvPr id="12" name="Rectangle: Rounded Corners 8">
            <a:extLst>
              <a:ext uri="{FF2B5EF4-FFF2-40B4-BE49-F238E27FC236}">
                <a16:creationId xmlns:a16="http://schemas.microsoft.com/office/drawing/2014/main" id="{BEAA5C6F-A61C-46BF-A6AE-949715F49DD9}"/>
              </a:ext>
            </a:extLst>
          </p:cNvPr>
          <p:cNvSpPr/>
          <p:nvPr/>
        </p:nvSpPr>
        <p:spPr>
          <a:xfrm>
            <a:off x="2840495" y="2307727"/>
            <a:ext cx="5445246" cy="2316480"/>
          </a:xfrm>
          <a:custGeom>
            <a:avLst/>
            <a:gdLst>
              <a:gd name="connsiteX0" fmla="*/ 0 w 5445246"/>
              <a:gd name="connsiteY0" fmla="*/ 863422 h 2316480"/>
              <a:gd name="connsiteX1" fmla="*/ 863422 w 5445246"/>
              <a:gd name="connsiteY1" fmla="*/ 0 h 2316480"/>
              <a:gd name="connsiteX2" fmla="*/ 4581824 w 5445246"/>
              <a:gd name="connsiteY2" fmla="*/ 0 h 2316480"/>
              <a:gd name="connsiteX3" fmla="*/ 5445246 w 5445246"/>
              <a:gd name="connsiteY3" fmla="*/ 863422 h 2316480"/>
              <a:gd name="connsiteX4" fmla="*/ 5445246 w 5445246"/>
              <a:gd name="connsiteY4" fmla="*/ 1453058 h 2316480"/>
              <a:gd name="connsiteX5" fmla="*/ 4581824 w 5445246"/>
              <a:gd name="connsiteY5" fmla="*/ 2316480 h 2316480"/>
              <a:gd name="connsiteX6" fmla="*/ 863422 w 5445246"/>
              <a:gd name="connsiteY6" fmla="*/ 2316480 h 2316480"/>
              <a:gd name="connsiteX7" fmla="*/ 0 w 5445246"/>
              <a:gd name="connsiteY7" fmla="*/ 1453058 h 2316480"/>
              <a:gd name="connsiteX8" fmla="*/ 0 w 5445246"/>
              <a:gd name="connsiteY8" fmla="*/ 863422 h 231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5246" h="2316480" fill="none" extrusionOk="0">
                <a:moveTo>
                  <a:pt x="0" y="863422"/>
                </a:moveTo>
                <a:cubicBezTo>
                  <a:pt x="13745" y="396751"/>
                  <a:pt x="335737" y="-14857"/>
                  <a:pt x="863422" y="0"/>
                </a:cubicBezTo>
                <a:cubicBezTo>
                  <a:pt x="2057451" y="109595"/>
                  <a:pt x="3690203" y="16756"/>
                  <a:pt x="4581824" y="0"/>
                </a:cubicBezTo>
                <a:cubicBezTo>
                  <a:pt x="4990087" y="-56739"/>
                  <a:pt x="5454861" y="422317"/>
                  <a:pt x="5445246" y="863422"/>
                </a:cubicBezTo>
                <a:cubicBezTo>
                  <a:pt x="5463516" y="1156981"/>
                  <a:pt x="5414015" y="1189328"/>
                  <a:pt x="5445246" y="1453058"/>
                </a:cubicBezTo>
                <a:cubicBezTo>
                  <a:pt x="5402315" y="1944615"/>
                  <a:pt x="5076251" y="2314717"/>
                  <a:pt x="4581824" y="2316480"/>
                </a:cubicBezTo>
                <a:cubicBezTo>
                  <a:pt x="2918403" y="2180279"/>
                  <a:pt x="1931674" y="2241704"/>
                  <a:pt x="863422" y="2316480"/>
                </a:cubicBezTo>
                <a:cubicBezTo>
                  <a:pt x="366015" y="2288221"/>
                  <a:pt x="-25150" y="1919249"/>
                  <a:pt x="0" y="1453058"/>
                </a:cubicBezTo>
                <a:cubicBezTo>
                  <a:pt x="25626" y="1350057"/>
                  <a:pt x="-28870" y="1028181"/>
                  <a:pt x="0" y="863422"/>
                </a:cubicBezTo>
                <a:close/>
              </a:path>
              <a:path w="5445246" h="2316480" stroke="0" extrusionOk="0">
                <a:moveTo>
                  <a:pt x="0" y="863422"/>
                </a:moveTo>
                <a:cubicBezTo>
                  <a:pt x="-34574" y="308966"/>
                  <a:pt x="419817" y="-44382"/>
                  <a:pt x="863422" y="0"/>
                </a:cubicBezTo>
                <a:cubicBezTo>
                  <a:pt x="2039045" y="47539"/>
                  <a:pt x="3134036" y="42437"/>
                  <a:pt x="4581824" y="0"/>
                </a:cubicBezTo>
                <a:cubicBezTo>
                  <a:pt x="5084367" y="-13611"/>
                  <a:pt x="5474802" y="339118"/>
                  <a:pt x="5445246" y="863422"/>
                </a:cubicBezTo>
                <a:cubicBezTo>
                  <a:pt x="5399115" y="970409"/>
                  <a:pt x="5433258" y="1298633"/>
                  <a:pt x="5445246" y="1453058"/>
                </a:cubicBezTo>
                <a:cubicBezTo>
                  <a:pt x="5456766" y="1964249"/>
                  <a:pt x="5012086" y="2267177"/>
                  <a:pt x="4581824" y="2316480"/>
                </a:cubicBezTo>
                <a:cubicBezTo>
                  <a:pt x="3896856" y="2290126"/>
                  <a:pt x="1617250" y="2197624"/>
                  <a:pt x="863422" y="2316480"/>
                </a:cubicBezTo>
                <a:cubicBezTo>
                  <a:pt x="331177" y="2261740"/>
                  <a:pt x="16698" y="1950156"/>
                  <a:pt x="0" y="1453058"/>
                </a:cubicBezTo>
                <a:cubicBezTo>
                  <a:pt x="-37450" y="1229165"/>
                  <a:pt x="34021" y="961486"/>
                  <a:pt x="0" y="863422"/>
                </a:cubicBezTo>
                <a:close/>
              </a:path>
            </a:pathLst>
          </a:custGeom>
          <a:solidFill>
            <a:schemeClr val="bg1"/>
          </a:solidFill>
          <a:ln w="28575">
            <a:solidFill>
              <a:schemeClr val="accent1">
                <a:lumMod val="50000"/>
              </a:schemeClr>
            </a:solidFill>
            <a:extLst>
              <a:ext uri="{C807C97D-BFC1-408E-A445-0C87EB9F89A2}">
                <ask:lineSketchStyleProps xmlns:ask="http://schemas.microsoft.com/office/drawing/2018/sketchyshapes" sd="3255299097">
                  <a:prstGeom prst="roundRect">
                    <a:avLst>
                      <a:gd name="adj" fmla="val 37273"/>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18320609-378C-4B81-BB3F-373CD766AA0A}"/>
              </a:ext>
            </a:extLst>
          </p:cNvPr>
          <p:cNvSpPr txBox="1"/>
          <p:nvPr/>
        </p:nvSpPr>
        <p:spPr>
          <a:xfrm>
            <a:off x="3339259" y="2629232"/>
            <a:ext cx="6339078" cy="1592744"/>
          </a:xfrm>
          <a:prstGeom prst="rect">
            <a:avLst/>
          </a:prstGeom>
          <a:noFill/>
        </p:spPr>
        <p:txBody>
          <a:bodyPr wrap="square" lIns="0" tIns="0" rIns="0" bIns="0" rtlCol="0">
            <a:spAutoFit/>
          </a:bodyPr>
          <a:lstStyle/>
          <a:p>
            <a:pPr marL="457200" indent="-457200" algn="just" fontAlgn="auto">
              <a:lnSpc>
                <a:spcPct val="150000"/>
              </a:lnSpc>
              <a:buFontTx/>
              <a:buChar char="-"/>
              <a:defRPr/>
            </a:pPr>
            <a:r>
              <a:rPr lang="vi-VN" altLang="zh-CN" sz="3600" b="1" i="1" dirty="0">
                <a:solidFill>
                  <a:srgbClr val="0070C0"/>
                </a:solidFill>
                <a:latin typeface="Calibri" panose="020F0502020204030204" pitchFamily="34" charset="0"/>
                <a:ea typeface="字魂189号-星岩乐黑体" panose="00000500000000000000" charset="-122"/>
                <a:cs typeface="Calibri" panose="020F0502020204030204" pitchFamily="34" charset="0"/>
                <a:sym typeface="+mn-lt"/>
              </a:rPr>
              <a:t>Luyện đọc lại bài.</a:t>
            </a:r>
          </a:p>
          <a:p>
            <a:pPr marL="457200" indent="-457200" algn="just" fontAlgn="auto">
              <a:lnSpc>
                <a:spcPct val="150000"/>
              </a:lnSpc>
              <a:buFontTx/>
              <a:buChar char="-"/>
              <a:defRPr/>
            </a:pPr>
            <a:r>
              <a:rPr lang="vi-VN" altLang="zh-CN" sz="3600" b="1" i="1" dirty="0">
                <a:solidFill>
                  <a:srgbClr val="0070C0"/>
                </a:solidFill>
                <a:latin typeface="Calibri" panose="020F0502020204030204" pitchFamily="34" charset="0"/>
                <a:ea typeface="字魂189号-星岩乐黑体" panose="00000500000000000000" charset="-122"/>
                <a:cs typeface="Calibri" panose="020F0502020204030204" pitchFamily="34" charset="0"/>
                <a:sym typeface="+mn-lt"/>
              </a:rPr>
              <a:t>Soạn bài “Đất nước”.</a:t>
            </a:r>
            <a:endParaRPr lang="zh-CN" altLang="en-US" sz="3600" b="1" i="1" dirty="0">
              <a:solidFill>
                <a:srgbClr val="0070C0"/>
              </a:solidFill>
              <a:latin typeface="Calibri" panose="020F0502020204030204" pitchFamily="34" charset="0"/>
              <a:ea typeface="字魂189号-星岩乐黑体" panose="00000500000000000000" charset="-122"/>
              <a:cs typeface="Calibri" panose="020F0502020204030204" pitchFamily="34" charset="0"/>
              <a:sym typeface="+mn-lt"/>
            </a:endParaRPr>
          </a:p>
        </p:txBody>
      </p:sp>
    </p:spTree>
    <p:extLst>
      <p:ext uri="{BB962C8B-B14F-4D97-AF65-F5344CB8AC3E}">
        <p14:creationId xmlns:p14="http://schemas.microsoft.com/office/powerpoint/2010/main" val="605359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airplane"/>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6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60000">
                                          <p:cBhvr additive="base">
                                            <p:cTn id="7" dur="13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8" dur="13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300" fill="hold"/>
                                            <p:tgtEl>
                                              <p:spTgt spid="13"/>
                                            </p:tgtEl>
                                            <p:attrNameLst>
                                              <p:attrName>ppt_x</p:attrName>
                                            </p:attrNameLst>
                                          </p:cBhvr>
                                          <p:tavLst>
                                            <p:tav tm="0">
                                              <p:val>
                                                <p:strVal val="1+#ppt_w/2"/>
                                              </p:val>
                                            </p:tav>
                                            <p:tav tm="100000">
                                              <p:val>
                                                <p:strVal val="#ppt_x"/>
                                              </p:val>
                                            </p:tav>
                                          </p:tavLst>
                                        </p:anim>
                                        <p:anim calcmode="lin" valueType="num">
                                          <p:cBhvr additive="base">
                                            <p:cTn id="8" dur="13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2B68078-ACD2-4D9C-BC3C-9410F140AE53}"/>
              </a:ext>
            </a:extLst>
          </p:cNvPr>
          <p:cNvGrpSpPr/>
          <p:nvPr/>
        </p:nvGrpSpPr>
        <p:grpSpPr>
          <a:xfrm>
            <a:off x="0" y="-489778"/>
            <a:ext cx="12996975" cy="7347778"/>
            <a:chOff x="0" y="-489778"/>
            <a:chExt cx="12996975" cy="7347778"/>
          </a:xfrm>
        </p:grpSpPr>
        <p:pic>
          <p:nvPicPr>
            <p:cNvPr id="8" name="Picture 7">
              <a:extLst>
                <a:ext uri="{FF2B5EF4-FFF2-40B4-BE49-F238E27FC236}">
                  <a16:creationId xmlns:a16="http://schemas.microsoft.com/office/drawing/2014/main" id="{A44F1767-3BDD-4BFB-B1F0-5B232866A2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Oval 8">
              <a:extLst>
                <a:ext uri="{FF2B5EF4-FFF2-40B4-BE49-F238E27FC236}">
                  <a16:creationId xmlns:a16="http://schemas.microsoft.com/office/drawing/2014/main" id="{AAB3F008-6C3F-4DDC-ABAC-54A1757701C1}"/>
                </a:ext>
              </a:extLst>
            </p:cNvPr>
            <p:cNvSpPr/>
            <p:nvPr/>
          </p:nvSpPr>
          <p:spPr>
            <a:xfrm>
              <a:off x="7135300" y="-489778"/>
              <a:ext cx="4592640" cy="4326674"/>
            </a:xfrm>
            <a:prstGeom prst="ellipse">
              <a:avLst/>
            </a:prstGeom>
            <a:solidFill>
              <a:srgbClr val="FEC00C"/>
            </a:solidFill>
            <a:ln>
              <a:solidFill>
                <a:srgbClr val="FEC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6144233-0F38-48CE-ACB7-508075CBE96B}"/>
                </a:ext>
              </a:extLst>
            </p:cNvPr>
            <p:cNvSpPr/>
            <p:nvPr/>
          </p:nvSpPr>
          <p:spPr>
            <a:xfrm>
              <a:off x="6224756" y="1969892"/>
              <a:ext cx="5468806" cy="4888107"/>
            </a:xfrm>
            <a:prstGeom prst="ellipse">
              <a:avLst/>
            </a:prstGeom>
            <a:solidFill>
              <a:srgbClr val="FEC00C"/>
            </a:solidFill>
            <a:ln>
              <a:solidFill>
                <a:srgbClr val="FEC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D0DBCDDA-8D55-474E-8105-A609FA2AAAE7}"/>
                </a:ext>
              </a:extLst>
            </p:cNvPr>
            <p:cNvSpPr/>
            <p:nvPr/>
          </p:nvSpPr>
          <p:spPr>
            <a:xfrm>
              <a:off x="8404335" y="1923969"/>
              <a:ext cx="4592640" cy="4326674"/>
            </a:xfrm>
            <a:prstGeom prst="ellipse">
              <a:avLst/>
            </a:prstGeom>
            <a:solidFill>
              <a:srgbClr val="FEC00C"/>
            </a:solidFill>
            <a:ln>
              <a:solidFill>
                <a:srgbClr val="FEC0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a:extLst>
              <a:ext uri="{FF2B5EF4-FFF2-40B4-BE49-F238E27FC236}">
                <a16:creationId xmlns:a16="http://schemas.microsoft.com/office/drawing/2014/main" id="{ACA91BBD-8BBD-4F52-A1AB-62046F67282D}"/>
              </a:ext>
            </a:extLst>
          </p:cNvPr>
          <p:cNvSpPr txBox="1"/>
          <p:nvPr/>
        </p:nvSpPr>
        <p:spPr>
          <a:xfrm>
            <a:off x="8217204" y="2280558"/>
            <a:ext cx="3698128" cy="923330"/>
          </a:xfrm>
          <a:prstGeom prst="rect">
            <a:avLst/>
          </a:prstGeom>
          <a:noFill/>
        </p:spPr>
        <p:txBody>
          <a:bodyPr wrap="none" lIns="0" tIns="0" rIns="0" bIns="0" rtlCol="0">
            <a:spAutoFit/>
          </a:bodyPr>
          <a:lstStyle/>
          <a:p>
            <a:pPr algn="l"/>
            <a:r>
              <a:rPr lang="en-SG" sz="6000" dirty="0">
                <a:solidFill>
                  <a:srgbClr val="002060"/>
                </a:solidFill>
                <a:latin typeface="#9Slide06 SVNBlow Brush" pitchFamily="2" charset="0"/>
              </a:rPr>
              <a:t>1. L</a:t>
            </a:r>
            <a:r>
              <a:rPr lang="en-US" sz="6000" dirty="0" err="1">
                <a:solidFill>
                  <a:srgbClr val="002060"/>
                </a:solidFill>
                <a:latin typeface="#9Slide06 SVNBlow Brush" pitchFamily="2" charset="0"/>
              </a:rPr>
              <a:t>uyện</a:t>
            </a:r>
            <a:r>
              <a:rPr lang="en-US" sz="6000" dirty="0">
                <a:solidFill>
                  <a:srgbClr val="002060"/>
                </a:solidFill>
                <a:latin typeface="#9Slide06 SVNBlow Brush" pitchFamily="2" charset="0"/>
              </a:rPr>
              <a:t> </a:t>
            </a:r>
            <a:r>
              <a:rPr lang="en-US" sz="6000" dirty="0" err="1">
                <a:solidFill>
                  <a:srgbClr val="002060"/>
                </a:solidFill>
                <a:latin typeface="#9Slide06 SVNBlow Brush" pitchFamily="2" charset="0"/>
              </a:rPr>
              <a:t>đọc</a:t>
            </a:r>
            <a:endParaRPr lang="en-US" sz="6000" dirty="0">
              <a:solidFill>
                <a:srgbClr val="002060"/>
              </a:solidFill>
              <a:latin typeface="#9Slide06 SVNBlow Brush" pitchFamily="2" charset="0"/>
            </a:endParaRPr>
          </a:p>
        </p:txBody>
      </p:sp>
      <p:sp>
        <p:nvSpPr>
          <p:cNvPr id="4" name="TextBox 3">
            <a:extLst>
              <a:ext uri="{FF2B5EF4-FFF2-40B4-BE49-F238E27FC236}">
                <a16:creationId xmlns:a16="http://schemas.microsoft.com/office/drawing/2014/main" id="{834A086A-4DD8-485B-828F-D1F179B96E9C}"/>
              </a:ext>
            </a:extLst>
          </p:cNvPr>
          <p:cNvSpPr txBox="1"/>
          <p:nvPr/>
        </p:nvSpPr>
        <p:spPr>
          <a:xfrm>
            <a:off x="6994460" y="3541109"/>
            <a:ext cx="4493218" cy="923330"/>
          </a:xfrm>
          <a:prstGeom prst="rect">
            <a:avLst/>
          </a:prstGeom>
          <a:noFill/>
        </p:spPr>
        <p:txBody>
          <a:bodyPr wrap="none" lIns="0" tIns="0" rIns="0" bIns="0" rtlCol="0">
            <a:spAutoFit/>
          </a:bodyPr>
          <a:lstStyle/>
          <a:p>
            <a:pPr algn="l"/>
            <a:r>
              <a:rPr lang="en-SG" sz="6000" dirty="0">
                <a:solidFill>
                  <a:srgbClr val="002060"/>
                </a:solidFill>
                <a:latin typeface="#9Slide06 SVNBlow Brush" pitchFamily="2" charset="0"/>
              </a:rPr>
              <a:t>2. </a:t>
            </a:r>
            <a:r>
              <a:rPr lang="en-SG" sz="6000" dirty="0" err="1">
                <a:solidFill>
                  <a:srgbClr val="002060"/>
                </a:solidFill>
                <a:latin typeface="#9Slide06 SVNBlow Brush" pitchFamily="2" charset="0"/>
              </a:rPr>
              <a:t>Tìm</a:t>
            </a:r>
            <a:r>
              <a:rPr lang="en-SG" sz="6000" dirty="0">
                <a:solidFill>
                  <a:srgbClr val="002060"/>
                </a:solidFill>
                <a:latin typeface="#9Slide06 SVNBlow Brush" pitchFamily="2" charset="0"/>
              </a:rPr>
              <a:t> </a:t>
            </a:r>
            <a:r>
              <a:rPr lang="en-SG" sz="6000" dirty="0" err="1">
                <a:solidFill>
                  <a:srgbClr val="002060"/>
                </a:solidFill>
                <a:latin typeface="#9Slide06 SVNBlow Brush" pitchFamily="2" charset="0"/>
              </a:rPr>
              <a:t>hiểu</a:t>
            </a:r>
            <a:r>
              <a:rPr lang="en-SG" sz="6000" dirty="0">
                <a:solidFill>
                  <a:srgbClr val="002060"/>
                </a:solidFill>
                <a:latin typeface="#9Slide06 SVNBlow Brush" pitchFamily="2" charset="0"/>
              </a:rPr>
              <a:t> </a:t>
            </a:r>
            <a:r>
              <a:rPr lang="en-SG" sz="6000" dirty="0" err="1">
                <a:solidFill>
                  <a:srgbClr val="002060"/>
                </a:solidFill>
                <a:latin typeface="#9Slide06 SVNBlow Brush" pitchFamily="2" charset="0"/>
              </a:rPr>
              <a:t>bài</a:t>
            </a:r>
            <a:endParaRPr lang="en-US" sz="6000" dirty="0">
              <a:solidFill>
                <a:srgbClr val="002060"/>
              </a:solidFill>
              <a:latin typeface="#9Slide06 SVNBlow Brush" pitchFamily="2" charset="0"/>
            </a:endParaRPr>
          </a:p>
        </p:txBody>
      </p:sp>
      <p:sp>
        <p:nvSpPr>
          <p:cNvPr id="5" name="TextBox 4">
            <a:extLst>
              <a:ext uri="{FF2B5EF4-FFF2-40B4-BE49-F238E27FC236}">
                <a16:creationId xmlns:a16="http://schemas.microsoft.com/office/drawing/2014/main" id="{7C80ECA3-1A5E-48A9-8531-613CD247DBFA}"/>
              </a:ext>
            </a:extLst>
          </p:cNvPr>
          <p:cNvSpPr txBox="1"/>
          <p:nvPr/>
        </p:nvSpPr>
        <p:spPr>
          <a:xfrm>
            <a:off x="5926513" y="4883458"/>
            <a:ext cx="4992970" cy="923330"/>
          </a:xfrm>
          <a:prstGeom prst="rect">
            <a:avLst/>
          </a:prstGeom>
          <a:noFill/>
        </p:spPr>
        <p:txBody>
          <a:bodyPr wrap="none" lIns="0" tIns="0" rIns="0" bIns="0" rtlCol="0">
            <a:spAutoFit/>
          </a:bodyPr>
          <a:lstStyle/>
          <a:p>
            <a:pPr algn="l"/>
            <a:r>
              <a:rPr lang="en-SG" sz="6000" dirty="0">
                <a:solidFill>
                  <a:srgbClr val="002060"/>
                </a:solidFill>
                <a:latin typeface="#9Slide06 SVNBlow Brush" pitchFamily="2" charset="0"/>
              </a:rPr>
              <a:t>3. </a:t>
            </a:r>
            <a:r>
              <a:rPr lang="en-SG" sz="6000" dirty="0" err="1">
                <a:solidFill>
                  <a:srgbClr val="002060"/>
                </a:solidFill>
                <a:latin typeface="#9Slide06 SVNBlow Brush" pitchFamily="2" charset="0"/>
              </a:rPr>
              <a:t>Đọc</a:t>
            </a:r>
            <a:r>
              <a:rPr lang="en-SG" sz="6000" dirty="0">
                <a:solidFill>
                  <a:srgbClr val="002060"/>
                </a:solidFill>
                <a:latin typeface="#9Slide06 SVNBlow Brush" pitchFamily="2" charset="0"/>
              </a:rPr>
              <a:t> </a:t>
            </a:r>
            <a:r>
              <a:rPr lang="en-SG" sz="6000" dirty="0" err="1">
                <a:solidFill>
                  <a:srgbClr val="002060"/>
                </a:solidFill>
                <a:latin typeface="#9Slide06 SVNBlow Brush" pitchFamily="2" charset="0"/>
              </a:rPr>
              <a:t>diễn</a:t>
            </a:r>
            <a:r>
              <a:rPr lang="en-SG" sz="6000" dirty="0">
                <a:solidFill>
                  <a:srgbClr val="002060"/>
                </a:solidFill>
                <a:latin typeface="#9Slide06 SVNBlow Brush" pitchFamily="2" charset="0"/>
              </a:rPr>
              <a:t> </a:t>
            </a:r>
            <a:r>
              <a:rPr lang="en-SG" sz="6000" dirty="0" err="1">
                <a:solidFill>
                  <a:srgbClr val="002060"/>
                </a:solidFill>
                <a:latin typeface="#9Slide06 SVNBlow Brush" pitchFamily="2" charset="0"/>
              </a:rPr>
              <a:t>cảm</a:t>
            </a:r>
            <a:endParaRPr lang="en-US" sz="6000" dirty="0">
              <a:solidFill>
                <a:srgbClr val="002060"/>
              </a:solidFill>
              <a:latin typeface="#9Slide06 SVNBlow Brush" pitchFamily="2" charset="0"/>
            </a:endParaRPr>
          </a:p>
        </p:txBody>
      </p:sp>
    </p:spTree>
    <p:extLst>
      <p:ext uri="{BB962C8B-B14F-4D97-AF65-F5344CB8AC3E}">
        <p14:creationId xmlns:p14="http://schemas.microsoft.com/office/powerpoint/2010/main" val="2386973431"/>
      </p:ext>
    </p:extLst>
  </p:cSld>
  <p:clrMapOvr>
    <a:masterClrMapping/>
  </p:clrMapOvr>
  <mc:AlternateContent xmlns:mc="http://schemas.openxmlformats.org/markup-compatibility/2006" xmlns:p14="http://schemas.microsoft.com/office/powerpoint/2010/main">
    <mc:Choice Requires="p14">
      <p:transition spd="slow" p14:dur="4400" advClick="0">
        <p14:honeycomb/>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6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0000">
                                          <p:cBhvr additive="base">
                                            <p:cTn id="7" dur="1300" fill="hold"/>
                                            <p:tgtEl>
                                              <p:spTgt spid="3"/>
                                            </p:tgtEl>
                                            <p:attrNameLst>
                                              <p:attrName>ppt_x</p:attrName>
                                            </p:attrNameLst>
                                          </p:cBhvr>
                                          <p:tavLst>
                                            <p:tav tm="0">
                                              <p:val>
                                                <p:strVal val="0-#ppt_w/2"/>
                                              </p:val>
                                            </p:tav>
                                            <p:tav tm="100000">
                                              <p:val>
                                                <p:strVal val="#ppt_x"/>
                                              </p:val>
                                            </p:tav>
                                          </p:tavLst>
                                        </p:anim>
                                        <p:anim calcmode="lin" valueType="num" p14:bounceEnd="60000">
                                          <p:cBhvr additive="base">
                                            <p:cTn id="8" dur="13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14:presetBounceEnd="6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60000">
                                          <p:cBhvr additive="base">
                                            <p:cTn id="13" dur="13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4" dur="13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14:presetBounceEnd="60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13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0" dur="13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300" fill="hold"/>
                                            <p:tgtEl>
                                              <p:spTgt spid="3"/>
                                            </p:tgtEl>
                                            <p:attrNameLst>
                                              <p:attrName>ppt_x</p:attrName>
                                            </p:attrNameLst>
                                          </p:cBhvr>
                                          <p:tavLst>
                                            <p:tav tm="0">
                                              <p:val>
                                                <p:strVal val="0-#ppt_w/2"/>
                                              </p:val>
                                            </p:tav>
                                            <p:tav tm="100000">
                                              <p:val>
                                                <p:strVal val="#ppt_x"/>
                                              </p:val>
                                            </p:tav>
                                          </p:tavLst>
                                        </p:anim>
                                        <p:anim calcmode="lin" valueType="num">
                                          <p:cBhvr additive="base">
                                            <p:cTn id="8" dur="13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300" fill="hold"/>
                                            <p:tgtEl>
                                              <p:spTgt spid="4"/>
                                            </p:tgtEl>
                                            <p:attrNameLst>
                                              <p:attrName>ppt_x</p:attrName>
                                            </p:attrNameLst>
                                          </p:cBhvr>
                                          <p:tavLst>
                                            <p:tav tm="0">
                                              <p:val>
                                                <p:strVal val="0-#ppt_w/2"/>
                                              </p:val>
                                            </p:tav>
                                            <p:tav tm="100000">
                                              <p:val>
                                                <p:strVal val="#ppt_x"/>
                                              </p:val>
                                            </p:tav>
                                          </p:tavLst>
                                        </p:anim>
                                        <p:anim calcmode="lin" valueType="num">
                                          <p:cBhvr additive="base">
                                            <p:cTn id="14" dur="13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300" fill="hold"/>
                                            <p:tgtEl>
                                              <p:spTgt spid="5"/>
                                            </p:tgtEl>
                                            <p:attrNameLst>
                                              <p:attrName>ppt_x</p:attrName>
                                            </p:attrNameLst>
                                          </p:cBhvr>
                                          <p:tavLst>
                                            <p:tav tm="0">
                                              <p:val>
                                                <p:strVal val="0-#ppt_w/2"/>
                                              </p:val>
                                            </p:tav>
                                            <p:tav tm="100000">
                                              <p:val>
                                                <p:strVal val="#ppt_x"/>
                                              </p:val>
                                            </p:tav>
                                          </p:tavLst>
                                        </p:anim>
                                        <p:anim calcmode="lin" valueType="num">
                                          <p:cBhvr additive="base">
                                            <p:cTn id="20" dur="13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BD57156-A9B1-4D38-AFA1-12F460A05CF4}"/>
              </a:ext>
            </a:extLst>
          </p:cNvPr>
          <p:cNvGrpSpPr/>
          <p:nvPr/>
        </p:nvGrpSpPr>
        <p:grpSpPr>
          <a:xfrm>
            <a:off x="0" y="0"/>
            <a:ext cx="12221736" cy="6858000"/>
            <a:chOff x="0" y="0"/>
            <a:chExt cx="12221736" cy="6858000"/>
          </a:xfrm>
        </p:grpSpPr>
        <p:pic>
          <p:nvPicPr>
            <p:cNvPr id="2" name="Picture 1">
              <a:extLst>
                <a:ext uri="{FF2B5EF4-FFF2-40B4-BE49-F238E27FC236}">
                  <a16:creationId xmlns:a16="http://schemas.microsoft.com/office/drawing/2014/main" id="{FC46CE75-D367-4EE9-90DC-C37E7AA4359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221736" cy="6858000"/>
            </a:xfrm>
            <a:prstGeom prst="rect">
              <a:avLst/>
            </a:prstGeom>
          </p:spPr>
        </p:pic>
        <p:sp>
          <p:nvSpPr>
            <p:cNvPr id="4" name="Rectangle: Rounded Corners 3">
              <a:extLst>
                <a:ext uri="{FF2B5EF4-FFF2-40B4-BE49-F238E27FC236}">
                  <a16:creationId xmlns:a16="http://schemas.microsoft.com/office/drawing/2014/main" id="{982ABD49-1835-4AF5-B77A-9AE10AEA19A8}"/>
                </a:ext>
              </a:extLst>
            </p:cNvPr>
            <p:cNvSpPr/>
            <p:nvPr/>
          </p:nvSpPr>
          <p:spPr>
            <a:xfrm>
              <a:off x="8435696" y="3429000"/>
              <a:ext cx="2804733" cy="1812073"/>
            </a:xfrm>
            <a:prstGeom prst="roundRect">
              <a:avLst/>
            </a:prstGeom>
            <a:solidFill>
              <a:srgbClr val="FEF5EC"/>
            </a:solidFill>
            <a:ln>
              <a:solidFill>
                <a:srgbClr val="FEF5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a:extLst>
              <a:ext uri="{FF2B5EF4-FFF2-40B4-BE49-F238E27FC236}">
                <a16:creationId xmlns:a16="http://schemas.microsoft.com/office/drawing/2014/main" id="{ACA91BBD-8BBD-4F52-A1AB-62046F67282D}"/>
              </a:ext>
            </a:extLst>
          </p:cNvPr>
          <p:cNvSpPr txBox="1"/>
          <p:nvPr/>
        </p:nvSpPr>
        <p:spPr>
          <a:xfrm>
            <a:off x="7702862" y="3481411"/>
            <a:ext cx="4270400" cy="1231106"/>
          </a:xfrm>
          <a:prstGeom prst="rect">
            <a:avLst/>
          </a:prstGeom>
          <a:noFill/>
        </p:spPr>
        <p:txBody>
          <a:bodyPr wrap="none" lIns="0" tIns="0" rIns="0" bIns="0" rtlCol="0">
            <a:spAutoFit/>
          </a:bodyPr>
          <a:lstStyle/>
          <a:p>
            <a:pPr algn="l"/>
            <a:r>
              <a:rPr lang="en-SG" sz="8000" dirty="0">
                <a:solidFill>
                  <a:srgbClr val="002060"/>
                </a:solidFill>
                <a:latin typeface="#9Slide06 SVNBlow Brush" pitchFamily="2" charset="0"/>
              </a:rPr>
              <a:t>L</a:t>
            </a:r>
            <a:r>
              <a:rPr lang="en-US" sz="8000" dirty="0" err="1">
                <a:solidFill>
                  <a:srgbClr val="002060"/>
                </a:solidFill>
                <a:latin typeface="#9Slide06 SVNBlow Brush" pitchFamily="2" charset="0"/>
              </a:rPr>
              <a:t>uyện</a:t>
            </a:r>
            <a:r>
              <a:rPr lang="en-US" sz="8000" dirty="0">
                <a:solidFill>
                  <a:srgbClr val="002060"/>
                </a:solidFill>
                <a:latin typeface="#9Slide06 SVNBlow Brush" pitchFamily="2" charset="0"/>
              </a:rPr>
              <a:t> </a:t>
            </a:r>
            <a:r>
              <a:rPr lang="en-US" sz="8000" dirty="0" err="1">
                <a:solidFill>
                  <a:srgbClr val="002060"/>
                </a:solidFill>
                <a:latin typeface="#9Slide06 SVNBlow Brush" pitchFamily="2" charset="0"/>
              </a:rPr>
              <a:t>đọc</a:t>
            </a:r>
            <a:endParaRPr lang="en-US" sz="8000" dirty="0">
              <a:solidFill>
                <a:srgbClr val="002060"/>
              </a:solidFill>
              <a:latin typeface="#9Slide06 SVNBlow Brush" pitchFamily="2" charset="0"/>
            </a:endParaRPr>
          </a:p>
        </p:txBody>
      </p:sp>
    </p:spTree>
    <p:extLst>
      <p:ext uri="{BB962C8B-B14F-4D97-AF65-F5344CB8AC3E}">
        <p14:creationId xmlns:p14="http://schemas.microsoft.com/office/powerpoint/2010/main" val="2559731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p15:prstTrans prst="origami"/>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6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0000">
                                          <p:cBhvr additive="base">
                                            <p:cTn id="7" dur="1300" fill="hold"/>
                                            <p:tgtEl>
                                              <p:spTgt spid="3"/>
                                            </p:tgtEl>
                                            <p:attrNameLst>
                                              <p:attrName>ppt_x</p:attrName>
                                            </p:attrNameLst>
                                          </p:cBhvr>
                                          <p:tavLst>
                                            <p:tav tm="0">
                                              <p:val>
                                                <p:strVal val="0-#ppt_w/2"/>
                                              </p:val>
                                            </p:tav>
                                            <p:tav tm="100000">
                                              <p:val>
                                                <p:strVal val="#ppt_x"/>
                                              </p:val>
                                            </p:tav>
                                          </p:tavLst>
                                        </p:anim>
                                        <p:anim calcmode="lin" valueType="num" p14:bounceEnd="60000">
                                          <p:cBhvr additive="base">
                                            <p:cTn id="8" dur="13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300" fill="hold"/>
                                            <p:tgtEl>
                                              <p:spTgt spid="3"/>
                                            </p:tgtEl>
                                            <p:attrNameLst>
                                              <p:attrName>ppt_x</p:attrName>
                                            </p:attrNameLst>
                                          </p:cBhvr>
                                          <p:tavLst>
                                            <p:tav tm="0">
                                              <p:val>
                                                <p:strVal val="0-#ppt_w/2"/>
                                              </p:val>
                                            </p:tav>
                                            <p:tav tm="100000">
                                              <p:val>
                                                <p:strVal val="#ppt_x"/>
                                              </p:val>
                                            </p:tav>
                                          </p:tavLst>
                                        </p:anim>
                                        <p:anim calcmode="lin" valueType="num">
                                          <p:cBhvr additive="base">
                                            <p:cTn id="8" dur="13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300"/>
                                </p:stCondLst>
                                <p:childTnLst>
                                  <p:par>
                                    <p:cTn id="10" presetID="5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7603D5C-44DD-4FB5-AB00-F8B0B87133E6}"/>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2286" b="99571" l="1000" r="97143">
                        <a14:foregroundMark x1="1000" y1="2286" x2="44214" y2="99286"/>
                        <a14:foregroundMark x1="28857" y1="9000" x2="4286" y2="87571"/>
                        <a14:foregroundMark x1="1214" y1="94571" x2="22500" y2="83000"/>
                        <a14:foregroundMark x1="22500" y1="83000" x2="29643" y2="74286"/>
                        <a14:foregroundMark x1="29643" y1="74286" x2="29929" y2="56143"/>
                        <a14:foregroundMark x1="29929" y1="56143" x2="21929" y2="43429"/>
                        <a14:foregroundMark x1="21929" y1="43429" x2="13786" y2="42429"/>
                        <a14:foregroundMark x1="13786" y1="42429" x2="32571" y2="87286"/>
                        <a14:foregroundMark x1="36429" y1="22571" x2="39714" y2="25714"/>
                        <a14:foregroundMark x1="32143" y1="49857" x2="48286" y2="39286"/>
                        <a14:foregroundMark x1="59000" y1="76286" x2="59571" y2="78286"/>
                        <a14:foregroundMark x1="59000" y1="86857" x2="72286" y2="90000"/>
                        <a14:foregroundMark x1="64857" y1="83714" x2="71857" y2="88000"/>
                        <a14:foregroundMark x1="71857" y1="88000" x2="78500" y2="88000"/>
                        <a14:foregroundMark x1="73429" y1="91143" x2="73429" y2="91143"/>
                        <a14:foregroundMark x1="72857" y1="86429" x2="75357" y2="86429"/>
                        <a14:foregroundMark x1="3143" y1="10857" x2="5857" y2="74000"/>
                        <a14:foregroundMark x1="5857" y1="74000" x2="17357" y2="99000"/>
                        <a14:foregroundMark x1="17357" y1="99000" x2="33286" y2="99714"/>
                        <a14:foregroundMark x1="75571" y1="97286" x2="80786" y2="91857"/>
                        <a14:foregroundMark x1="80786" y1="91857" x2="83475" y2="91669"/>
                        <a14:backgroundMark x1="61714" y1="28000" x2="87071" y2="63857"/>
                        <a14:backgroundMark x1="67357" y1="48286" x2="75000" y2="68571"/>
                        <a14:backgroundMark x1="69143" y1="59571" x2="71214" y2="73857"/>
                        <a14:backgroundMark x1="71214" y1="73857" x2="79500" y2="73857"/>
                        <a14:backgroundMark x1="79500" y1="73857" x2="83357" y2="72857"/>
                        <a14:backgroundMark x1="68714" y1="56429" x2="64286" y2="69714"/>
                        <a14:backgroundMark x1="64286" y1="69714" x2="71857" y2="72000"/>
                        <a14:backgroundMark x1="67357" y1="48286" x2="68357" y2="61857"/>
                        <a14:backgroundMark x1="67571" y1="55714" x2="68143" y2="60714"/>
                        <a14:backgroundMark x1="66000" y1="70429" x2="73286" y2="77857"/>
                        <a14:backgroundMark x1="73286" y1="77857" x2="76500" y2="77857"/>
                        <a14:backgroundMark x1="77500" y1="77429" x2="85429" y2="82000"/>
                        <a14:backgroundMark x1="85429" y1="82000" x2="92286" y2="78714"/>
                        <a14:backgroundMark x1="84286" y1="93000" x2="87857" y2="88000"/>
                        <a14:backgroundMark x1="88000" y1="91571" x2="86857" y2="88429"/>
                        <a14:backgroundMark x1="86071" y1="91143" x2="88571" y2="91857"/>
                        <a14:backgroundMark x1="84500" y1="92286" x2="82000" y2="84143"/>
                        <a14:backgroundMark x1="84929" y1="92714" x2="82143" y2="86000"/>
                        <a14:backgroundMark x1="82143" y1="87571" x2="85071" y2="90714"/>
                        <a14:backgroundMark x1="86071" y1="53571" x2="94143" y2="63000"/>
                        <a14:backgroundMark x1="94143" y1="63000" x2="96500" y2="69286"/>
                        <a14:backgroundMark x1="96500" y1="69286" x2="97643" y2="85857"/>
                        <a14:backgroundMark x1="97643" y1="85857" x2="96286" y2="94000"/>
                        <a14:backgroundMark x1="96286" y1="94000" x2="94143" y2="96000"/>
                        <a14:backgroundMark x1="83500" y1="98571" x2="96143" y2="89000"/>
                        <a14:backgroundMark x1="96143" y1="89000" x2="96643" y2="88286"/>
                        <a14:backgroundMark x1="88714" y1="88714" x2="99357" y2="92000"/>
                        <a14:backgroundMark x1="88071" y1="90429" x2="91929" y2="91571"/>
                        <a14:backgroundMark x1="62857" y1="62000" x2="66929" y2="61857"/>
                        <a14:backgroundMark x1="66929" y1="61857" x2="67143" y2="61857"/>
                      </a14:backgroundRemoval>
                    </a14:imgEffect>
                  </a14:imgLayer>
                </a14:imgProps>
              </a:ext>
              <a:ext uri="{28A0092B-C50C-407E-A947-70E740481C1C}">
                <a14:useLocalDpi xmlns:a14="http://schemas.microsoft.com/office/drawing/2010/main" val="0"/>
              </a:ext>
            </a:extLst>
          </a:blip>
          <a:srcRect l="9777"/>
          <a:stretch/>
        </p:blipFill>
        <p:spPr>
          <a:xfrm>
            <a:off x="-5005" y="0"/>
            <a:ext cx="10999971" cy="6858000"/>
          </a:xfrm>
          <a:prstGeom prst="rect">
            <a:avLst/>
          </a:prstGeom>
        </p:spPr>
      </p:pic>
      <p:sp>
        <p:nvSpPr>
          <p:cNvPr id="3" name="Rectangle 2">
            <a:extLst>
              <a:ext uri="{FF2B5EF4-FFF2-40B4-BE49-F238E27FC236}">
                <a16:creationId xmlns:a16="http://schemas.microsoft.com/office/drawing/2014/main" id="{85FC2857-4D7C-4204-BC78-8242AA50042E}"/>
              </a:ext>
            </a:extLst>
          </p:cNvPr>
          <p:cNvSpPr/>
          <p:nvPr/>
        </p:nvSpPr>
        <p:spPr>
          <a:xfrm>
            <a:off x="7213422" y="520867"/>
            <a:ext cx="3786549" cy="1200329"/>
          </a:xfrm>
          <a:prstGeom prst="rect">
            <a:avLst/>
          </a:prstGeom>
          <a:noFill/>
        </p:spPr>
        <p:txBody>
          <a:bodyPr wrap="none" lIns="91440" tIns="45720" rIns="91440" bIns="45720">
            <a:spAutoFit/>
          </a:bodyPr>
          <a:lstStyle/>
          <a:p>
            <a:pPr algn="ctr"/>
            <a:r>
              <a:rPr lang="vi-VN" sz="7200" b="1" cap="none" spc="0" dirty="0">
                <a:ln w="13462">
                  <a:solidFill>
                    <a:schemeClr val="bg1"/>
                  </a:solidFill>
                  <a:prstDash val="solid"/>
                </a:ln>
                <a:solidFill>
                  <a:srgbClr val="7030A0"/>
                </a:solidFill>
                <a:effectLst>
                  <a:outerShdw dist="38100" dir="2700000" algn="bl" rotWithShape="0">
                    <a:schemeClr val="accent5"/>
                  </a:outerShdw>
                </a:effectLst>
                <a:latin typeface="#9Slide06 SVNBlow Brush" pitchFamily="2" charset="0"/>
              </a:rPr>
              <a:t>Chia đoạn</a:t>
            </a:r>
            <a:endParaRPr lang="en-US" sz="7200" b="1" cap="none" spc="0" dirty="0">
              <a:ln w="13462">
                <a:solidFill>
                  <a:schemeClr val="bg1"/>
                </a:solidFill>
                <a:prstDash val="solid"/>
              </a:ln>
              <a:solidFill>
                <a:srgbClr val="7030A0"/>
              </a:solidFill>
              <a:effectLst>
                <a:outerShdw dist="38100" dir="2700000" algn="bl" rotWithShape="0">
                  <a:schemeClr val="accent5"/>
                </a:outerShdw>
              </a:effectLst>
              <a:latin typeface="#9Slide06 SVNBlow Brush" pitchFamily="2" charset="0"/>
            </a:endParaRPr>
          </a:p>
        </p:txBody>
      </p:sp>
      <p:sp>
        <p:nvSpPr>
          <p:cNvPr id="4" name="Rectangle: Rounded Corners 3">
            <a:extLst>
              <a:ext uri="{FF2B5EF4-FFF2-40B4-BE49-F238E27FC236}">
                <a16:creationId xmlns:a16="http://schemas.microsoft.com/office/drawing/2014/main" id="{3467F423-60EB-4163-9195-1EE2BFDB9138}"/>
              </a:ext>
            </a:extLst>
          </p:cNvPr>
          <p:cNvSpPr/>
          <p:nvPr/>
        </p:nvSpPr>
        <p:spPr>
          <a:xfrm>
            <a:off x="6469113" y="2015401"/>
            <a:ext cx="5313336" cy="1089438"/>
          </a:xfrm>
          <a:prstGeom prst="roundRect">
            <a:avLst>
              <a:gd name="adj" fmla="val 0"/>
            </a:avLst>
          </a:prstGeom>
          <a:noFill/>
          <a:ln w="38100">
            <a:noFill/>
            <a:prstDash val="sysDash"/>
            <a:extLst>
              <a:ext uri="{C807C97D-BFC1-408E-A445-0C87EB9F89A2}">
                <ask:lineSketchStyleProps xmlns:ask="http://schemas.microsoft.com/office/drawing/2018/sketchyshapes" sd="3667377045">
                  <a:custGeom>
                    <a:avLst/>
                    <a:gdLst>
                      <a:gd name="connsiteX0" fmla="*/ 0 w 5299006"/>
                      <a:gd name="connsiteY0" fmla="*/ 544719 h 1089438"/>
                      <a:gd name="connsiteX1" fmla="*/ 544719 w 5299006"/>
                      <a:gd name="connsiteY1" fmla="*/ 0 h 1089438"/>
                      <a:gd name="connsiteX2" fmla="*/ 4754287 w 5299006"/>
                      <a:gd name="connsiteY2" fmla="*/ 0 h 1089438"/>
                      <a:gd name="connsiteX3" fmla="*/ 5299006 w 5299006"/>
                      <a:gd name="connsiteY3" fmla="*/ 544719 h 1089438"/>
                      <a:gd name="connsiteX4" fmla="*/ 5299006 w 5299006"/>
                      <a:gd name="connsiteY4" fmla="*/ 544719 h 1089438"/>
                      <a:gd name="connsiteX5" fmla="*/ 4754287 w 5299006"/>
                      <a:gd name="connsiteY5" fmla="*/ 1089438 h 1089438"/>
                      <a:gd name="connsiteX6" fmla="*/ 544719 w 5299006"/>
                      <a:gd name="connsiteY6" fmla="*/ 1089438 h 1089438"/>
                      <a:gd name="connsiteX7" fmla="*/ 0 w 5299006"/>
                      <a:gd name="connsiteY7" fmla="*/ 544719 h 10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9006" h="1089438" fill="none" extrusionOk="0">
                        <a:moveTo>
                          <a:pt x="0" y="544719"/>
                        </a:moveTo>
                        <a:cubicBezTo>
                          <a:pt x="-4584" y="271557"/>
                          <a:pt x="243822" y="10448"/>
                          <a:pt x="544719" y="0"/>
                        </a:cubicBezTo>
                        <a:cubicBezTo>
                          <a:pt x="1096846" y="142201"/>
                          <a:pt x="3225362" y="-64615"/>
                          <a:pt x="4754287" y="0"/>
                        </a:cubicBezTo>
                        <a:cubicBezTo>
                          <a:pt x="5051296" y="-9158"/>
                          <a:pt x="5342213" y="235730"/>
                          <a:pt x="5299006" y="544719"/>
                        </a:cubicBezTo>
                        <a:lnTo>
                          <a:pt x="5299006" y="544719"/>
                        </a:lnTo>
                        <a:cubicBezTo>
                          <a:pt x="5314943" y="830350"/>
                          <a:pt x="5039656" y="1079501"/>
                          <a:pt x="4754287" y="1089438"/>
                        </a:cubicBezTo>
                        <a:cubicBezTo>
                          <a:pt x="4189130" y="1216545"/>
                          <a:pt x="1242972" y="1105112"/>
                          <a:pt x="544719" y="1089438"/>
                        </a:cubicBezTo>
                        <a:cubicBezTo>
                          <a:pt x="202672" y="1125332"/>
                          <a:pt x="-9226" y="854058"/>
                          <a:pt x="0" y="544719"/>
                        </a:cubicBezTo>
                        <a:close/>
                      </a:path>
                      <a:path w="5299006" h="1089438" stroke="0" extrusionOk="0">
                        <a:moveTo>
                          <a:pt x="0" y="544719"/>
                        </a:moveTo>
                        <a:cubicBezTo>
                          <a:pt x="15977" y="226105"/>
                          <a:pt x="220230" y="-8923"/>
                          <a:pt x="544719" y="0"/>
                        </a:cubicBezTo>
                        <a:cubicBezTo>
                          <a:pt x="1822226" y="-85575"/>
                          <a:pt x="4270368" y="21032"/>
                          <a:pt x="4754287" y="0"/>
                        </a:cubicBezTo>
                        <a:cubicBezTo>
                          <a:pt x="5038071" y="22380"/>
                          <a:pt x="5332164" y="269421"/>
                          <a:pt x="5299006" y="544719"/>
                        </a:cubicBezTo>
                        <a:lnTo>
                          <a:pt x="5299006" y="544719"/>
                        </a:lnTo>
                        <a:cubicBezTo>
                          <a:pt x="5349311" y="819198"/>
                          <a:pt x="5048770" y="1089212"/>
                          <a:pt x="4754287" y="1089438"/>
                        </a:cubicBezTo>
                        <a:cubicBezTo>
                          <a:pt x="4323676" y="1122669"/>
                          <a:pt x="2146428" y="1204782"/>
                          <a:pt x="544719" y="1089438"/>
                        </a:cubicBezTo>
                        <a:cubicBezTo>
                          <a:pt x="281408" y="1102289"/>
                          <a:pt x="-3311" y="821930"/>
                          <a:pt x="0" y="54471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solidFill>
                  <a:srgbClr val="FF0000"/>
                </a:solidFill>
                <a:latin typeface="AvantGarde" panose="00000400000000000000" pitchFamily="2" charset="0"/>
                <a:ea typeface="AvantGarde" panose="00000400000000000000" pitchFamily="2" charset="0"/>
                <a:cs typeface="AvantGarde" panose="00000400000000000000" pitchFamily="2" charset="0"/>
              </a:rPr>
              <a:t>Đoạn 1: </a:t>
            </a:r>
            <a:r>
              <a:rPr lang="vi-VN" sz="3200" b="1" dirty="0">
                <a:solidFill>
                  <a:srgbClr val="002060"/>
                </a:solidFill>
                <a:latin typeface="AvantGarde" panose="00000400000000000000" pitchFamily="2" charset="0"/>
                <a:ea typeface="AvantGarde" panose="00000400000000000000" pitchFamily="2" charset="0"/>
                <a:cs typeface="AvantGarde" panose="00000400000000000000" pitchFamily="2" charset="0"/>
              </a:rPr>
              <a:t>Từ đầu đến </a:t>
            </a:r>
          </a:p>
          <a:p>
            <a:pPr algn="ctr"/>
            <a:r>
              <a:rPr lang="vi-VN" sz="3200" b="1" dirty="0">
                <a:solidFill>
                  <a:srgbClr val="002060"/>
                </a:solidFill>
                <a:latin typeface="AvantGarde" panose="00000400000000000000" pitchFamily="2" charset="0"/>
                <a:ea typeface="AvantGarde" panose="00000400000000000000" pitchFamily="2" charset="0"/>
                <a:cs typeface="AvantGarde" panose="00000400000000000000" pitchFamily="2" charset="0"/>
              </a:rPr>
              <a:t>“...hóm hỉnh và tươi vui.” </a:t>
            </a:r>
            <a:endParaRPr lang="en-US" sz="3200" b="1" dirty="0">
              <a:solidFill>
                <a:srgbClr val="002060"/>
              </a:solidFill>
              <a:latin typeface="AvantGarde" panose="00000400000000000000" pitchFamily="2" charset="0"/>
              <a:ea typeface="AvantGarde" panose="00000400000000000000" pitchFamily="2" charset="0"/>
              <a:cs typeface="AvantGarde" panose="00000400000000000000" pitchFamily="2" charset="0"/>
            </a:endParaRPr>
          </a:p>
        </p:txBody>
      </p:sp>
      <p:sp>
        <p:nvSpPr>
          <p:cNvPr id="5" name="Rectangle: Rounded Corners 4">
            <a:extLst>
              <a:ext uri="{FF2B5EF4-FFF2-40B4-BE49-F238E27FC236}">
                <a16:creationId xmlns:a16="http://schemas.microsoft.com/office/drawing/2014/main" id="{5D615DDD-1135-4DB9-919F-917C80FC9808}"/>
              </a:ext>
            </a:extLst>
          </p:cNvPr>
          <p:cNvSpPr/>
          <p:nvPr/>
        </p:nvSpPr>
        <p:spPr>
          <a:xfrm>
            <a:off x="6241053" y="3495952"/>
            <a:ext cx="6335326" cy="1089438"/>
          </a:xfrm>
          <a:prstGeom prst="roundRect">
            <a:avLst>
              <a:gd name="adj" fmla="val 0"/>
            </a:avLst>
          </a:prstGeom>
          <a:noFill/>
          <a:ln w="38100">
            <a:noFill/>
            <a:prstDash val="sysDash"/>
            <a:extLst>
              <a:ext uri="{C807C97D-BFC1-408E-A445-0C87EB9F89A2}">
                <ask:lineSketchStyleProps xmlns:ask="http://schemas.microsoft.com/office/drawing/2018/sketchyshapes" sd="3667377045">
                  <a:custGeom>
                    <a:avLst/>
                    <a:gdLst>
                      <a:gd name="connsiteX0" fmla="*/ 0 w 5299006"/>
                      <a:gd name="connsiteY0" fmla="*/ 544719 h 1089438"/>
                      <a:gd name="connsiteX1" fmla="*/ 544719 w 5299006"/>
                      <a:gd name="connsiteY1" fmla="*/ 0 h 1089438"/>
                      <a:gd name="connsiteX2" fmla="*/ 4754287 w 5299006"/>
                      <a:gd name="connsiteY2" fmla="*/ 0 h 1089438"/>
                      <a:gd name="connsiteX3" fmla="*/ 5299006 w 5299006"/>
                      <a:gd name="connsiteY3" fmla="*/ 544719 h 1089438"/>
                      <a:gd name="connsiteX4" fmla="*/ 5299006 w 5299006"/>
                      <a:gd name="connsiteY4" fmla="*/ 544719 h 1089438"/>
                      <a:gd name="connsiteX5" fmla="*/ 4754287 w 5299006"/>
                      <a:gd name="connsiteY5" fmla="*/ 1089438 h 1089438"/>
                      <a:gd name="connsiteX6" fmla="*/ 544719 w 5299006"/>
                      <a:gd name="connsiteY6" fmla="*/ 1089438 h 1089438"/>
                      <a:gd name="connsiteX7" fmla="*/ 0 w 5299006"/>
                      <a:gd name="connsiteY7" fmla="*/ 544719 h 10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9006" h="1089438" fill="none" extrusionOk="0">
                        <a:moveTo>
                          <a:pt x="0" y="544719"/>
                        </a:moveTo>
                        <a:cubicBezTo>
                          <a:pt x="-4584" y="271557"/>
                          <a:pt x="243822" y="10448"/>
                          <a:pt x="544719" y="0"/>
                        </a:cubicBezTo>
                        <a:cubicBezTo>
                          <a:pt x="1096846" y="142201"/>
                          <a:pt x="3225362" y="-64615"/>
                          <a:pt x="4754287" y="0"/>
                        </a:cubicBezTo>
                        <a:cubicBezTo>
                          <a:pt x="5051296" y="-9158"/>
                          <a:pt x="5342213" y="235730"/>
                          <a:pt x="5299006" y="544719"/>
                        </a:cubicBezTo>
                        <a:lnTo>
                          <a:pt x="5299006" y="544719"/>
                        </a:lnTo>
                        <a:cubicBezTo>
                          <a:pt x="5314943" y="830350"/>
                          <a:pt x="5039656" y="1079501"/>
                          <a:pt x="4754287" y="1089438"/>
                        </a:cubicBezTo>
                        <a:cubicBezTo>
                          <a:pt x="4189130" y="1216545"/>
                          <a:pt x="1242972" y="1105112"/>
                          <a:pt x="544719" y="1089438"/>
                        </a:cubicBezTo>
                        <a:cubicBezTo>
                          <a:pt x="202672" y="1125332"/>
                          <a:pt x="-9226" y="854058"/>
                          <a:pt x="0" y="544719"/>
                        </a:cubicBezTo>
                        <a:close/>
                      </a:path>
                      <a:path w="5299006" h="1089438" stroke="0" extrusionOk="0">
                        <a:moveTo>
                          <a:pt x="0" y="544719"/>
                        </a:moveTo>
                        <a:cubicBezTo>
                          <a:pt x="15977" y="226105"/>
                          <a:pt x="220230" y="-8923"/>
                          <a:pt x="544719" y="0"/>
                        </a:cubicBezTo>
                        <a:cubicBezTo>
                          <a:pt x="1822226" y="-85575"/>
                          <a:pt x="4270368" y="21032"/>
                          <a:pt x="4754287" y="0"/>
                        </a:cubicBezTo>
                        <a:cubicBezTo>
                          <a:pt x="5038071" y="22380"/>
                          <a:pt x="5332164" y="269421"/>
                          <a:pt x="5299006" y="544719"/>
                        </a:cubicBezTo>
                        <a:lnTo>
                          <a:pt x="5299006" y="544719"/>
                        </a:lnTo>
                        <a:cubicBezTo>
                          <a:pt x="5349311" y="819198"/>
                          <a:pt x="5048770" y="1089212"/>
                          <a:pt x="4754287" y="1089438"/>
                        </a:cubicBezTo>
                        <a:cubicBezTo>
                          <a:pt x="4323676" y="1122669"/>
                          <a:pt x="2146428" y="1204782"/>
                          <a:pt x="544719" y="1089438"/>
                        </a:cubicBezTo>
                        <a:cubicBezTo>
                          <a:pt x="281408" y="1102289"/>
                          <a:pt x="-3311" y="821930"/>
                          <a:pt x="0" y="54471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solidFill>
                  <a:srgbClr val="FF0000"/>
                </a:solidFill>
                <a:latin typeface="AvantGarde" panose="00000400000000000000" pitchFamily="2" charset="0"/>
                <a:ea typeface="AvantGarde" panose="00000400000000000000" pitchFamily="2" charset="0"/>
                <a:cs typeface="AvantGarde" panose="00000400000000000000" pitchFamily="2" charset="0"/>
              </a:rPr>
              <a:t>Đoạn 2: </a:t>
            </a:r>
            <a:r>
              <a:rPr lang="vi-VN" sz="3200" b="1" dirty="0">
                <a:solidFill>
                  <a:srgbClr val="002060"/>
                </a:solidFill>
                <a:latin typeface="AvantGarde" panose="00000400000000000000" pitchFamily="2" charset="0"/>
                <a:ea typeface="AvantGarde" panose="00000400000000000000" pitchFamily="2" charset="0"/>
                <a:cs typeface="AvantGarde" panose="00000400000000000000" pitchFamily="2" charset="0"/>
              </a:rPr>
              <a:t>Tiếp theo đến </a:t>
            </a:r>
          </a:p>
          <a:p>
            <a:pPr algn="ctr"/>
            <a:r>
              <a:rPr lang="vi-VN" sz="3200" b="1" dirty="0">
                <a:solidFill>
                  <a:srgbClr val="002060"/>
                </a:solidFill>
                <a:latin typeface="AvantGarde" panose="00000400000000000000" pitchFamily="2" charset="0"/>
                <a:ea typeface="AvantGarde" panose="00000400000000000000" pitchFamily="2" charset="0"/>
                <a:cs typeface="AvantGarde" panose="00000400000000000000" pitchFamily="2" charset="0"/>
              </a:rPr>
              <a:t>“......bên gà mái mẹ.” </a:t>
            </a:r>
            <a:endParaRPr lang="en-US" sz="3200" b="1" dirty="0">
              <a:solidFill>
                <a:srgbClr val="002060"/>
              </a:solidFill>
              <a:latin typeface="AvantGarde" panose="00000400000000000000" pitchFamily="2" charset="0"/>
              <a:ea typeface="AvantGarde" panose="00000400000000000000" pitchFamily="2" charset="0"/>
              <a:cs typeface="AvantGarde" panose="00000400000000000000" pitchFamily="2" charset="0"/>
            </a:endParaRPr>
          </a:p>
        </p:txBody>
      </p:sp>
      <p:sp>
        <p:nvSpPr>
          <p:cNvPr id="7" name="Rectangle: Rounded Corners 6">
            <a:extLst>
              <a:ext uri="{FF2B5EF4-FFF2-40B4-BE49-F238E27FC236}">
                <a16:creationId xmlns:a16="http://schemas.microsoft.com/office/drawing/2014/main" id="{DBA453A7-7D97-479F-BB34-941D4AA98E02}"/>
              </a:ext>
            </a:extLst>
          </p:cNvPr>
          <p:cNvSpPr/>
          <p:nvPr/>
        </p:nvSpPr>
        <p:spPr>
          <a:xfrm>
            <a:off x="7124202" y="4632257"/>
            <a:ext cx="4569027" cy="1089438"/>
          </a:xfrm>
          <a:prstGeom prst="roundRect">
            <a:avLst>
              <a:gd name="adj" fmla="val 0"/>
            </a:avLst>
          </a:prstGeom>
          <a:noFill/>
          <a:ln w="38100">
            <a:noFill/>
            <a:prstDash val="sysDash"/>
            <a:extLst>
              <a:ext uri="{C807C97D-BFC1-408E-A445-0C87EB9F89A2}">
                <ask:lineSketchStyleProps xmlns:ask="http://schemas.microsoft.com/office/drawing/2018/sketchyshapes" sd="3667377045">
                  <a:custGeom>
                    <a:avLst/>
                    <a:gdLst>
                      <a:gd name="connsiteX0" fmla="*/ 0 w 5299006"/>
                      <a:gd name="connsiteY0" fmla="*/ 544719 h 1089438"/>
                      <a:gd name="connsiteX1" fmla="*/ 544719 w 5299006"/>
                      <a:gd name="connsiteY1" fmla="*/ 0 h 1089438"/>
                      <a:gd name="connsiteX2" fmla="*/ 4754287 w 5299006"/>
                      <a:gd name="connsiteY2" fmla="*/ 0 h 1089438"/>
                      <a:gd name="connsiteX3" fmla="*/ 5299006 w 5299006"/>
                      <a:gd name="connsiteY3" fmla="*/ 544719 h 1089438"/>
                      <a:gd name="connsiteX4" fmla="*/ 5299006 w 5299006"/>
                      <a:gd name="connsiteY4" fmla="*/ 544719 h 1089438"/>
                      <a:gd name="connsiteX5" fmla="*/ 4754287 w 5299006"/>
                      <a:gd name="connsiteY5" fmla="*/ 1089438 h 1089438"/>
                      <a:gd name="connsiteX6" fmla="*/ 544719 w 5299006"/>
                      <a:gd name="connsiteY6" fmla="*/ 1089438 h 1089438"/>
                      <a:gd name="connsiteX7" fmla="*/ 0 w 5299006"/>
                      <a:gd name="connsiteY7" fmla="*/ 544719 h 108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9006" h="1089438" fill="none" extrusionOk="0">
                        <a:moveTo>
                          <a:pt x="0" y="544719"/>
                        </a:moveTo>
                        <a:cubicBezTo>
                          <a:pt x="-4584" y="271557"/>
                          <a:pt x="243822" y="10448"/>
                          <a:pt x="544719" y="0"/>
                        </a:cubicBezTo>
                        <a:cubicBezTo>
                          <a:pt x="1096846" y="142201"/>
                          <a:pt x="3225362" y="-64615"/>
                          <a:pt x="4754287" y="0"/>
                        </a:cubicBezTo>
                        <a:cubicBezTo>
                          <a:pt x="5051296" y="-9158"/>
                          <a:pt x="5342213" y="235730"/>
                          <a:pt x="5299006" y="544719"/>
                        </a:cubicBezTo>
                        <a:lnTo>
                          <a:pt x="5299006" y="544719"/>
                        </a:lnTo>
                        <a:cubicBezTo>
                          <a:pt x="5314943" y="830350"/>
                          <a:pt x="5039656" y="1079501"/>
                          <a:pt x="4754287" y="1089438"/>
                        </a:cubicBezTo>
                        <a:cubicBezTo>
                          <a:pt x="4189130" y="1216545"/>
                          <a:pt x="1242972" y="1105112"/>
                          <a:pt x="544719" y="1089438"/>
                        </a:cubicBezTo>
                        <a:cubicBezTo>
                          <a:pt x="202672" y="1125332"/>
                          <a:pt x="-9226" y="854058"/>
                          <a:pt x="0" y="544719"/>
                        </a:cubicBezTo>
                        <a:close/>
                      </a:path>
                      <a:path w="5299006" h="1089438" stroke="0" extrusionOk="0">
                        <a:moveTo>
                          <a:pt x="0" y="544719"/>
                        </a:moveTo>
                        <a:cubicBezTo>
                          <a:pt x="15977" y="226105"/>
                          <a:pt x="220230" y="-8923"/>
                          <a:pt x="544719" y="0"/>
                        </a:cubicBezTo>
                        <a:cubicBezTo>
                          <a:pt x="1822226" y="-85575"/>
                          <a:pt x="4270368" y="21032"/>
                          <a:pt x="4754287" y="0"/>
                        </a:cubicBezTo>
                        <a:cubicBezTo>
                          <a:pt x="5038071" y="22380"/>
                          <a:pt x="5332164" y="269421"/>
                          <a:pt x="5299006" y="544719"/>
                        </a:cubicBezTo>
                        <a:lnTo>
                          <a:pt x="5299006" y="544719"/>
                        </a:lnTo>
                        <a:cubicBezTo>
                          <a:pt x="5349311" y="819198"/>
                          <a:pt x="5048770" y="1089212"/>
                          <a:pt x="4754287" y="1089438"/>
                        </a:cubicBezTo>
                        <a:cubicBezTo>
                          <a:pt x="4323676" y="1122669"/>
                          <a:pt x="2146428" y="1204782"/>
                          <a:pt x="544719" y="1089438"/>
                        </a:cubicBezTo>
                        <a:cubicBezTo>
                          <a:pt x="281408" y="1102289"/>
                          <a:pt x="-3311" y="821930"/>
                          <a:pt x="0" y="54471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rgbClr val="FF0000"/>
                </a:solidFill>
                <a:latin typeface="AvantGarde" panose="00000400000000000000" pitchFamily="2" charset="0"/>
                <a:ea typeface="AvantGarde" panose="00000400000000000000" pitchFamily="2" charset="0"/>
                <a:cs typeface="AvantGarde" panose="00000400000000000000" pitchFamily="2" charset="0"/>
              </a:rPr>
              <a:t>Đoạn 3: </a:t>
            </a:r>
            <a:r>
              <a:rPr lang="vi-VN" sz="3200" b="1" dirty="0">
                <a:solidFill>
                  <a:srgbClr val="002060"/>
                </a:solidFill>
                <a:latin typeface="AvantGarde" panose="00000400000000000000" pitchFamily="2" charset="0"/>
                <a:ea typeface="AvantGarde" panose="00000400000000000000" pitchFamily="2" charset="0"/>
                <a:cs typeface="AvantGarde" panose="00000400000000000000" pitchFamily="2" charset="0"/>
              </a:rPr>
              <a:t>Đoạn còn lại.</a:t>
            </a:r>
            <a:endParaRPr lang="en-US" sz="3200" b="1" dirty="0">
              <a:solidFill>
                <a:srgbClr val="002060"/>
              </a:solidFill>
              <a:latin typeface="AvantGarde" panose="00000400000000000000" pitchFamily="2" charset="0"/>
              <a:ea typeface="AvantGarde" panose="00000400000000000000" pitchFamily="2" charset="0"/>
              <a:cs typeface="AvantGarde" panose="00000400000000000000" pitchFamily="2" charset="0"/>
            </a:endParaRPr>
          </a:p>
        </p:txBody>
      </p:sp>
    </p:spTree>
    <p:extLst>
      <p:ext uri="{BB962C8B-B14F-4D97-AF65-F5344CB8AC3E}">
        <p14:creationId xmlns:p14="http://schemas.microsoft.com/office/powerpoint/2010/main" val="2526998129"/>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80">
                                          <p:stCondLst>
                                            <p:cond delay="0"/>
                                          </p:stCondLst>
                                        </p:cTn>
                                        <p:tgtEl>
                                          <p:spTgt spid="7"/>
                                        </p:tgtEl>
                                      </p:cBhvr>
                                    </p:animEffect>
                                    <p:anim calcmode="lin" valueType="num">
                                      <p:cBhvr>
                                        <p:cTn id="4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9" dur="26">
                                          <p:stCondLst>
                                            <p:cond delay="650"/>
                                          </p:stCondLst>
                                        </p:cTn>
                                        <p:tgtEl>
                                          <p:spTgt spid="7"/>
                                        </p:tgtEl>
                                      </p:cBhvr>
                                      <p:to x="100000" y="60000"/>
                                    </p:animScale>
                                    <p:animScale>
                                      <p:cBhvr>
                                        <p:cTn id="50" dur="166" decel="50000">
                                          <p:stCondLst>
                                            <p:cond delay="676"/>
                                          </p:stCondLst>
                                        </p:cTn>
                                        <p:tgtEl>
                                          <p:spTgt spid="7"/>
                                        </p:tgtEl>
                                      </p:cBhvr>
                                      <p:to x="100000" y="100000"/>
                                    </p:animScale>
                                    <p:animScale>
                                      <p:cBhvr>
                                        <p:cTn id="51" dur="26">
                                          <p:stCondLst>
                                            <p:cond delay="1312"/>
                                          </p:stCondLst>
                                        </p:cTn>
                                        <p:tgtEl>
                                          <p:spTgt spid="7"/>
                                        </p:tgtEl>
                                      </p:cBhvr>
                                      <p:to x="100000" y="80000"/>
                                    </p:animScale>
                                    <p:animScale>
                                      <p:cBhvr>
                                        <p:cTn id="52" dur="166" decel="50000">
                                          <p:stCondLst>
                                            <p:cond delay="1338"/>
                                          </p:stCondLst>
                                        </p:cTn>
                                        <p:tgtEl>
                                          <p:spTgt spid="7"/>
                                        </p:tgtEl>
                                      </p:cBhvr>
                                      <p:to x="100000" y="100000"/>
                                    </p:animScale>
                                    <p:animScale>
                                      <p:cBhvr>
                                        <p:cTn id="53" dur="26">
                                          <p:stCondLst>
                                            <p:cond delay="1642"/>
                                          </p:stCondLst>
                                        </p:cTn>
                                        <p:tgtEl>
                                          <p:spTgt spid="7"/>
                                        </p:tgtEl>
                                      </p:cBhvr>
                                      <p:to x="100000" y="90000"/>
                                    </p:animScale>
                                    <p:animScale>
                                      <p:cBhvr>
                                        <p:cTn id="54" dur="166" decel="50000">
                                          <p:stCondLst>
                                            <p:cond delay="1668"/>
                                          </p:stCondLst>
                                        </p:cTn>
                                        <p:tgtEl>
                                          <p:spTgt spid="7"/>
                                        </p:tgtEl>
                                      </p:cBhvr>
                                      <p:to x="100000" y="100000"/>
                                    </p:animScale>
                                    <p:animScale>
                                      <p:cBhvr>
                                        <p:cTn id="55" dur="26">
                                          <p:stCondLst>
                                            <p:cond delay="1808"/>
                                          </p:stCondLst>
                                        </p:cTn>
                                        <p:tgtEl>
                                          <p:spTgt spid="7"/>
                                        </p:tgtEl>
                                      </p:cBhvr>
                                      <p:to x="100000" y="95000"/>
                                    </p:animScale>
                                    <p:animScale>
                                      <p:cBhvr>
                                        <p:cTn id="56"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6">
            <a:extLst>
              <a:ext uri="{FF2B5EF4-FFF2-40B4-BE49-F238E27FC236}">
                <a16:creationId xmlns:a16="http://schemas.microsoft.com/office/drawing/2014/main" id="{D54CE117-B4AD-4422-9FF1-9DCE0CE04C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30216"/>
            <a:ext cx="12192000" cy="4981074"/>
          </a:xfrm>
          <a:prstGeom prst="rect">
            <a:avLst/>
          </a:prstGeom>
        </p:spPr>
      </p:pic>
      <p:sp>
        <p:nvSpPr>
          <p:cNvPr id="27" name="Rectangle: Rounded Corners 26">
            <a:extLst>
              <a:ext uri="{FF2B5EF4-FFF2-40B4-BE49-F238E27FC236}">
                <a16:creationId xmlns:a16="http://schemas.microsoft.com/office/drawing/2014/main" id="{52FAD23E-A4F0-43D8-B24F-D65B1237B5FC}"/>
              </a:ext>
            </a:extLst>
          </p:cNvPr>
          <p:cNvSpPr/>
          <p:nvPr/>
        </p:nvSpPr>
        <p:spPr>
          <a:xfrm>
            <a:off x="543338" y="344557"/>
            <a:ext cx="11184835" cy="6343838"/>
          </a:xfrm>
          <a:prstGeom prst="roundRect">
            <a:avLst>
              <a:gd name="adj" fmla="val 1275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04B7B603-55D1-4934-898D-47C63D5D23AF}"/>
              </a:ext>
            </a:extLst>
          </p:cNvPr>
          <p:cNvSpPr/>
          <p:nvPr/>
        </p:nvSpPr>
        <p:spPr>
          <a:xfrm>
            <a:off x="556260" y="376152"/>
            <a:ext cx="11079480" cy="6124754"/>
          </a:xfrm>
          <a:prstGeom prst="rect">
            <a:avLst/>
          </a:prstGeom>
        </p:spPr>
        <p:txBody>
          <a:bodyPr wrap="square">
            <a:spAutoFit/>
          </a:bodyPr>
          <a:lstStyle/>
          <a:p>
            <a:pPr algn="ctr"/>
            <a:r>
              <a:rPr lang="vi-VN" sz="4000" b="1" dirty="0">
                <a:solidFill>
                  <a:schemeClr val="accent6">
                    <a:lumMod val="75000"/>
                  </a:schemeClr>
                </a:solidFill>
                <a:latin typeface="#9Slide06 SVNBlow Brush" charset="0"/>
              </a:rPr>
              <a:t>Tranh làng hồ</a:t>
            </a:r>
            <a:endParaRPr lang="vi-VN" sz="4000" dirty="0">
              <a:solidFill>
                <a:schemeClr val="accent6">
                  <a:lumMod val="75000"/>
                </a:schemeClr>
              </a:solidFill>
              <a:latin typeface="#9Slide06 SVNBlow Brush" charset="0"/>
            </a:endParaRPr>
          </a:p>
          <a:p>
            <a:pPr algn="just"/>
            <a:r>
              <a:rPr lang="vi-VN" sz="2400" dirty="0">
                <a:solidFill>
                  <a:srgbClr val="000000"/>
                </a:solidFill>
                <a:latin typeface="OpenSans"/>
              </a:rPr>
              <a:t>      </a:t>
            </a:r>
            <a:r>
              <a:rPr lang="vi-VN" sz="3200" dirty="0">
                <a:latin typeface="Calibri" panose="020F0502020204030204" pitchFamily="34" charset="0"/>
                <a:cs typeface="Calibri" panose="020F0502020204030204" pitchFamily="34" charset="0"/>
              </a:rPr>
              <a:t>Từ những ngày còn ít tuổi, tôi đã thích những tranh lợn, gà, chuột, ếch, tranh cây dừa, tranh tố nữ của làng Hồ. Mỗi lần Tết đến, đứng trước những cái chiếu bày tranh làng Hồ giải trên các lề phố Hà Nội, lòng tôi thấm thía một nỗi biết ơn đối với những người nghệ sĩ tạo hình của nhân dân. Họ đã đem vào cuộc sống một cách nhìn thuần phác, càng ngắm càng thấy đậm đà, lành mạnh, hóm hỉnh và tươi vui.</a:t>
            </a:r>
          </a:p>
          <a:p>
            <a:pPr algn="just"/>
            <a:r>
              <a:rPr lang="vi-VN" sz="3200" dirty="0">
                <a:latin typeface="Calibri" panose="020F0502020204030204" pitchFamily="34" charset="0"/>
                <a:cs typeface="Calibri" panose="020F0502020204030204" pitchFamily="34" charset="0"/>
              </a:rPr>
              <a:t>    Phải yêu mến cuộc đời trồng trọt, chăn nuôi lắm mới khắc được những tranh lợn ráy có những khoáy âm dương rất có duyên, mới vẽ được những đàn gà con tưng bừng như ca múa bên gà mái mẹ.</a:t>
            </a:r>
          </a:p>
        </p:txBody>
      </p:sp>
      <p:pic>
        <p:nvPicPr>
          <p:cNvPr id="29" name="Picture 4" descr="Colorful numbers with clouds Container sticker - TenStickers">
            <a:extLst>
              <a:ext uri="{FF2B5EF4-FFF2-40B4-BE49-F238E27FC236}">
                <a16:creationId xmlns:a16="http://schemas.microsoft.com/office/drawing/2014/main" id="{8E89BD5A-39FC-4BD4-8C64-BA422188FC71}"/>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095" b="30447" l="3250" r="29500">
                        <a14:foregroundMark x1="21500" y1="2095" x2="21500" y2="2095"/>
                      </a14:backgroundRemoval>
                    </a14:imgEffect>
                  </a14:imgLayer>
                </a14:imgProps>
              </a:ext>
              <a:ext uri="{28A0092B-C50C-407E-A947-70E740481C1C}">
                <a14:useLocalDpi xmlns:a14="http://schemas.microsoft.com/office/drawing/2010/main" val="0"/>
              </a:ext>
            </a:extLst>
          </a:blip>
          <a:srcRect r="67113" b="66150"/>
          <a:stretch/>
        </p:blipFill>
        <p:spPr bwMode="auto">
          <a:xfrm>
            <a:off x="555602" y="970948"/>
            <a:ext cx="578433" cy="53285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Colorful numbers with clouds Container sticker - TenStickers">
            <a:extLst>
              <a:ext uri="{FF2B5EF4-FFF2-40B4-BE49-F238E27FC236}">
                <a16:creationId xmlns:a16="http://schemas.microsoft.com/office/drawing/2014/main" id="{2E48FA34-777F-4EAF-8CA1-672FD1581D20}"/>
              </a:ext>
            </a:extLst>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1257" b="30447" l="37375" r="65250">
                        <a14:foregroundMark x1="50500" y1="1257" x2="50500" y2="1257"/>
                      </a14:backgroundRemoval>
                    </a14:imgEffect>
                  </a14:imgLayer>
                </a14:imgProps>
              </a:ext>
              <a:ext uri="{28A0092B-C50C-407E-A947-70E740481C1C}">
                <a14:useLocalDpi xmlns:a14="http://schemas.microsoft.com/office/drawing/2010/main" val="0"/>
              </a:ext>
            </a:extLst>
          </a:blip>
          <a:srcRect l="33981" r="31167" b="66115"/>
          <a:stretch/>
        </p:blipFill>
        <p:spPr bwMode="auto">
          <a:xfrm>
            <a:off x="677704" y="4493968"/>
            <a:ext cx="577775" cy="502751"/>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a:extLst>
              <a:ext uri="{FF2B5EF4-FFF2-40B4-BE49-F238E27FC236}">
                <a16:creationId xmlns:a16="http://schemas.microsoft.com/office/drawing/2014/main" id="{FB7E1DDC-4853-4F25-BCFA-23BD7649D35F}"/>
              </a:ext>
            </a:extLst>
          </p:cNvPr>
          <p:cNvSpPr/>
          <p:nvPr/>
        </p:nvSpPr>
        <p:spPr>
          <a:xfrm>
            <a:off x="4795098" y="6225757"/>
            <a:ext cx="935263" cy="29714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AE88F38B-6D2A-45FF-B7B4-AAEE5B6E8A33}"/>
              </a:ext>
            </a:extLst>
          </p:cNvPr>
          <p:cNvSpPr/>
          <p:nvPr/>
        </p:nvSpPr>
        <p:spPr>
          <a:xfrm>
            <a:off x="4585212" y="2542656"/>
            <a:ext cx="1701106" cy="40904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FC98A8B5-4619-4354-9A09-DCA9AE8B09EB}"/>
              </a:ext>
            </a:extLst>
          </p:cNvPr>
          <p:cNvSpPr/>
          <p:nvPr/>
        </p:nvSpPr>
        <p:spPr>
          <a:xfrm>
            <a:off x="3201169" y="3512473"/>
            <a:ext cx="2037257" cy="40904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1315FA33-588A-4CF5-B982-42B9E86F496E}"/>
              </a:ext>
            </a:extLst>
          </p:cNvPr>
          <p:cNvSpPr/>
          <p:nvPr/>
        </p:nvSpPr>
        <p:spPr>
          <a:xfrm>
            <a:off x="1768718" y="4006901"/>
            <a:ext cx="1625411" cy="40904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B463E0E-E619-4125-A951-258E3A277CB3}"/>
              </a:ext>
            </a:extLst>
          </p:cNvPr>
          <p:cNvSpPr/>
          <p:nvPr/>
        </p:nvSpPr>
        <p:spPr>
          <a:xfrm>
            <a:off x="4044515" y="5006689"/>
            <a:ext cx="1241310" cy="40904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FE9F400A-D36E-4DB8-8E8F-3E587C42568B}"/>
              </a:ext>
            </a:extLst>
          </p:cNvPr>
          <p:cNvSpPr/>
          <p:nvPr/>
        </p:nvSpPr>
        <p:spPr>
          <a:xfrm>
            <a:off x="7311170" y="4996719"/>
            <a:ext cx="1057915" cy="40904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1B0BCB22-CB28-4E19-8AD9-C136D828615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43283" y="6061081"/>
            <a:ext cx="1938696" cy="749873"/>
          </a:xfrm>
          <a:prstGeom prst="rect">
            <a:avLst/>
          </a:prstGeom>
        </p:spPr>
      </p:pic>
    </p:spTree>
    <p:extLst>
      <p:ext uri="{BB962C8B-B14F-4D97-AF65-F5344CB8AC3E}">
        <p14:creationId xmlns:p14="http://schemas.microsoft.com/office/powerpoint/2010/main" val="23881680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6">
            <a:extLst>
              <a:ext uri="{FF2B5EF4-FFF2-40B4-BE49-F238E27FC236}">
                <a16:creationId xmlns:a16="http://schemas.microsoft.com/office/drawing/2014/main" id="{37B03A7D-0138-4363-943E-7187E7367B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30216"/>
            <a:ext cx="12192000" cy="4981074"/>
          </a:xfrm>
          <a:prstGeom prst="rect">
            <a:avLst/>
          </a:prstGeom>
        </p:spPr>
      </p:pic>
      <p:sp>
        <p:nvSpPr>
          <p:cNvPr id="26" name="Rectangle: Rounded Corners 25">
            <a:extLst>
              <a:ext uri="{FF2B5EF4-FFF2-40B4-BE49-F238E27FC236}">
                <a16:creationId xmlns:a16="http://schemas.microsoft.com/office/drawing/2014/main" id="{DDE9A80A-6049-41FD-AFBC-F4DAF5D9346D}"/>
              </a:ext>
            </a:extLst>
          </p:cNvPr>
          <p:cNvSpPr/>
          <p:nvPr/>
        </p:nvSpPr>
        <p:spPr>
          <a:xfrm>
            <a:off x="543338" y="344557"/>
            <a:ext cx="11184835" cy="6343838"/>
          </a:xfrm>
          <a:prstGeom prst="roundRect">
            <a:avLst>
              <a:gd name="adj" fmla="val 1275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6573A62-B69B-49F5-94CA-240F9BEBA1C2}"/>
              </a:ext>
            </a:extLst>
          </p:cNvPr>
          <p:cNvSpPr/>
          <p:nvPr/>
        </p:nvSpPr>
        <p:spPr>
          <a:xfrm>
            <a:off x="556260" y="377223"/>
            <a:ext cx="11079480" cy="6186309"/>
          </a:xfrm>
          <a:prstGeom prst="rect">
            <a:avLst/>
          </a:prstGeom>
        </p:spPr>
        <p:txBody>
          <a:bodyPr wrap="square">
            <a:spAutoFit/>
          </a:bodyPr>
          <a:lstStyle/>
          <a:p>
            <a:pPr algn="ctr"/>
            <a:r>
              <a:rPr lang="vi-VN" sz="4400" b="1" dirty="0">
                <a:solidFill>
                  <a:schemeClr val="accent6">
                    <a:lumMod val="75000"/>
                  </a:schemeClr>
                </a:solidFill>
                <a:latin typeface="#9Slide06 SVNBlow Brush" charset="0"/>
              </a:rPr>
              <a:t>Tranh làng hồ</a:t>
            </a:r>
            <a:endParaRPr lang="vi-VN" sz="4400" dirty="0">
              <a:solidFill>
                <a:schemeClr val="accent6">
                  <a:lumMod val="75000"/>
                </a:schemeClr>
              </a:solidFill>
              <a:latin typeface="#9Slide06 SVNBlow Brush" charset="0"/>
            </a:endParaRPr>
          </a:p>
          <a:p>
            <a:pPr algn="just"/>
            <a:r>
              <a:rPr lang="vi-VN" sz="2400" dirty="0">
                <a:solidFill>
                  <a:srgbClr val="000000"/>
                </a:solidFill>
                <a:latin typeface="OpenSans"/>
              </a:rPr>
              <a:t>     </a:t>
            </a:r>
            <a:r>
              <a:rPr lang="vi-VN" sz="3200" dirty="0">
                <a:solidFill>
                  <a:srgbClr val="000000"/>
                </a:solidFill>
                <a:latin typeface="Calibri" panose="020F0502020204030204" pitchFamily="34" charset="0"/>
                <a:cs typeface="Calibri" panose="020F0502020204030204" pitchFamily="34" charset="0"/>
              </a:rPr>
              <a:t> </a:t>
            </a:r>
            <a:r>
              <a:rPr lang="vi-VN" sz="3200" dirty="0">
                <a:latin typeface="Calibri" panose="020F0502020204030204" pitchFamily="34" charset="0"/>
                <a:cs typeface="Calibri" panose="020F0502020204030204" pitchFamily="34" charset="0"/>
              </a:rPr>
              <a:t>Kĩ thuật tranh làng Hồ đã đạt tới sự trang trí tinh tế: những bộ tranh tố nữ áo màu, quần hoa chanh nền đen lĩnh của một thứ màu đen rất Việt Nam. Màu đen không pha bằng thuốc mà luyện bằng bột than của những chất liệu gợi nhắc thiết tha đến đồng quê đất nước: chất rơm bếp, than của cói chiếu và than của lá tre mùa thu rụng lá. Cái màu trắng điệp cũng là một sự sáng tạo góp phần vào kho tàng màu sắc của dân tộc trong hội họa. Màu trắng ấy càng ngắm càng ưa nhìn; những hạt cát của điệp trắng nhấp nhánh muôn ngàn hạt phấn làm tăng thêm vẻ thâm thúy cho khuôn mặt, tăng thêm sống động cho dáng người trong tranh.</a:t>
            </a:r>
          </a:p>
          <a:p>
            <a:pPr algn="r"/>
            <a:r>
              <a:rPr lang="vi-VN" sz="3200" i="1" dirty="0">
                <a:latin typeface="Calibri" panose="020F0502020204030204" pitchFamily="34" charset="0"/>
                <a:cs typeface="Calibri" panose="020F0502020204030204" pitchFamily="34" charset="0"/>
              </a:rPr>
              <a:t>Theo </a:t>
            </a:r>
            <a:r>
              <a:rPr lang="vi-VN" sz="3200" b="1" i="1" dirty="0">
                <a:latin typeface="Calibri" panose="020F0502020204030204" pitchFamily="34" charset="0"/>
                <a:cs typeface="Calibri" panose="020F0502020204030204" pitchFamily="34" charset="0"/>
              </a:rPr>
              <a:t>Nguyễn Tuân</a:t>
            </a:r>
            <a:endParaRPr lang="vi-VN" sz="3200" dirty="0">
              <a:latin typeface="Calibri" panose="020F0502020204030204" pitchFamily="34" charset="0"/>
              <a:cs typeface="Calibri" panose="020F0502020204030204" pitchFamily="34" charset="0"/>
            </a:endParaRPr>
          </a:p>
        </p:txBody>
      </p:sp>
      <p:pic>
        <p:nvPicPr>
          <p:cNvPr id="28" name="Picture 8" descr="Colorful numbers with clouds Container sticker - TenStickers">
            <a:extLst>
              <a:ext uri="{FF2B5EF4-FFF2-40B4-BE49-F238E27FC236}">
                <a16:creationId xmlns:a16="http://schemas.microsoft.com/office/drawing/2014/main" id="{414BC7EF-27CC-43B1-8347-447AD0EB1807}"/>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978" b="29469" l="68250" r="96375">
                        <a14:foregroundMark x1="79750" y1="978" x2="79750" y2="978"/>
                      </a14:backgroundRemoval>
                    </a14:imgEffect>
                  </a14:imgLayer>
                </a14:imgProps>
              </a:ext>
              <a:ext uri="{28A0092B-C50C-407E-A947-70E740481C1C}">
                <a14:useLocalDpi xmlns:a14="http://schemas.microsoft.com/office/drawing/2010/main" val="0"/>
              </a:ext>
            </a:extLst>
          </a:blip>
          <a:srcRect l="64778" b="67154"/>
          <a:stretch/>
        </p:blipFill>
        <p:spPr bwMode="auto">
          <a:xfrm>
            <a:off x="556260" y="1147765"/>
            <a:ext cx="602366" cy="502751"/>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a:extLst>
              <a:ext uri="{FF2B5EF4-FFF2-40B4-BE49-F238E27FC236}">
                <a16:creationId xmlns:a16="http://schemas.microsoft.com/office/drawing/2014/main" id="{4F033163-E891-4FDF-82E8-B0BE7716EB70}"/>
              </a:ext>
            </a:extLst>
          </p:cNvPr>
          <p:cNvSpPr/>
          <p:nvPr/>
        </p:nvSpPr>
        <p:spPr>
          <a:xfrm>
            <a:off x="4404768" y="6249841"/>
            <a:ext cx="935263" cy="29714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400"/>
          </a:p>
        </p:txBody>
      </p:sp>
      <p:sp>
        <p:nvSpPr>
          <p:cNvPr id="31" name="Rectangle 30">
            <a:extLst>
              <a:ext uri="{FF2B5EF4-FFF2-40B4-BE49-F238E27FC236}">
                <a16:creationId xmlns:a16="http://schemas.microsoft.com/office/drawing/2014/main" id="{C0392FD8-031E-47C3-B829-05C6F18F7A0E}"/>
              </a:ext>
            </a:extLst>
          </p:cNvPr>
          <p:cNvSpPr/>
          <p:nvPr/>
        </p:nvSpPr>
        <p:spPr>
          <a:xfrm>
            <a:off x="8253454" y="2565043"/>
            <a:ext cx="1594169" cy="40904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C842B6F-C200-4379-9EB9-F2C8E4988A08}"/>
              </a:ext>
            </a:extLst>
          </p:cNvPr>
          <p:cNvSpPr/>
          <p:nvPr/>
        </p:nvSpPr>
        <p:spPr>
          <a:xfrm>
            <a:off x="5010324" y="3563494"/>
            <a:ext cx="1701107" cy="40904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CE4BBE3-6537-46C2-BB4C-C19C11A5CF8E}"/>
              </a:ext>
            </a:extLst>
          </p:cNvPr>
          <p:cNvSpPr/>
          <p:nvPr/>
        </p:nvSpPr>
        <p:spPr>
          <a:xfrm>
            <a:off x="10656248" y="4530472"/>
            <a:ext cx="874490" cy="40904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2E264585-0E41-4DEC-9EEF-65207BAEB738}"/>
              </a:ext>
            </a:extLst>
          </p:cNvPr>
          <p:cNvSpPr/>
          <p:nvPr/>
        </p:nvSpPr>
        <p:spPr>
          <a:xfrm>
            <a:off x="661261" y="5017002"/>
            <a:ext cx="1028053" cy="40904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D9E36A94-D5EA-427A-AB57-1C3E7A09E85E}"/>
              </a:ext>
            </a:extLst>
          </p:cNvPr>
          <p:cNvSpPr/>
          <p:nvPr/>
        </p:nvSpPr>
        <p:spPr>
          <a:xfrm>
            <a:off x="8942522" y="5047998"/>
            <a:ext cx="1844298" cy="40904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1B36A1C-A41C-4F2E-B9D1-C0B33C3981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40031" y="6108127"/>
            <a:ext cx="1938696" cy="749873"/>
          </a:xfrm>
          <a:prstGeom prst="rect">
            <a:avLst/>
          </a:prstGeom>
        </p:spPr>
      </p:pic>
    </p:spTree>
    <p:extLst>
      <p:ext uri="{BB962C8B-B14F-4D97-AF65-F5344CB8AC3E}">
        <p14:creationId xmlns:p14="http://schemas.microsoft.com/office/powerpoint/2010/main" val="41137649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0896F904-C1D7-4968-A447-D56B017BA08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29" b="99714" l="643" r="98143">
                        <a14:foregroundMark x1="41571" y1="52714" x2="41571" y2="52714"/>
                        <a14:foregroundMark x1="41571" y1="52714" x2="16643" y2="14429"/>
                        <a14:foregroundMark x1="16643" y1="14429" x2="8071" y2="9143"/>
                        <a14:foregroundMark x1="8071" y1="9143" x2="6357" y2="9000"/>
                        <a14:foregroundMark x1="38643" y1="4429" x2="28286" y2="14286"/>
                        <a14:foregroundMark x1="28286" y1="14286" x2="19214" y2="31429"/>
                        <a14:foregroundMark x1="19214" y1="31429" x2="16571" y2="41571"/>
                        <a14:foregroundMark x1="16571" y1="41571" x2="15786" y2="65286"/>
                        <a14:foregroundMark x1="15786" y1="65286" x2="20143" y2="73000"/>
                        <a14:foregroundMark x1="20143" y1="73000" x2="35143" y2="76000"/>
                        <a14:foregroundMark x1="35143" y1="76000" x2="35857" y2="76571"/>
                        <a14:foregroundMark x1="1000" y1="3429" x2="786" y2="51714"/>
                        <a14:foregroundMark x1="786" y1="51714" x2="2000" y2="62000"/>
                        <a14:foregroundMark x1="2000" y1="62000" x2="4000" y2="69429"/>
                        <a14:foregroundMark x1="4000" y1="69429" x2="11286" y2="80429"/>
                        <a14:foregroundMark x1="11286" y1="80429" x2="19429" y2="85429"/>
                        <a14:foregroundMark x1="19429" y1="85429" x2="44429" y2="87000"/>
                        <a14:foregroundMark x1="44429" y1="87000" x2="54500" y2="84571"/>
                        <a14:foregroundMark x1="3571" y1="94714" x2="26929" y2="89857"/>
                        <a14:foregroundMark x1="26929" y1="89857" x2="36929" y2="89857"/>
                        <a14:foregroundMark x1="36929" y1="89857" x2="56714" y2="88286"/>
                        <a14:foregroundMark x1="1286" y1="61143" x2="643" y2="99714"/>
                        <a14:foregroundMark x1="65214" y1="71286" x2="72071" y2="78714"/>
                        <a14:foregroundMark x1="63714" y1="58571" x2="64571" y2="49714"/>
                        <a14:foregroundMark x1="68000" y1="55571" x2="70071" y2="49143"/>
                        <a14:foregroundMark x1="33071" y1="54286" x2="41929" y2="61429"/>
                        <a14:foregroundMark x1="47571" y1="429" x2="48571" y2="3429"/>
                        <a14:foregroundMark x1="70929" y1="63429" x2="69143" y2="72286"/>
                        <a14:foregroundMark x1="69143" y1="72286" x2="68786" y2="72571"/>
                        <a14:foregroundMark x1="71214" y1="64429" x2="73000" y2="66714"/>
                        <a14:foregroundMark x1="72429" y1="72000" x2="70643" y2="74286"/>
                        <a14:foregroundMark x1="70429" y1="81429" x2="71286" y2="88286"/>
                        <a14:foregroundMark x1="56929" y1="92857" x2="75429" y2="89857"/>
                        <a14:foregroundMark x1="75429" y1="89857" x2="89357" y2="90143"/>
                        <a14:foregroundMark x1="89357" y1="90143" x2="91664" y2="91740"/>
                        <a14:foregroundMark x1="58071" y1="88571" x2="62714" y2="94143"/>
                        <a14:foregroundMark x1="62714" y1="94143" x2="72357" y2="96429"/>
                        <a14:foregroundMark x1="46500" y1="76857" x2="59929" y2="73286"/>
                        <a14:foregroundMark x1="59929" y1="73286" x2="63143" y2="73286"/>
                        <a14:foregroundMark x1="73214" y1="72571" x2="81714" y2="87571"/>
                        <a14:foregroundMark x1="72429" y1="55000" x2="76000" y2="59857"/>
                        <a14:foregroundMark x1="76000" y1="59857" x2="77929" y2="73286"/>
                        <a14:foregroundMark x1="77286" y1="55571" x2="78929" y2="62714"/>
                        <a14:foregroundMark x1="78929" y1="62714" x2="79857" y2="76857"/>
                        <a14:foregroundMark x1="73500" y1="57286" x2="76500" y2="59143"/>
                        <a14:foregroundMark x1="72714" y1="58143" x2="75357" y2="64143"/>
                        <a14:foregroundMark x1="75357" y1="64143" x2="75357" y2="64143"/>
                        <a14:foregroundMark x1="81214" y1="83429" x2="86630" y2="84489"/>
                        <a14:foregroundMark x1="94081" y1="91070" x2="94611" y2="92197"/>
                        <a14:foregroundMark x1="1143" y1="1571" x2="14000" y2="59286"/>
                        <a14:foregroundMark x1="90286" y1="94714" x2="90500" y2="93714"/>
                        <a14:foregroundMark x1="92071" y1="98286" x2="93143" y2="99714"/>
                        <a14:backgroundMark x1="70786" y1="21429" x2="89714" y2="61857"/>
                        <a14:backgroundMark x1="89714" y1="61857" x2="92571" y2="65000"/>
                        <a14:backgroundMark x1="71857" y1="42857" x2="80429" y2="50143"/>
                        <a14:backgroundMark x1="80429" y1="50143" x2="83643" y2="56000"/>
                        <a14:backgroundMark x1="83643" y1="56000" x2="85500" y2="71857"/>
                        <a14:backgroundMark x1="85500" y1="71857" x2="86286" y2="73571"/>
                        <a14:backgroundMark x1="79204" y1="58099" x2="83143" y2="57714"/>
                        <a14:backgroundMark x1="83143" y1="57714" x2="85643" y2="55571"/>
                        <a14:backgroundMark x1="92286" y1="62857" x2="99929" y2="62857"/>
                        <a14:backgroundMark x1="91143" y1="54286" x2="99429" y2="48143"/>
                        <a14:backgroundMark x1="81500" y1="69286" x2="87214" y2="53000"/>
                        <a14:backgroundMark x1="94571" y1="82000" x2="99786" y2="89143"/>
                        <a14:backgroundMark x1="83000" y1="80143" x2="92286" y2="85286"/>
                        <a14:backgroundMark x1="92286" y1="85286" x2="95643" y2="90286"/>
                        <a14:backgroundMark x1="95643" y1="90286" x2="96214" y2="95429"/>
                        <a14:backgroundMark x1="92786" y1="87571" x2="92929" y2="93857"/>
                        <a14:backgroundMark x1="93071" y1="23714" x2="86571" y2="10857"/>
                        <a14:backgroundMark x1="86571" y1="10857" x2="74643" y2="5143"/>
                        <a14:backgroundMark x1="74643" y1="5143" x2="72071" y2="429"/>
                        <a14:backgroundMark x1="74714" y1="13143" x2="64571" y2="10429"/>
                        <a14:backgroundMark x1="64571" y1="10429" x2="58214" y2="1857"/>
                        <a14:backgroundMark x1="54286" y1="857" x2="55643" y2="11429"/>
                        <a14:backgroundMark x1="55643" y1="11429" x2="58786" y2="18857"/>
                        <a14:backgroundMark x1="58786" y1="18857" x2="72714" y2="40000"/>
                        <a14:backgroundMark x1="54000" y1="11286" x2="54000" y2="20714"/>
                        <a14:backgroundMark x1="54000" y1="20714" x2="56286" y2="27429"/>
                        <a14:backgroundMark x1="56286" y1="27429" x2="66714" y2="35429"/>
                        <a14:backgroundMark x1="70929" y1="42286" x2="72857" y2="44286"/>
                        <a14:backgroundMark x1="94571" y1="95857" x2="99786" y2="98286"/>
                        <a14:backgroundMark x1="99786" y1="98286" x2="99786" y2="98286"/>
                      </a14:backgroundRemoval>
                    </a14:imgEffect>
                  </a14:imgLayer>
                </a14:imgProps>
              </a:ext>
              <a:ext uri="{28A0092B-C50C-407E-A947-70E740481C1C}">
                <a14:useLocalDpi xmlns:a14="http://schemas.microsoft.com/office/drawing/2010/main" val="0"/>
              </a:ext>
            </a:extLst>
          </a:blip>
          <a:srcRect l="21920"/>
          <a:stretch/>
        </p:blipFill>
        <p:spPr>
          <a:xfrm>
            <a:off x="16630" y="0"/>
            <a:ext cx="6728239" cy="6858000"/>
          </a:xfrm>
          <a:prstGeom prst="rect">
            <a:avLst/>
          </a:prstGeom>
        </p:spPr>
      </p:pic>
      <p:sp>
        <p:nvSpPr>
          <p:cNvPr id="36" name="Rectangle 35">
            <a:extLst>
              <a:ext uri="{FF2B5EF4-FFF2-40B4-BE49-F238E27FC236}">
                <a16:creationId xmlns:a16="http://schemas.microsoft.com/office/drawing/2014/main" id="{0DA53190-3C00-4302-BD50-2FEE26E08B6B}"/>
              </a:ext>
            </a:extLst>
          </p:cNvPr>
          <p:cNvSpPr/>
          <p:nvPr/>
        </p:nvSpPr>
        <p:spPr>
          <a:xfrm>
            <a:off x="55812" y="343105"/>
            <a:ext cx="1563057" cy="1569660"/>
          </a:xfrm>
          <a:prstGeom prst="rect">
            <a:avLst/>
          </a:prstGeom>
          <a:noFill/>
        </p:spPr>
        <p:txBody>
          <a:bodyPr wrap="none" lIns="91440" tIns="45720" rIns="91440" bIns="45720">
            <a:spAutoFit/>
          </a:bodyPr>
          <a:lstStyle/>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Chú </a:t>
            </a:r>
          </a:p>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thích</a:t>
            </a:r>
            <a:endParaRPr lang="en-US"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endParaRPr>
          </a:p>
        </p:txBody>
      </p:sp>
      <p:sp>
        <p:nvSpPr>
          <p:cNvPr id="38" name="TextBox 37">
            <a:extLst>
              <a:ext uri="{FF2B5EF4-FFF2-40B4-BE49-F238E27FC236}">
                <a16:creationId xmlns:a16="http://schemas.microsoft.com/office/drawing/2014/main" id="{B6BE9D64-232D-40DC-8FC3-8F9C3F89996D}"/>
              </a:ext>
            </a:extLst>
          </p:cNvPr>
          <p:cNvSpPr txBox="1"/>
          <p:nvPr/>
        </p:nvSpPr>
        <p:spPr>
          <a:xfrm>
            <a:off x="3607724" y="962220"/>
            <a:ext cx="8528464" cy="430887"/>
          </a:xfrm>
          <a:prstGeom prst="rect">
            <a:avLst/>
          </a:prstGeom>
          <a:noFill/>
        </p:spPr>
        <p:txBody>
          <a:bodyPr wrap="square" lIns="0" tIns="0" rIns="0" bIns="0" rtlCol="0">
            <a:spAutoFit/>
          </a:bodyPr>
          <a:lstStyle/>
          <a:p>
            <a:pPr algn="just"/>
            <a:r>
              <a:rPr lang="vi-VN" sz="2800" b="1" i="1" dirty="0">
                <a:solidFill>
                  <a:srgbClr val="002060"/>
                </a:solidFill>
                <a:latin typeface="Calibri" panose="020F0502020204030204" pitchFamily="34" charset="0"/>
                <a:ea typeface="AvantGarde" panose="00000400000000000000" pitchFamily="2" charset="0"/>
                <a:cs typeface="Calibri" panose="020F0502020204030204" pitchFamily="34" charset="0"/>
              </a:rPr>
              <a:t>Làng Đông Hồ thuộc huyện Thuận Thành, tỉnh Bắc Ninh.</a:t>
            </a:r>
            <a:endParaRPr lang="en-US" sz="2800" b="1" i="1" dirty="0">
              <a:solidFill>
                <a:srgbClr val="002060"/>
              </a:solidFill>
              <a:latin typeface="Calibri" panose="020F0502020204030204" pitchFamily="34" charset="0"/>
              <a:ea typeface="AvantGarde" panose="00000400000000000000" pitchFamily="2" charset="0"/>
              <a:cs typeface="Calibri" panose="020F0502020204030204" pitchFamily="34" charset="0"/>
            </a:endParaRPr>
          </a:p>
        </p:txBody>
      </p:sp>
      <p:pic>
        <p:nvPicPr>
          <p:cNvPr id="3074" name="Picture 2" descr="VIỆT NAM TRONG TÔI: Thăm làng tranh Đông Hồ để tìm lại tinh hoa truyền  thống Việt - DKN News">
            <a:extLst>
              <a:ext uri="{FF2B5EF4-FFF2-40B4-BE49-F238E27FC236}">
                <a16:creationId xmlns:a16="http://schemas.microsoft.com/office/drawing/2014/main" id="{75F58A45-9499-48BA-8007-DEEF19C87F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4705" y="2621796"/>
            <a:ext cx="6096000" cy="3505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0" name="TextBox 39">
            <a:extLst>
              <a:ext uri="{FF2B5EF4-FFF2-40B4-BE49-F238E27FC236}">
                <a16:creationId xmlns:a16="http://schemas.microsoft.com/office/drawing/2014/main" id="{118F36FD-157E-4AE7-99E8-BF0F1738D254}"/>
              </a:ext>
            </a:extLst>
          </p:cNvPr>
          <p:cNvSpPr txBox="1"/>
          <p:nvPr/>
        </p:nvSpPr>
        <p:spPr>
          <a:xfrm>
            <a:off x="3607722" y="1387905"/>
            <a:ext cx="8528464" cy="861774"/>
          </a:xfrm>
          <a:prstGeom prst="rect">
            <a:avLst/>
          </a:prstGeom>
          <a:noFill/>
        </p:spPr>
        <p:txBody>
          <a:bodyPr wrap="square" lIns="0" tIns="0" rIns="0" bIns="0" rtlCol="0">
            <a:spAutoFit/>
          </a:bodyPr>
          <a:lstStyle/>
          <a:p>
            <a:pPr algn="just"/>
            <a:r>
              <a:rPr lang="vi-VN" sz="2800" b="1" i="1" dirty="0">
                <a:solidFill>
                  <a:srgbClr val="002060"/>
                </a:solidFill>
                <a:latin typeface="Calibri" panose="020F0502020204030204" pitchFamily="34" charset="0"/>
                <a:ea typeface="AvantGarde" panose="00000400000000000000" pitchFamily="2" charset="0"/>
                <a:cs typeface="Calibri" panose="020F0502020204030204" pitchFamily="34" charset="0"/>
              </a:rPr>
              <a:t>Làng có nghề làm tranh từ lâu đời. Tranh làng Hồ in trên giấy dó được nhiều người ưa thích.</a:t>
            </a:r>
            <a:endParaRPr lang="en-US" sz="2800" b="1" i="1" dirty="0">
              <a:solidFill>
                <a:srgbClr val="002060"/>
              </a:solidFill>
              <a:latin typeface="Calibri" panose="020F0502020204030204" pitchFamily="34" charset="0"/>
              <a:ea typeface="AvantGarde" panose="00000400000000000000" pitchFamily="2" charset="0"/>
              <a:cs typeface="Calibri" panose="020F0502020204030204" pitchFamily="34" charset="0"/>
            </a:endParaRPr>
          </a:p>
        </p:txBody>
      </p:sp>
      <p:pic>
        <p:nvPicPr>
          <p:cNvPr id="3076" name="Picture 4" descr="Tập đọc: Tranh làng Hồ">
            <a:extLst>
              <a:ext uri="{FF2B5EF4-FFF2-40B4-BE49-F238E27FC236}">
                <a16:creationId xmlns:a16="http://schemas.microsoft.com/office/drawing/2014/main" id="{673EE2C5-2883-45A3-B1EF-880A69F83A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2504154"/>
            <a:ext cx="5291957" cy="39639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D887CE9D-F061-4B33-A5DF-AB428B9A8E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19174" y="215807"/>
            <a:ext cx="2261812" cy="1072989"/>
          </a:xfrm>
          <a:prstGeom prst="rect">
            <a:avLst/>
          </a:prstGeom>
        </p:spPr>
      </p:pic>
    </p:spTree>
    <p:extLst>
      <p:ext uri="{BB962C8B-B14F-4D97-AF65-F5344CB8AC3E}">
        <p14:creationId xmlns:p14="http://schemas.microsoft.com/office/powerpoint/2010/main" val="551405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14:presetBounceEnd="60000">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14:bounceEnd="60000">
                                          <p:cBhvr additive="base">
                                            <p:cTn id="14" dur="1300" fill="hold"/>
                                            <p:tgtEl>
                                              <p:spTgt spid="38"/>
                                            </p:tgtEl>
                                            <p:attrNameLst>
                                              <p:attrName>ppt_x</p:attrName>
                                            </p:attrNameLst>
                                          </p:cBhvr>
                                          <p:tavLst>
                                            <p:tav tm="0">
                                              <p:val>
                                                <p:strVal val="0-#ppt_w/2"/>
                                              </p:val>
                                            </p:tav>
                                            <p:tav tm="100000">
                                              <p:val>
                                                <p:strVal val="#ppt_x"/>
                                              </p:val>
                                            </p:tav>
                                          </p:tavLst>
                                        </p:anim>
                                        <p:anim calcmode="lin" valueType="num" p14:bounceEnd="60000">
                                          <p:cBhvr additive="base">
                                            <p:cTn id="15" dur="13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3074"/>
                                            </p:tgtEl>
                                            <p:attrNameLst>
                                              <p:attrName>style.visibility</p:attrName>
                                            </p:attrNameLst>
                                          </p:cBhvr>
                                          <p:to>
                                            <p:strVal val="visible"/>
                                          </p:to>
                                        </p:set>
                                        <p:anim calcmode="lin" valueType="num">
                                          <p:cBhvr>
                                            <p:cTn id="20" dur="1000" fill="hold"/>
                                            <p:tgtEl>
                                              <p:spTgt spid="3074"/>
                                            </p:tgtEl>
                                            <p:attrNameLst>
                                              <p:attrName>ppt_w</p:attrName>
                                            </p:attrNameLst>
                                          </p:cBhvr>
                                          <p:tavLst>
                                            <p:tav tm="0">
                                              <p:val>
                                                <p:fltVal val="0"/>
                                              </p:val>
                                            </p:tav>
                                            <p:tav tm="100000">
                                              <p:val>
                                                <p:strVal val="#ppt_w"/>
                                              </p:val>
                                            </p:tav>
                                          </p:tavLst>
                                        </p:anim>
                                        <p:anim calcmode="lin" valueType="num">
                                          <p:cBhvr>
                                            <p:cTn id="21" dur="1000" fill="hold"/>
                                            <p:tgtEl>
                                              <p:spTgt spid="3074"/>
                                            </p:tgtEl>
                                            <p:attrNameLst>
                                              <p:attrName>ppt_h</p:attrName>
                                            </p:attrNameLst>
                                          </p:cBhvr>
                                          <p:tavLst>
                                            <p:tav tm="0">
                                              <p:val>
                                                <p:fltVal val="0"/>
                                              </p:val>
                                            </p:tav>
                                            <p:tav tm="100000">
                                              <p:val>
                                                <p:strVal val="#ppt_h"/>
                                              </p:val>
                                            </p:tav>
                                          </p:tavLst>
                                        </p:anim>
                                        <p:anim calcmode="lin" valueType="num">
                                          <p:cBhvr>
                                            <p:cTn id="22" dur="1000" fill="hold"/>
                                            <p:tgtEl>
                                              <p:spTgt spid="3074"/>
                                            </p:tgtEl>
                                            <p:attrNameLst>
                                              <p:attrName>style.rotation</p:attrName>
                                            </p:attrNameLst>
                                          </p:cBhvr>
                                          <p:tavLst>
                                            <p:tav tm="0">
                                              <p:val>
                                                <p:fltVal val="90"/>
                                              </p:val>
                                            </p:tav>
                                            <p:tav tm="100000">
                                              <p:val>
                                                <p:fltVal val="0"/>
                                              </p:val>
                                            </p:tav>
                                          </p:tavLst>
                                        </p:anim>
                                        <p:animEffect transition="in" filter="fade">
                                          <p:cBhvr>
                                            <p:cTn id="23" dur="1000"/>
                                            <p:tgtEl>
                                              <p:spTgt spid="3074"/>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xit" presetSubtype="32" fill="hold" nodeType="clickEffect">
                                      <p:stCondLst>
                                        <p:cond delay="0"/>
                                      </p:stCondLst>
                                      <p:childTnLst>
                                        <p:animEffect transition="out" filter="diamond(out)">
                                          <p:cBhvr>
                                            <p:cTn id="27" dur="2000"/>
                                            <p:tgtEl>
                                              <p:spTgt spid="3074"/>
                                            </p:tgtEl>
                                          </p:cBhvr>
                                        </p:animEffect>
                                        <p:set>
                                          <p:cBhvr>
                                            <p:cTn id="28" dur="1" fill="hold">
                                              <p:stCondLst>
                                                <p:cond delay="1999"/>
                                              </p:stCondLst>
                                            </p:cTn>
                                            <p:tgtEl>
                                              <p:spTgt spid="307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14:presetBounceEnd="60000">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14:bounceEnd="60000">
                                          <p:cBhvr additive="base">
                                            <p:cTn id="33" dur="1300" fill="hold"/>
                                            <p:tgtEl>
                                              <p:spTgt spid="40"/>
                                            </p:tgtEl>
                                            <p:attrNameLst>
                                              <p:attrName>ppt_x</p:attrName>
                                            </p:attrNameLst>
                                          </p:cBhvr>
                                          <p:tavLst>
                                            <p:tav tm="0">
                                              <p:val>
                                                <p:strVal val="0-#ppt_w/2"/>
                                              </p:val>
                                            </p:tav>
                                            <p:tav tm="100000">
                                              <p:val>
                                                <p:strVal val="#ppt_x"/>
                                              </p:val>
                                            </p:tav>
                                          </p:tavLst>
                                        </p:anim>
                                        <p:anim calcmode="lin" valueType="num" p14:bounceEnd="60000">
                                          <p:cBhvr additive="base">
                                            <p:cTn id="34" dur="13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5" presetClass="entr" presetSubtype="0" fill="hold" nodeType="clickEffect">
                                      <p:stCondLst>
                                        <p:cond delay="0"/>
                                      </p:stCondLst>
                                      <p:childTnLst>
                                        <p:set>
                                          <p:cBhvr>
                                            <p:cTn id="38" dur="1" fill="hold">
                                              <p:stCondLst>
                                                <p:cond delay="0"/>
                                              </p:stCondLst>
                                            </p:cTn>
                                            <p:tgtEl>
                                              <p:spTgt spid="3076"/>
                                            </p:tgtEl>
                                            <p:attrNameLst>
                                              <p:attrName>style.visibility</p:attrName>
                                            </p:attrNameLst>
                                          </p:cBhvr>
                                          <p:to>
                                            <p:strVal val="visible"/>
                                          </p:to>
                                        </p:set>
                                        <p:animEffect transition="in" filter="fade">
                                          <p:cBhvr>
                                            <p:cTn id="39" dur="2000"/>
                                            <p:tgtEl>
                                              <p:spTgt spid="3076"/>
                                            </p:tgtEl>
                                          </p:cBhvr>
                                        </p:animEffect>
                                        <p:anim calcmode="lin" valueType="num">
                                          <p:cBhvr>
                                            <p:cTn id="40" dur="2000" fill="hold"/>
                                            <p:tgtEl>
                                              <p:spTgt spid="3076"/>
                                            </p:tgtEl>
                                            <p:attrNameLst>
                                              <p:attrName>ppt_w</p:attrName>
                                            </p:attrNameLst>
                                          </p:cBhvr>
                                          <p:tavLst>
                                            <p:tav tm="0" fmla="#ppt_w*sin(2.5*pi*$)">
                                              <p:val>
                                                <p:fltVal val="0"/>
                                              </p:val>
                                            </p:tav>
                                            <p:tav tm="100000">
                                              <p:val>
                                                <p:fltVal val="1"/>
                                              </p:val>
                                            </p:tav>
                                          </p:tavLst>
                                        </p:anim>
                                        <p:anim calcmode="lin" valueType="num">
                                          <p:cBhvr>
                                            <p:cTn id="41" dur="2000" fill="hold"/>
                                            <p:tgtEl>
                                              <p:spTgt spid="307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1300" fill="hold"/>
                                            <p:tgtEl>
                                              <p:spTgt spid="38"/>
                                            </p:tgtEl>
                                            <p:attrNameLst>
                                              <p:attrName>ppt_x</p:attrName>
                                            </p:attrNameLst>
                                          </p:cBhvr>
                                          <p:tavLst>
                                            <p:tav tm="0">
                                              <p:val>
                                                <p:strVal val="0-#ppt_w/2"/>
                                              </p:val>
                                            </p:tav>
                                            <p:tav tm="100000">
                                              <p:val>
                                                <p:strVal val="#ppt_x"/>
                                              </p:val>
                                            </p:tav>
                                          </p:tavLst>
                                        </p:anim>
                                        <p:anim calcmode="lin" valueType="num">
                                          <p:cBhvr additive="base">
                                            <p:cTn id="15" dur="13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3074"/>
                                            </p:tgtEl>
                                            <p:attrNameLst>
                                              <p:attrName>style.visibility</p:attrName>
                                            </p:attrNameLst>
                                          </p:cBhvr>
                                          <p:to>
                                            <p:strVal val="visible"/>
                                          </p:to>
                                        </p:set>
                                        <p:anim calcmode="lin" valueType="num">
                                          <p:cBhvr>
                                            <p:cTn id="20" dur="1000" fill="hold"/>
                                            <p:tgtEl>
                                              <p:spTgt spid="3074"/>
                                            </p:tgtEl>
                                            <p:attrNameLst>
                                              <p:attrName>ppt_w</p:attrName>
                                            </p:attrNameLst>
                                          </p:cBhvr>
                                          <p:tavLst>
                                            <p:tav tm="0">
                                              <p:val>
                                                <p:fltVal val="0"/>
                                              </p:val>
                                            </p:tav>
                                            <p:tav tm="100000">
                                              <p:val>
                                                <p:strVal val="#ppt_w"/>
                                              </p:val>
                                            </p:tav>
                                          </p:tavLst>
                                        </p:anim>
                                        <p:anim calcmode="lin" valueType="num">
                                          <p:cBhvr>
                                            <p:cTn id="21" dur="1000" fill="hold"/>
                                            <p:tgtEl>
                                              <p:spTgt spid="3074"/>
                                            </p:tgtEl>
                                            <p:attrNameLst>
                                              <p:attrName>ppt_h</p:attrName>
                                            </p:attrNameLst>
                                          </p:cBhvr>
                                          <p:tavLst>
                                            <p:tav tm="0">
                                              <p:val>
                                                <p:fltVal val="0"/>
                                              </p:val>
                                            </p:tav>
                                            <p:tav tm="100000">
                                              <p:val>
                                                <p:strVal val="#ppt_h"/>
                                              </p:val>
                                            </p:tav>
                                          </p:tavLst>
                                        </p:anim>
                                        <p:anim calcmode="lin" valueType="num">
                                          <p:cBhvr>
                                            <p:cTn id="22" dur="1000" fill="hold"/>
                                            <p:tgtEl>
                                              <p:spTgt spid="3074"/>
                                            </p:tgtEl>
                                            <p:attrNameLst>
                                              <p:attrName>style.rotation</p:attrName>
                                            </p:attrNameLst>
                                          </p:cBhvr>
                                          <p:tavLst>
                                            <p:tav tm="0">
                                              <p:val>
                                                <p:fltVal val="90"/>
                                              </p:val>
                                            </p:tav>
                                            <p:tav tm="100000">
                                              <p:val>
                                                <p:fltVal val="0"/>
                                              </p:val>
                                            </p:tav>
                                          </p:tavLst>
                                        </p:anim>
                                        <p:animEffect transition="in" filter="fade">
                                          <p:cBhvr>
                                            <p:cTn id="23" dur="1000"/>
                                            <p:tgtEl>
                                              <p:spTgt spid="3074"/>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xit" presetSubtype="32" fill="hold" nodeType="clickEffect">
                                      <p:stCondLst>
                                        <p:cond delay="0"/>
                                      </p:stCondLst>
                                      <p:childTnLst>
                                        <p:animEffect transition="out" filter="diamond(out)">
                                          <p:cBhvr>
                                            <p:cTn id="27" dur="2000"/>
                                            <p:tgtEl>
                                              <p:spTgt spid="3074"/>
                                            </p:tgtEl>
                                          </p:cBhvr>
                                        </p:animEffect>
                                        <p:set>
                                          <p:cBhvr>
                                            <p:cTn id="28" dur="1" fill="hold">
                                              <p:stCondLst>
                                                <p:cond delay="1999"/>
                                              </p:stCondLst>
                                            </p:cTn>
                                            <p:tgtEl>
                                              <p:spTgt spid="307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1300" fill="hold"/>
                                            <p:tgtEl>
                                              <p:spTgt spid="40"/>
                                            </p:tgtEl>
                                            <p:attrNameLst>
                                              <p:attrName>ppt_x</p:attrName>
                                            </p:attrNameLst>
                                          </p:cBhvr>
                                          <p:tavLst>
                                            <p:tav tm="0">
                                              <p:val>
                                                <p:strVal val="0-#ppt_w/2"/>
                                              </p:val>
                                            </p:tav>
                                            <p:tav tm="100000">
                                              <p:val>
                                                <p:strVal val="#ppt_x"/>
                                              </p:val>
                                            </p:tav>
                                          </p:tavLst>
                                        </p:anim>
                                        <p:anim calcmode="lin" valueType="num">
                                          <p:cBhvr additive="base">
                                            <p:cTn id="34" dur="13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5" presetClass="entr" presetSubtype="0" fill="hold" nodeType="clickEffect">
                                      <p:stCondLst>
                                        <p:cond delay="0"/>
                                      </p:stCondLst>
                                      <p:childTnLst>
                                        <p:set>
                                          <p:cBhvr>
                                            <p:cTn id="38" dur="1" fill="hold">
                                              <p:stCondLst>
                                                <p:cond delay="0"/>
                                              </p:stCondLst>
                                            </p:cTn>
                                            <p:tgtEl>
                                              <p:spTgt spid="3076"/>
                                            </p:tgtEl>
                                            <p:attrNameLst>
                                              <p:attrName>style.visibility</p:attrName>
                                            </p:attrNameLst>
                                          </p:cBhvr>
                                          <p:to>
                                            <p:strVal val="visible"/>
                                          </p:to>
                                        </p:set>
                                        <p:animEffect transition="in" filter="fade">
                                          <p:cBhvr>
                                            <p:cTn id="39" dur="2000"/>
                                            <p:tgtEl>
                                              <p:spTgt spid="3076"/>
                                            </p:tgtEl>
                                          </p:cBhvr>
                                        </p:animEffect>
                                        <p:anim calcmode="lin" valueType="num">
                                          <p:cBhvr>
                                            <p:cTn id="40" dur="2000" fill="hold"/>
                                            <p:tgtEl>
                                              <p:spTgt spid="3076"/>
                                            </p:tgtEl>
                                            <p:attrNameLst>
                                              <p:attrName>ppt_w</p:attrName>
                                            </p:attrNameLst>
                                          </p:cBhvr>
                                          <p:tavLst>
                                            <p:tav tm="0" fmla="#ppt_w*sin(2.5*pi*$)">
                                              <p:val>
                                                <p:fltVal val="0"/>
                                              </p:val>
                                            </p:tav>
                                            <p:tav tm="100000">
                                              <p:val>
                                                <p:fltVal val="1"/>
                                              </p:val>
                                            </p:tav>
                                          </p:tavLst>
                                        </p:anim>
                                        <p:anim calcmode="lin" valueType="num">
                                          <p:cBhvr>
                                            <p:cTn id="41" dur="2000" fill="hold"/>
                                            <p:tgtEl>
                                              <p:spTgt spid="307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EB144660-3479-447A-993B-52BD336A737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29" b="99714" l="643" r="98143">
                        <a14:foregroundMark x1="41571" y1="52714" x2="41571" y2="52714"/>
                        <a14:foregroundMark x1="41571" y1="52714" x2="16643" y2="14429"/>
                        <a14:foregroundMark x1="16643" y1="14429" x2="8071" y2="9143"/>
                        <a14:foregroundMark x1="8071" y1="9143" x2="6357" y2="9000"/>
                        <a14:foregroundMark x1="38643" y1="4429" x2="28286" y2="14286"/>
                        <a14:foregroundMark x1="28286" y1="14286" x2="19214" y2="31429"/>
                        <a14:foregroundMark x1="19214" y1="31429" x2="16571" y2="41571"/>
                        <a14:foregroundMark x1="16571" y1="41571" x2="15786" y2="65286"/>
                        <a14:foregroundMark x1="15786" y1="65286" x2="20143" y2="73000"/>
                        <a14:foregroundMark x1="20143" y1="73000" x2="35143" y2="76000"/>
                        <a14:foregroundMark x1="35143" y1="76000" x2="35857" y2="76571"/>
                        <a14:foregroundMark x1="1000" y1="3429" x2="786" y2="51714"/>
                        <a14:foregroundMark x1="786" y1="51714" x2="2000" y2="62000"/>
                        <a14:foregroundMark x1="2000" y1="62000" x2="4000" y2="69429"/>
                        <a14:foregroundMark x1="4000" y1="69429" x2="11286" y2="80429"/>
                        <a14:foregroundMark x1="11286" y1="80429" x2="19429" y2="85429"/>
                        <a14:foregroundMark x1="19429" y1="85429" x2="44429" y2="87000"/>
                        <a14:foregroundMark x1="44429" y1="87000" x2="54500" y2="84571"/>
                        <a14:foregroundMark x1="3571" y1="94714" x2="26929" y2="89857"/>
                        <a14:foregroundMark x1="26929" y1="89857" x2="36929" y2="89857"/>
                        <a14:foregroundMark x1="36929" y1="89857" x2="56714" y2="88286"/>
                        <a14:foregroundMark x1="1286" y1="61143" x2="643" y2="99714"/>
                        <a14:foregroundMark x1="65214" y1="71286" x2="72071" y2="78714"/>
                        <a14:foregroundMark x1="63714" y1="58571" x2="64571" y2="49714"/>
                        <a14:foregroundMark x1="68000" y1="55571" x2="70071" y2="49143"/>
                        <a14:foregroundMark x1="33071" y1="54286" x2="41929" y2="61429"/>
                        <a14:foregroundMark x1="47571" y1="429" x2="48571" y2="3429"/>
                        <a14:foregroundMark x1="70929" y1="63429" x2="69143" y2="72286"/>
                        <a14:foregroundMark x1="69143" y1="72286" x2="68786" y2="72571"/>
                        <a14:foregroundMark x1="71214" y1="64429" x2="73000" y2="66714"/>
                        <a14:foregroundMark x1="72429" y1="72000" x2="70643" y2="74286"/>
                        <a14:foregroundMark x1="70429" y1="81429" x2="71286" y2="88286"/>
                        <a14:foregroundMark x1="56929" y1="92857" x2="75429" y2="89857"/>
                        <a14:foregroundMark x1="75429" y1="89857" x2="89357" y2="90143"/>
                        <a14:foregroundMark x1="89357" y1="90143" x2="91664" y2="91740"/>
                        <a14:foregroundMark x1="58071" y1="88571" x2="62714" y2="94143"/>
                        <a14:foregroundMark x1="62714" y1="94143" x2="72357" y2="96429"/>
                        <a14:foregroundMark x1="46500" y1="76857" x2="59929" y2="73286"/>
                        <a14:foregroundMark x1="59929" y1="73286" x2="63143" y2="73286"/>
                        <a14:foregroundMark x1="73214" y1="72571" x2="81714" y2="87571"/>
                        <a14:foregroundMark x1="72429" y1="55000" x2="76000" y2="59857"/>
                        <a14:foregroundMark x1="76000" y1="59857" x2="77929" y2="73286"/>
                        <a14:foregroundMark x1="77286" y1="55571" x2="78929" y2="62714"/>
                        <a14:foregroundMark x1="78929" y1="62714" x2="79857" y2="76857"/>
                        <a14:foregroundMark x1="73500" y1="57286" x2="76500" y2="59143"/>
                        <a14:foregroundMark x1="72714" y1="58143" x2="75357" y2="64143"/>
                        <a14:foregroundMark x1="75357" y1="64143" x2="75357" y2="64143"/>
                        <a14:foregroundMark x1="81214" y1="83429" x2="86630" y2="84489"/>
                        <a14:foregroundMark x1="94081" y1="91070" x2="94611" y2="92197"/>
                        <a14:foregroundMark x1="1143" y1="1571" x2="14000" y2="59286"/>
                        <a14:foregroundMark x1="90286" y1="94714" x2="90500" y2="93714"/>
                        <a14:foregroundMark x1="92071" y1="98286" x2="93143" y2="99714"/>
                        <a14:backgroundMark x1="70786" y1="21429" x2="89714" y2="61857"/>
                        <a14:backgroundMark x1="89714" y1="61857" x2="92571" y2="65000"/>
                        <a14:backgroundMark x1="71857" y1="42857" x2="80429" y2="50143"/>
                        <a14:backgroundMark x1="80429" y1="50143" x2="83643" y2="56000"/>
                        <a14:backgroundMark x1="83643" y1="56000" x2="85500" y2="71857"/>
                        <a14:backgroundMark x1="85500" y1="71857" x2="86286" y2="73571"/>
                        <a14:backgroundMark x1="79204" y1="58099" x2="83143" y2="57714"/>
                        <a14:backgroundMark x1="83143" y1="57714" x2="85643" y2="55571"/>
                        <a14:backgroundMark x1="92286" y1="62857" x2="99929" y2="62857"/>
                        <a14:backgroundMark x1="91143" y1="54286" x2="99429" y2="48143"/>
                        <a14:backgroundMark x1="81500" y1="69286" x2="87214" y2="53000"/>
                        <a14:backgroundMark x1="94571" y1="82000" x2="99786" y2="89143"/>
                        <a14:backgroundMark x1="83000" y1="80143" x2="92286" y2="85286"/>
                        <a14:backgroundMark x1="92286" y1="85286" x2="95643" y2="90286"/>
                        <a14:backgroundMark x1="95643" y1="90286" x2="96214" y2="95429"/>
                        <a14:backgroundMark x1="92786" y1="87571" x2="92929" y2="93857"/>
                        <a14:backgroundMark x1="93071" y1="23714" x2="86571" y2="10857"/>
                        <a14:backgroundMark x1="86571" y1="10857" x2="74643" y2="5143"/>
                        <a14:backgroundMark x1="74643" y1="5143" x2="72071" y2="429"/>
                        <a14:backgroundMark x1="74714" y1="13143" x2="64571" y2="10429"/>
                        <a14:backgroundMark x1="64571" y1="10429" x2="58214" y2="1857"/>
                        <a14:backgroundMark x1="54286" y1="857" x2="55643" y2="11429"/>
                        <a14:backgroundMark x1="55643" y1="11429" x2="58786" y2="18857"/>
                        <a14:backgroundMark x1="58786" y1="18857" x2="72714" y2="40000"/>
                        <a14:backgroundMark x1="54000" y1="11286" x2="54000" y2="20714"/>
                        <a14:backgroundMark x1="54000" y1="20714" x2="56286" y2="27429"/>
                        <a14:backgroundMark x1="56286" y1="27429" x2="66714" y2="35429"/>
                        <a14:backgroundMark x1="70929" y1="42286" x2="72857" y2="44286"/>
                        <a14:backgroundMark x1="94571" y1="95857" x2="99786" y2="98286"/>
                        <a14:backgroundMark x1="99786" y1="98286" x2="99786" y2="98286"/>
                      </a14:backgroundRemoval>
                    </a14:imgEffect>
                  </a14:imgLayer>
                </a14:imgProps>
              </a:ext>
              <a:ext uri="{28A0092B-C50C-407E-A947-70E740481C1C}">
                <a14:useLocalDpi xmlns:a14="http://schemas.microsoft.com/office/drawing/2010/main" val="0"/>
              </a:ext>
            </a:extLst>
          </a:blip>
          <a:srcRect l="19611"/>
          <a:stretch/>
        </p:blipFill>
        <p:spPr>
          <a:xfrm>
            <a:off x="555" y="0"/>
            <a:ext cx="6927189" cy="6858000"/>
          </a:xfrm>
          <a:prstGeom prst="rect">
            <a:avLst/>
          </a:prstGeom>
        </p:spPr>
      </p:pic>
      <p:sp>
        <p:nvSpPr>
          <p:cNvPr id="35" name="Rectangle 34">
            <a:extLst>
              <a:ext uri="{FF2B5EF4-FFF2-40B4-BE49-F238E27FC236}">
                <a16:creationId xmlns:a16="http://schemas.microsoft.com/office/drawing/2014/main" id="{95DDB0F8-26FA-4A1C-A5FF-335CD05BDCF6}"/>
              </a:ext>
            </a:extLst>
          </p:cNvPr>
          <p:cNvSpPr/>
          <p:nvPr/>
        </p:nvSpPr>
        <p:spPr>
          <a:xfrm>
            <a:off x="55812" y="343105"/>
            <a:ext cx="1563057" cy="1569660"/>
          </a:xfrm>
          <a:prstGeom prst="rect">
            <a:avLst/>
          </a:prstGeom>
          <a:noFill/>
        </p:spPr>
        <p:txBody>
          <a:bodyPr wrap="none" lIns="91440" tIns="45720" rIns="91440" bIns="45720">
            <a:spAutoFit/>
          </a:bodyPr>
          <a:lstStyle/>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Chú </a:t>
            </a:r>
          </a:p>
          <a:p>
            <a:pPr algn="ctr"/>
            <a:r>
              <a:rPr lang="vi-VN"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rPr>
              <a:t>thích</a:t>
            </a:r>
            <a:endParaRPr lang="en-US" sz="4800" b="1" cap="none" spc="0" dirty="0">
              <a:ln w="13462">
                <a:solidFill>
                  <a:schemeClr val="bg1"/>
                </a:solidFill>
                <a:prstDash val="solid"/>
              </a:ln>
              <a:solidFill>
                <a:srgbClr val="FEC00C"/>
              </a:solidFill>
              <a:effectLst>
                <a:outerShdw dist="38100" dir="2700000" algn="bl" rotWithShape="0">
                  <a:schemeClr val="accent5"/>
                </a:outerShdw>
              </a:effectLst>
              <a:latin typeface="#9Slide06 SVNBlow Brush" pitchFamily="2" charset="0"/>
            </a:endParaRPr>
          </a:p>
        </p:txBody>
      </p:sp>
      <p:sp>
        <p:nvSpPr>
          <p:cNvPr id="37" name="TextBox 36">
            <a:extLst>
              <a:ext uri="{FF2B5EF4-FFF2-40B4-BE49-F238E27FC236}">
                <a16:creationId xmlns:a16="http://schemas.microsoft.com/office/drawing/2014/main" id="{3EB29370-12F0-452C-9980-EC7D0F7FAD6F}"/>
              </a:ext>
            </a:extLst>
          </p:cNvPr>
          <p:cNvSpPr txBox="1"/>
          <p:nvPr/>
        </p:nvSpPr>
        <p:spPr>
          <a:xfrm>
            <a:off x="3638969" y="815015"/>
            <a:ext cx="8497219" cy="492443"/>
          </a:xfrm>
          <a:prstGeom prst="rect">
            <a:avLst/>
          </a:prstGeom>
          <a:noFill/>
        </p:spPr>
        <p:txBody>
          <a:bodyPr wrap="square" lIns="0" tIns="0" rIns="0" bIns="0" rtlCol="0">
            <a:spAutoFit/>
          </a:bodyPr>
          <a:lstStyle/>
          <a:p>
            <a:pPr algn="just"/>
            <a:r>
              <a:rPr lang="vi-VN" sz="3200" b="1" i="1" dirty="0">
                <a:solidFill>
                  <a:srgbClr val="002060"/>
                </a:solidFill>
                <a:latin typeface="Calibri" panose="020F0502020204030204" pitchFamily="34" charset="0"/>
                <a:ea typeface="AvantGarde" panose="00000400000000000000" pitchFamily="2" charset="0"/>
                <a:cs typeface="Calibri" panose="020F0502020204030204" pitchFamily="34" charset="0"/>
              </a:rPr>
              <a:t>Tranh vẽ người con gái đẹp.</a:t>
            </a:r>
            <a:endParaRPr lang="en-US" sz="3200" b="1" i="1" dirty="0">
              <a:solidFill>
                <a:srgbClr val="002060"/>
              </a:solidFill>
              <a:latin typeface="Calibri" panose="020F0502020204030204" pitchFamily="34" charset="0"/>
              <a:ea typeface="AvantGarde" panose="00000400000000000000" pitchFamily="2" charset="0"/>
              <a:cs typeface="Calibri" panose="020F0502020204030204" pitchFamily="34" charset="0"/>
            </a:endParaRPr>
          </a:p>
        </p:txBody>
      </p:sp>
      <p:pic>
        <p:nvPicPr>
          <p:cNvPr id="4100" name="Picture 4" descr="Tranh Dân Gian Nước Ta (Việt Nam) Gồm 2 Loại Nào - Tranh AmiA">
            <a:extLst>
              <a:ext uri="{FF2B5EF4-FFF2-40B4-BE49-F238E27FC236}">
                <a16:creationId xmlns:a16="http://schemas.microsoft.com/office/drawing/2014/main" id="{1279149A-C0A2-412A-ADCD-E5D631FE77ED}"/>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831" b="99085" l="3500" r="97167">
                        <a14:foregroundMark x1="3500" y1="6865" x2="21215" y2="81206"/>
                        <a14:foregroundMark x1="51478" y1="81743" x2="52333" y2="83295"/>
                        <a14:foregroundMark x1="28000" y1="39130" x2="45698" y2="71252"/>
                        <a14:foregroundMark x1="52333" y1="83295" x2="53667" y2="87185"/>
                        <a14:foregroundMark x1="83500" y1="15332" x2="90500" y2="86728"/>
                        <a14:foregroundMark x1="90500" y1="86728" x2="90667" y2="87185"/>
                        <a14:foregroundMark x1="76691" y1="93160" x2="79000" y2="93364"/>
                        <a14:foregroundMark x1="55667" y1="91304" x2="71023" y2="92660"/>
                        <a14:foregroundMark x1="79000" y1="93364" x2="87333" y2="75515"/>
                        <a14:foregroundMark x1="87333" y1="75515" x2="90333" y2="15789"/>
                        <a14:foregroundMark x1="90333" y1="15789" x2="77224" y2="25135"/>
                        <a14:foregroundMark x1="71661" y1="31823" x2="64167" y2="52403"/>
                        <a14:foregroundMark x1="64167" y1="52403" x2="61500" y2="70938"/>
                        <a14:foregroundMark x1="61500" y1="70938" x2="66500" y2="86728"/>
                        <a14:foregroundMark x1="76722" y1="84495" x2="81167" y2="83524"/>
                        <a14:foregroundMark x1="66500" y1="86728" x2="71048" y2="85735"/>
                        <a14:foregroundMark x1="81167" y1="83524" x2="89333" y2="59039"/>
                        <a14:foregroundMark x1="89333" y1="59039" x2="87833" y2="25400"/>
                        <a14:foregroundMark x1="87833" y1="25400" x2="76924" y2="6624"/>
                        <a14:foregroundMark x1="71236" y1="5587" x2="52333" y2="7780"/>
                        <a14:foregroundMark x1="45967" y1="14376" x2="26855" y2="34178"/>
                        <a14:foregroundMark x1="52333" y1="7780" x2="51204" y2="8950"/>
                        <a14:foregroundMark x1="21434" y1="43080" x2="8333" y2="68192"/>
                        <a14:foregroundMark x1="8333" y1="68192" x2="6333" y2="83295"/>
                        <a14:foregroundMark x1="6333" y1="83295" x2="17833" y2="88101"/>
                        <a14:foregroundMark x1="26912" y1="84052" x2="44000" y2="76430"/>
                        <a14:foregroundMark x1="17833" y1="88101" x2="21266" y2="86570"/>
                        <a14:foregroundMark x1="51015" y1="68142" x2="58333" y2="59497"/>
                        <a14:foregroundMark x1="44000" y1="76430" x2="45731" y2="74385"/>
                        <a14:foregroundMark x1="58333" y1="59497" x2="65500" y2="39817"/>
                        <a14:foregroundMark x1="65500" y1="39817" x2="64667" y2="19680"/>
                        <a14:foregroundMark x1="64667" y1="19680" x2="51634" y2="14869"/>
                        <a14:foregroundMark x1="21528" y1="46368" x2="18333" y2="50114"/>
                        <a14:foregroundMark x1="45948" y1="17734" x2="27018" y2="39930"/>
                        <a14:foregroundMark x1="18333" y1="50114" x2="833" y2="94508"/>
                        <a14:foregroundMark x1="26979" y1="91245" x2="39333" y2="89703"/>
                        <a14:foregroundMark x1="833" y1="94508" x2="21316" y2="91952"/>
                        <a14:foregroundMark x1="77504" y1="42489" x2="78000" y2="41876"/>
                        <a14:foregroundMark x1="51404" y1="74772" x2="71945" y2="49366"/>
                        <a14:foregroundMark x1="39333" y1="89703" x2="45808" y2="81694"/>
                        <a14:foregroundMark x1="78000" y1="41876" x2="78667" y2="19680"/>
                        <a14:foregroundMark x1="71385" y1="14747" x2="66167" y2="11213"/>
                        <a14:foregroundMark x1="78667" y1="19680" x2="77118" y2="18631"/>
                        <a14:foregroundMark x1="45941" y1="18908" x2="38500" y2="21739"/>
                        <a14:foregroundMark x1="66167" y1="11213" x2="51623" y2="16746"/>
                        <a14:foregroundMark x1="21526" y1="46308" x2="17000" y2="52860"/>
                        <a14:foregroundMark x1="38500" y1="21739" x2="26976" y2="38421"/>
                        <a14:foregroundMark x1="17000" y1="52860" x2="11000" y2="82151"/>
                        <a14:foregroundMark x1="11000" y1="82151" x2="19500" y2="93822"/>
                        <a14:foregroundMark x1="26999" y1="93307" x2="45917" y2="92008"/>
                        <a14:foregroundMark x1="19500" y1="93822" x2="21332" y2="93696"/>
                        <a14:foregroundMark x1="51533" y1="86945" x2="70500" y2="69108"/>
                        <a14:foregroundMark x1="76821" y1="56572" x2="84000" y2="42334"/>
                        <a14:foregroundMark x1="70500" y1="69108" x2="71111" y2="67896"/>
                        <a14:foregroundMark x1="84000" y1="42334" x2="82833" y2="23341"/>
                        <a14:foregroundMark x1="71454" y1="19055" x2="64000" y2="16247"/>
                        <a14:foregroundMark x1="82833" y1="23341" x2="77160" y2="21204"/>
                        <a14:foregroundMark x1="45889" y1="27831" x2="37167" y2="33410"/>
                        <a14:foregroundMark x1="64000" y1="16247" x2="51580" y2="24191"/>
                        <a14:foregroundMark x1="21039" y1="62450" x2="16833" y2="70023"/>
                        <a14:foregroundMark x1="37167" y1="33410" x2="27336" y2="51111"/>
                        <a14:foregroundMark x1="16833" y1="70023" x2="16167" y2="89703"/>
                        <a14:foregroundMark x1="24526" y1="96136" x2="27167" y2="98169"/>
                        <a14:foregroundMark x1="21332" y1="93678" x2="23165" y2="95089"/>
                        <a14:foregroundMark x1="16167" y1="89703" x2="21287" y2="93644"/>
                        <a14:foregroundMark x1="51625" y1="95667" x2="69667" y2="93822"/>
                        <a14:foregroundMark x1="27167" y1="98169" x2="45961" y2="96247"/>
                        <a14:foregroundMark x1="76711" y1="87374" x2="87167" y2="77803"/>
                        <a14:foregroundMark x1="69667" y1="93822" x2="71024" y2="92580"/>
                        <a14:foregroundMark x1="87167" y1="77803" x2="94167" y2="49428"/>
                        <a14:foregroundMark x1="94167" y1="49428" x2="84167" y2="20137"/>
                        <a14:foregroundMark x1="71409" y1="16280" x2="51660" y2="10310"/>
                        <a14:foregroundMark x1="84167" y1="20137" x2="77108" y2="18003"/>
                        <a14:foregroundMark x1="21086" y1="30836" x2="16500" y2="34554"/>
                        <a14:foregroundMark x1="45989" y1="10648" x2="25048" y2="27624"/>
                        <a14:foregroundMark x1="16500" y1="34554" x2="6000" y2="67735"/>
                        <a14:foregroundMark x1="6000" y1="67735" x2="10667" y2="85584"/>
                        <a14:foregroundMark x1="10667" y1="85584" x2="21318" y2="92173"/>
                        <a14:foregroundMark x1="27001" y1="94360" x2="45667" y2="84668"/>
                        <a14:foregroundMark x1="51380" y1="72509" x2="69000" y2="35011"/>
                        <a14:foregroundMark x1="45667" y1="84668" x2="45835" y2="84310"/>
                        <a14:foregroundMark x1="69000" y1="35011" x2="71497" y2="21701"/>
                        <a14:foregroundMark x1="87833" y1="5263" x2="95333" y2="19680"/>
                        <a14:foregroundMark x1="95333" y1="19680" x2="97167" y2="93135"/>
                        <a14:foregroundMark x1="95000" y1="99085" x2="81833" y2="92677"/>
                        <a14:foregroundMark x1="24667" y1="31808" x2="24667" y2="59954"/>
                        <a14:foregroundMark x1="74833" y1="21281" x2="75667" y2="55835"/>
                        <a14:backgroundMark x1="24167" y1="31808" x2="24167" y2="29748"/>
                        <a14:backgroundMark x1="23833" y1="27689" x2="23950" y2="31808"/>
                        <a14:backgroundMark x1="23850" y1="59954" x2="24167" y2="93593"/>
                        <a14:backgroundMark x1="24167" y1="93593" x2="24167" y2="99771"/>
                        <a14:backgroundMark x1="23667" y1="97254" x2="23667" y2="91991"/>
                        <a14:backgroundMark x1="48833" y1="8924" x2="48500" y2="66362"/>
                        <a14:backgroundMark x1="48500" y1="68192" x2="48833" y2="99771"/>
                        <a14:backgroundMark x1="74000" y1="1144" x2="74326" y2="21304"/>
                        <a14:backgroundMark x1="73988" y1="55911" x2="73833" y2="99542"/>
                      </a14:backgroundRemoval>
                    </a14:imgEffect>
                  </a14:imgLayer>
                </a14:imgProps>
              </a:ext>
              <a:ext uri="{28A0092B-C50C-407E-A947-70E740481C1C}">
                <a14:useLocalDpi xmlns:a14="http://schemas.microsoft.com/office/drawing/2010/main" val="0"/>
              </a:ext>
            </a:extLst>
          </a:blip>
          <a:srcRect/>
          <a:stretch>
            <a:fillRect/>
          </a:stretch>
        </p:blipFill>
        <p:spPr bwMode="auto">
          <a:xfrm>
            <a:off x="5393409" y="1406475"/>
            <a:ext cx="6750801" cy="491683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AADCFD1-C5F9-48AD-A34E-A7921B4B22B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89916" y="135452"/>
            <a:ext cx="6011177" cy="1072989"/>
          </a:xfrm>
          <a:prstGeom prst="rect">
            <a:avLst/>
          </a:prstGeom>
        </p:spPr>
      </p:pic>
    </p:spTree>
    <p:extLst>
      <p:ext uri="{BB962C8B-B14F-4D97-AF65-F5344CB8AC3E}">
        <p14:creationId xmlns:p14="http://schemas.microsoft.com/office/powerpoint/2010/main" val="3414774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14:presetBounceEnd="60000">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14:bounceEnd="60000">
                                          <p:cBhvr additive="base">
                                            <p:cTn id="14" dur="1300" fill="hold"/>
                                            <p:tgtEl>
                                              <p:spTgt spid="37"/>
                                            </p:tgtEl>
                                            <p:attrNameLst>
                                              <p:attrName>ppt_x</p:attrName>
                                            </p:attrNameLst>
                                          </p:cBhvr>
                                          <p:tavLst>
                                            <p:tav tm="0">
                                              <p:val>
                                                <p:strVal val="0-#ppt_w/2"/>
                                              </p:val>
                                            </p:tav>
                                            <p:tav tm="100000">
                                              <p:val>
                                                <p:strVal val="#ppt_x"/>
                                              </p:val>
                                            </p:tav>
                                          </p:tavLst>
                                        </p:anim>
                                        <p:anim calcmode="lin" valueType="num" p14:bounceEnd="60000">
                                          <p:cBhvr additive="base">
                                            <p:cTn id="15" dur="13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100"/>
                                            </p:tgtEl>
                                            <p:attrNameLst>
                                              <p:attrName>style.visibility</p:attrName>
                                            </p:attrNameLst>
                                          </p:cBhvr>
                                          <p:to>
                                            <p:strVal val="visible"/>
                                          </p:to>
                                        </p:set>
                                        <p:animEffect transition="in" filter="fade">
                                          <p:cBhvr>
                                            <p:cTn id="20" dur="1000"/>
                                            <p:tgtEl>
                                              <p:spTgt spid="4100"/>
                                            </p:tgtEl>
                                          </p:cBhvr>
                                        </p:animEffect>
                                        <p:anim calcmode="lin" valueType="num">
                                          <p:cBhvr>
                                            <p:cTn id="21" dur="1000" fill="hold"/>
                                            <p:tgtEl>
                                              <p:spTgt spid="4100"/>
                                            </p:tgtEl>
                                            <p:attrNameLst>
                                              <p:attrName>ppt_x</p:attrName>
                                            </p:attrNameLst>
                                          </p:cBhvr>
                                          <p:tavLst>
                                            <p:tav tm="0">
                                              <p:val>
                                                <p:strVal val="#ppt_x"/>
                                              </p:val>
                                            </p:tav>
                                            <p:tav tm="100000">
                                              <p:val>
                                                <p:strVal val="#ppt_x"/>
                                              </p:val>
                                            </p:tav>
                                          </p:tavLst>
                                        </p:anim>
                                        <p:anim calcmode="lin" valueType="num">
                                          <p:cBhvr>
                                            <p:cTn id="22"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1300" fill="hold"/>
                                            <p:tgtEl>
                                              <p:spTgt spid="37"/>
                                            </p:tgtEl>
                                            <p:attrNameLst>
                                              <p:attrName>ppt_x</p:attrName>
                                            </p:attrNameLst>
                                          </p:cBhvr>
                                          <p:tavLst>
                                            <p:tav tm="0">
                                              <p:val>
                                                <p:strVal val="0-#ppt_w/2"/>
                                              </p:val>
                                            </p:tav>
                                            <p:tav tm="100000">
                                              <p:val>
                                                <p:strVal val="#ppt_x"/>
                                              </p:val>
                                            </p:tav>
                                          </p:tavLst>
                                        </p:anim>
                                        <p:anim calcmode="lin" valueType="num">
                                          <p:cBhvr additive="base">
                                            <p:cTn id="15" dur="13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100"/>
                                            </p:tgtEl>
                                            <p:attrNameLst>
                                              <p:attrName>style.visibility</p:attrName>
                                            </p:attrNameLst>
                                          </p:cBhvr>
                                          <p:to>
                                            <p:strVal val="visible"/>
                                          </p:to>
                                        </p:set>
                                        <p:animEffect transition="in" filter="fade">
                                          <p:cBhvr>
                                            <p:cTn id="20" dur="1000"/>
                                            <p:tgtEl>
                                              <p:spTgt spid="4100"/>
                                            </p:tgtEl>
                                          </p:cBhvr>
                                        </p:animEffect>
                                        <p:anim calcmode="lin" valueType="num">
                                          <p:cBhvr>
                                            <p:cTn id="21" dur="1000" fill="hold"/>
                                            <p:tgtEl>
                                              <p:spTgt spid="4100"/>
                                            </p:tgtEl>
                                            <p:attrNameLst>
                                              <p:attrName>ppt_x</p:attrName>
                                            </p:attrNameLst>
                                          </p:cBhvr>
                                          <p:tavLst>
                                            <p:tav tm="0">
                                              <p:val>
                                                <p:strVal val="#ppt_x"/>
                                              </p:val>
                                            </p:tav>
                                            <p:tav tm="100000">
                                              <p:val>
                                                <p:strVal val="#ppt_x"/>
                                              </p:val>
                                            </p:tav>
                                          </p:tavLst>
                                        </p:anim>
                                        <p:anim calcmode="lin" valueType="num">
                                          <p:cBhvr>
                                            <p:cTn id="22"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NKNOELEADERBOARD" val="-1481624872"/>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TotalTime>
  <Words>1169</Words>
  <Application>Microsoft Office PowerPoint</Application>
  <PresentationFormat>Widescreen</PresentationFormat>
  <Paragraphs>105</Paragraphs>
  <Slides>26</Slides>
  <Notes>10</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等线</vt:lpstr>
      <vt:lpstr>Calibri</vt:lpstr>
      <vt:lpstr>Arial</vt:lpstr>
      <vt:lpstr>AvantGarde</vt:lpstr>
      <vt:lpstr>Times New Roman</vt:lpstr>
      <vt:lpstr>#9Slide06 SVNBlow Brush</vt:lpstr>
      <vt:lpstr>Quicksand</vt:lpstr>
      <vt:lpstr>OpenSans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Swift3</cp:lastModifiedBy>
  <cp:revision>89</cp:revision>
  <dcterms:created xsi:type="dcterms:W3CDTF">2019-04-23T14:05:41Z</dcterms:created>
  <dcterms:modified xsi:type="dcterms:W3CDTF">2023-03-17T09:12:10Z</dcterms:modified>
</cp:coreProperties>
</file>