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7" r:id="rId3"/>
    <p:sldId id="258" r:id="rId4"/>
    <p:sldId id="269" r:id="rId5"/>
    <p:sldId id="271" r:id="rId6"/>
    <p:sldId id="273" r:id="rId7"/>
    <p:sldId id="291" r:id="rId8"/>
    <p:sldId id="283" r:id="rId9"/>
    <p:sldId id="275" r:id="rId10"/>
    <p:sldId id="285" r:id="rId11"/>
    <p:sldId id="279" r:id="rId12"/>
    <p:sldId id="281" r:id="rId13"/>
    <p:sldId id="288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35" y="484587"/>
            <a:ext cx="9157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3865418" y="1787236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2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9" y="348728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842655" y="3013501"/>
            <a:ext cx="10044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nhộn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1133128" y="1856510"/>
            <a:ext cx="10239666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CB122-7139-4628-80C5-F316DC513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1795384" y="2032576"/>
            <a:ext cx="3616037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8BA1-9F5F-497B-B366-E55D561A5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1" y="1984086"/>
            <a:ext cx="3789842" cy="254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BDF07-FF7F-4A1D-A8EE-7CB33EC1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7" y="4746564"/>
            <a:ext cx="3048648" cy="21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CD594-C2A8-4335-BB6A-50314703F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6" y="4782815"/>
            <a:ext cx="3499405" cy="211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28" y="3424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bức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cổng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ý </a:t>
            </a:r>
            <a:r>
              <a:rPr lang="en-US" sz="3600" dirty="0" err="1"/>
              <a:t>thích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8CAD7-40AA-4933-B355-86B27A69EA8B}"/>
              </a:ext>
            </a:extLst>
          </p:cNvPr>
          <p:cNvSpPr txBox="1"/>
          <p:nvPr/>
        </p:nvSpPr>
        <p:spPr>
          <a:xfrm>
            <a:off x="2106755" y="2826327"/>
            <a:ext cx="907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17334-64C4-4607-AB5A-775FA36172D8}"/>
              </a:ext>
            </a:extLst>
          </p:cNvPr>
          <p:cNvSpPr/>
          <p:nvPr/>
        </p:nvSpPr>
        <p:spPr>
          <a:xfrm>
            <a:off x="0" y="2046303"/>
            <a:ext cx="12192000" cy="5065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EA608-FC8E-4730-A9DF-5F072E9EED2A}"/>
              </a:ext>
            </a:extLst>
          </p:cNvPr>
          <p:cNvSpPr txBox="1"/>
          <p:nvPr/>
        </p:nvSpPr>
        <p:spPr>
          <a:xfrm>
            <a:off x="1968209" y="2312829"/>
            <a:ext cx="907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3B37-01BD-4D86-B740-4E7595F2A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77" y="3041020"/>
            <a:ext cx="6793801" cy="3241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55" y="1989226"/>
            <a:ext cx="97372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5510" y="2423551"/>
            <a:ext cx="705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2022764" y="2618509"/>
            <a:ext cx="9379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AD74E-6EEB-4FC1-B16D-B9421403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20" y="1092635"/>
            <a:ext cx="7163380" cy="5599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A693B-1B84-4B14-AE48-DB6966956AC1}"/>
              </a:ext>
            </a:extLst>
          </p:cNvPr>
          <p:cNvSpPr txBox="1"/>
          <p:nvPr/>
        </p:nvSpPr>
        <p:spPr>
          <a:xfrm>
            <a:off x="983673" y="2165290"/>
            <a:ext cx="40449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-Khi </a:t>
            </a:r>
            <a:r>
              <a:rPr lang="en-US" sz="2400" dirty="0" err="1">
                <a:latin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ai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" y="1039307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5" y="2109723"/>
            <a:ext cx="2855014" cy="201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80" y="2109723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98" y="2109722"/>
            <a:ext cx="257993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03" y="2109723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306235" y="4330794"/>
            <a:ext cx="2777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r>
              <a:rPr lang="en-US" b="1" dirty="0">
                <a:latin typeface="Times New Roman" panose="02020603050405020304" pitchFamily="18" charset="0"/>
              </a:rPr>
              <a:t> to, </a:t>
            </a:r>
            <a:r>
              <a:rPr lang="en-US" b="1" dirty="0" err="1">
                <a:latin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giấy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3358531" y="4330794"/>
            <a:ext cx="282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Tưởng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tượng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dáng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9232314" y="4295030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phẩm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6461298" y="4321638"/>
            <a:ext cx="2382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thêm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cổng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trường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D5B2F-9506-0CAD-9EEE-6178D40B6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312164"/>
            <a:ext cx="4426749" cy="311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C61D5-377D-A329-22B5-BE7A29959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92" y="312164"/>
            <a:ext cx="4426749" cy="311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F9038-2FDF-C3DD-CC64-041B26BFE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3" y="3543878"/>
            <a:ext cx="4384571" cy="341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A2F8B-06CE-F2A3-02DE-61886373B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92" y="3543878"/>
            <a:ext cx="4426749" cy="3251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27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2964-D051-487F-90A8-44895C39CE04}"/>
              </a:ext>
            </a:extLst>
          </p:cNvPr>
          <p:cNvSpPr txBox="1"/>
          <p:nvPr/>
        </p:nvSpPr>
        <p:spPr>
          <a:xfrm>
            <a:off x="1676399" y="3069718"/>
            <a:ext cx="8839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-</a:t>
            </a:r>
            <a:r>
              <a:rPr lang="en-US" sz="2800" dirty="0" err="1">
                <a:latin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-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BF380-4786-4706-A2AA-EFF70C6913DA}"/>
              </a:ext>
            </a:extLst>
          </p:cNvPr>
          <p:cNvSpPr txBox="1"/>
          <p:nvPr/>
        </p:nvSpPr>
        <p:spPr>
          <a:xfrm>
            <a:off x="2050471" y="4321973"/>
            <a:ext cx="591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2" name="2306466080813946715">
            <a:hlinkClick r:id="" action="ppaction://media"/>
            <a:extLst>
              <a:ext uri="{FF2B5EF4-FFF2-40B4-BE49-F238E27FC236}">
                <a16:creationId xmlns:a16="http://schemas.microsoft.com/office/drawing/2014/main" id="{3E07BB31-EE94-4A6D-A0B4-88049322A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27" y="934514"/>
            <a:ext cx="11111345" cy="552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415</Words>
  <Application>Microsoft Office PowerPoint</Application>
  <PresentationFormat>Widescreen</PresentationFormat>
  <Paragraphs>44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47</cp:revision>
  <dcterms:created xsi:type="dcterms:W3CDTF">2021-10-24T01:35:39Z</dcterms:created>
  <dcterms:modified xsi:type="dcterms:W3CDTF">2022-11-16T08:10:28Z</dcterms:modified>
</cp:coreProperties>
</file>