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7" r:id="rId2"/>
    <p:sldId id="259" r:id="rId3"/>
    <p:sldId id="270" r:id="rId4"/>
    <p:sldId id="271" r:id="rId5"/>
    <p:sldId id="260" r:id="rId6"/>
    <p:sldId id="269" r:id="rId7"/>
    <p:sldId id="272" r:id="rId8"/>
    <p:sldId id="273" r:id="rId9"/>
    <p:sldId id="261" r:id="rId10"/>
    <p:sldId id="278" r:id="rId11"/>
    <p:sldId id="275" r:id="rId12"/>
    <p:sldId id="265" r:id="rId13"/>
    <p:sldId id="276" r:id="rId14"/>
    <p:sldId id="277" r:id="rId15"/>
    <p:sldId id="279" r:id="rId16"/>
    <p:sldId id="274" r:id="rId17"/>
    <p:sldId id="2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53"/>
    <a:srgbClr val="90DDF9"/>
    <a:srgbClr val="AC0438"/>
    <a:srgbClr val="9F11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CF882-EC27-4723-B310-51C1EBF66ECF}"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90C7B-F79D-4D58-9A25-04A7EC2F6932}" type="slidenum">
              <a:rPr lang="en-US" smtClean="0"/>
              <a:t>‹#›</a:t>
            </a:fld>
            <a:endParaRPr lang="en-US"/>
          </a:p>
        </p:txBody>
      </p:sp>
    </p:spTree>
    <p:extLst>
      <p:ext uri="{BB962C8B-B14F-4D97-AF65-F5344CB8AC3E}">
        <p14:creationId xmlns:p14="http://schemas.microsoft.com/office/powerpoint/2010/main" val="865147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2ECA1-1A36-479E-BC06-985E3C701451}" type="slidenum">
              <a:rPr lang="en-US" smtClean="0"/>
              <a:t>16</a:t>
            </a:fld>
            <a:endParaRPr lang="en-US"/>
          </a:p>
        </p:txBody>
      </p:sp>
    </p:spTree>
    <p:extLst>
      <p:ext uri="{BB962C8B-B14F-4D97-AF65-F5344CB8AC3E}">
        <p14:creationId xmlns:p14="http://schemas.microsoft.com/office/powerpoint/2010/main" val="162572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CE24DF-16CB-440C-BC23-5472DE4F4918}"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312222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E24DF-16CB-440C-BC23-5472DE4F4918}"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305739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E24DF-16CB-440C-BC23-5472DE4F4918}"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35025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CE24DF-16CB-440C-BC23-5472DE4F4918}"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17472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E24DF-16CB-440C-BC23-5472DE4F4918}"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76218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CE24DF-16CB-440C-BC23-5472DE4F4918}"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16237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CE24DF-16CB-440C-BC23-5472DE4F4918}"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09606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CE24DF-16CB-440C-BC23-5472DE4F4918}"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305327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E24DF-16CB-440C-BC23-5472DE4F4918}"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858785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E24DF-16CB-440C-BC23-5472DE4F4918}"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02640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E24DF-16CB-440C-BC23-5472DE4F4918}"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2B957B-D641-4078-A24B-88BEF07A13C5}" type="slidenum">
              <a:rPr lang="en-US" smtClean="0"/>
              <a:t>‹#›</a:t>
            </a:fld>
            <a:endParaRPr lang="en-US"/>
          </a:p>
        </p:txBody>
      </p:sp>
    </p:spTree>
    <p:extLst>
      <p:ext uri="{BB962C8B-B14F-4D97-AF65-F5344CB8AC3E}">
        <p14:creationId xmlns:p14="http://schemas.microsoft.com/office/powerpoint/2010/main" val="218603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E24DF-16CB-440C-BC23-5472DE4F4918}" type="datetimeFigureOut">
              <a:rPr lang="en-US" smtClean="0"/>
              <a:t>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B957B-D641-4078-A24B-88BEF07A13C5}" type="slidenum">
              <a:rPr lang="en-US" smtClean="0"/>
              <a:t>‹#›</a:t>
            </a:fld>
            <a:endParaRPr lang="en-US"/>
          </a:p>
        </p:txBody>
      </p:sp>
    </p:spTree>
    <p:extLst>
      <p:ext uri="{BB962C8B-B14F-4D97-AF65-F5344CB8AC3E}">
        <p14:creationId xmlns:p14="http://schemas.microsoft.com/office/powerpoint/2010/main" val="2443565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3" Type="http://schemas.openxmlformats.org/officeDocument/2006/relationships/image" Target="../media/image8.png"/><Relationship Id="rId7" Type="http://schemas.openxmlformats.org/officeDocument/2006/relationships/image" Target="../media/image11.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7.jpeg"/><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jpeg"/><Relationship Id="rId15" Type="http://schemas.openxmlformats.org/officeDocument/2006/relationships/image" Target="../media/image18.jpeg"/><Relationship Id="rId10" Type="http://schemas.openxmlformats.org/officeDocument/2006/relationships/image" Target="../media/image13.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4.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28.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jpg"/><Relationship Id="rId5" Type="http://schemas.microsoft.com/office/2007/relationships/hdphoto" Target="../media/hdphoto10.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Gambar Kelas Minat Bakat Reka Bentuk Pendidikan Dan Latihan Lembaga Latihan  Kelas Minat Bakat Kelas Latihan Latar Belakang, Kelas Minat Bakat, Reka  Bentuk Papan Pendidikan Dan Latihan, Latihan Kelas Minat Bakat Latar">
            <a:extLst>
              <a:ext uri="{FF2B5EF4-FFF2-40B4-BE49-F238E27FC236}">
                <a16:creationId xmlns:a16="http://schemas.microsoft.com/office/drawing/2014/main" id="{A3827384-C689-B8C2-99A2-A9B1D16E91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11718"/>
          <a:stretch/>
        </p:blipFill>
        <p:spPr bwMode="auto">
          <a:xfrm>
            <a:off x="0" y="-14288"/>
            <a:ext cx="12192000" cy="6872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1BF3E1-39E5-B1F7-4B75-922AD2C7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87455">
            <a:off x="-527893" y="3194213"/>
            <a:ext cx="4645997" cy="3755204"/>
          </a:xfrm>
          <a:prstGeom prst="rect">
            <a:avLst/>
          </a:prstGeom>
        </p:spPr>
      </p:pic>
      <p:sp>
        <p:nvSpPr>
          <p:cNvPr id="9" name="Cloud">
            <a:extLst>
              <a:ext uri="{FF2B5EF4-FFF2-40B4-BE49-F238E27FC236}">
                <a16:creationId xmlns:a16="http://schemas.microsoft.com/office/drawing/2014/main" id="{3A415836-9932-BC62-3431-6DCA980D6D67}"/>
              </a:ext>
            </a:extLst>
          </p:cNvPr>
          <p:cNvSpPr>
            <a:spLocks noChangeAspect="1" noEditPoints="1" noChangeArrowheads="1"/>
          </p:cNvSpPr>
          <p:nvPr/>
        </p:nvSpPr>
        <p:spPr bwMode="auto">
          <a:xfrm>
            <a:off x="12628333" y="1609358"/>
            <a:ext cx="2030943" cy="1056216"/>
          </a:xfrm>
          <a:custGeom>
            <a:avLst/>
            <a:gdLst>
              <a:gd name="T0" fmla="*/ 761956 w 21600"/>
              <a:gd name="T1" fmla="*/ 14525941 h 21600"/>
              <a:gd name="T2" fmla="*/ 122822780 w 21600"/>
              <a:gd name="T3" fmla="*/ 29020928 h 21600"/>
              <a:gd name="T4" fmla="*/ 245440701 w 21600"/>
              <a:gd name="T5" fmla="*/ 14525941 h 21600"/>
              <a:gd name="T6" fmla="*/ 122822780 w 21600"/>
              <a:gd name="T7" fmla="*/ 166108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p:spPr>
        <p:txBody>
          <a:bodyPr/>
          <a:lstStyle/>
          <a:p>
            <a:endParaRPr lang="zh-CN" altLang="en-US" sz="2400">
              <a:solidFill>
                <a:prstClr val="black"/>
              </a:solidFill>
              <a:latin typeface="等线" panose="020F0502020204030204"/>
              <a:ea typeface="等线" panose="02010600030101010101" pitchFamily="2" charset="-122"/>
            </a:endParaRPr>
          </a:p>
        </p:txBody>
      </p:sp>
      <p:sp>
        <p:nvSpPr>
          <p:cNvPr id="10" name="Cloud">
            <a:extLst>
              <a:ext uri="{FF2B5EF4-FFF2-40B4-BE49-F238E27FC236}">
                <a16:creationId xmlns:a16="http://schemas.microsoft.com/office/drawing/2014/main" id="{BA98FEA4-76F7-12D4-F783-576A3ACF25D0}"/>
              </a:ext>
            </a:extLst>
          </p:cNvPr>
          <p:cNvSpPr>
            <a:spLocks noChangeAspect="1" noEditPoints="1" noChangeArrowheads="1"/>
          </p:cNvSpPr>
          <p:nvPr/>
        </p:nvSpPr>
        <p:spPr bwMode="auto">
          <a:xfrm>
            <a:off x="10244975" y="3605848"/>
            <a:ext cx="1618941" cy="871069"/>
          </a:xfrm>
          <a:custGeom>
            <a:avLst/>
            <a:gdLst>
              <a:gd name="T0" fmla="*/ 1080643 w 21600"/>
              <a:gd name="T1" fmla="*/ 30748033 h 21600"/>
              <a:gd name="T2" fmla="*/ 174193200 w 21600"/>
              <a:gd name="T3" fmla="*/ 61430543 h 21600"/>
              <a:gd name="T4" fmla="*/ 348096078 w 21600"/>
              <a:gd name="T5" fmla="*/ 30748033 h 21600"/>
              <a:gd name="T6" fmla="*/ 174193200 w 21600"/>
              <a:gd name="T7" fmla="*/ 351610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1"/>
              </a:gs>
              <a:gs pos="100000">
                <a:schemeClr val="bg1">
                  <a:alpha val="27000"/>
                </a:schemeClr>
              </a:gs>
            </a:gsLst>
            <a:lin ang="5400000" scaled="1"/>
          </a:gradFill>
          <a:ln>
            <a:noFill/>
          </a:ln>
          <a:effectLst>
            <a:glow rad="88900">
              <a:srgbClr val="FF66FF">
                <a:alpha val="24000"/>
              </a:srgbClr>
            </a:glo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solidFill>
                <a:prstClr val="black"/>
              </a:solidFill>
              <a:latin typeface="等线" panose="020F0502020204030204"/>
              <a:ea typeface="等线" panose="02010600030101010101" pitchFamily="2" charset="-122"/>
            </a:endParaRPr>
          </a:p>
        </p:txBody>
      </p:sp>
      <p:pic>
        <p:nvPicPr>
          <p:cNvPr id="16" name="图片 28">
            <a:extLst>
              <a:ext uri="{FF2B5EF4-FFF2-40B4-BE49-F238E27FC236}">
                <a16:creationId xmlns:a16="http://schemas.microsoft.com/office/drawing/2014/main" id="{B5F2DD32-4405-1772-6E23-9E87543F79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32619">
            <a:off x="227578" y="109398"/>
            <a:ext cx="2234106" cy="223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0">
            <a:extLst>
              <a:ext uri="{FF2B5EF4-FFF2-40B4-BE49-F238E27FC236}">
                <a16:creationId xmlns:a16="http://schemas.microsoft.com/office/drawing/2014/main" id="{43D515D0-CF46-95C7-0411-8582D1652F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43582">
            <a:off x="9938238" y="2963784"/>
            <a:ext cx="2060890" cy="33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0">
            <a:extLst>
              <a:ext uri="{FF2B5EF4-FFF2-40B4-BE49-F238E27FC236}">
                <a16:creationId xmlns:a16="http://schemas.microsoft.com/office/drawing/2014/main" id="{CAD28D45-E34B-54AA-8E03-DE654AA43F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43582">
            <a:off x="10936791" y="4389927"/>
            <a:ext cx="1457538" cy="233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14C2FC4-A37E-9693-1538-923C6FD920F5}"/>
              </a:ext>
            </a:extLst>
          </p:cNvPr>
          <p:cNvSpPr/>
          <p:nvPr/>
        </p:nvSpPr>
        <p:spPr>
          <a:xfrm>
            <a:off x="3251121" y="1996334"/>
            <a:ext cx="6185283" cy="1569660"/>
          </a:xfrm>
          <a:prstGeom prst="rect">
            <a:avLst/>
          </a:prstGeom>
          <a:noFill/>
        </p:spPr>
        <p:txBody>
          <a:bodyPr wrap="non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MĨ THUẬT 5</a:t>
            </a:r>
          </a:p>
        </p:txBody>
      </p:sp>
      <p:sp>
        <p:nvSpPr>
          <p:cNvPr id="21" name="Rectangle 20">
            <a:extLst>
              <a:ext uri="{FF2B5EF4-FFF2-40B4-BE49-F238E27FC236}">
                <a16:creationId xmlns:a16="http://schemas.microsoft.com/office/drawing/2014/main" id="{E642B311-6DEB-6C15-8F18-7E45A4B0F8A4}"/>
              </a:ext>
            </a:extLst>
          </p:cNvPr>
          <p:cNvSpPr/>
          <p:nvPr/>
        </p:nvSpPr>
        <p:spPr>
          <a:xfrm>
            <a:off x="3369999" y="348637"/>
            <a:ext cx="5947526"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TRƯỜNG TIỂU HỌC PHÚC LỢI</a:t>
            </a:r>
          </a:p>
        </p:txBody>
      </p:sp>
    </p:spTree>
    <p:extLst>
      <p:ext uri="{BB962C8B-B14F-4D97-AF65-F5344CB8AC3E}">
        <p14:creationId xmlns:p14="http://schemas.microsoft.com/office/powerpoint/2010/main" val="22744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500" fill="hold"/>
                                        <p:tgtEl>
                                          <p:spTgt spid="16"/>
                                        </p:tgtEl>
                                        <p:attrNameLst>
                                          <p:attrName>r</p:attrName>
                                        </p:attrNameLst>
                                      </p:cBhvr>
                                    </p:animRot>
                                  </p:childTnLst>
                                </p:cTn>
                              </p:par>
                              <p:par>
                                <p:cTn id="7" presetID="0" presetClass="path" presetSubtype="0" repeatCount="indefinite" fill="hold" grpId="0" nodeType="withEffect">
                                  <p:stCondLst>
                                    <p:cond delay="2000"/>
                                  </p:stCondLst>
                                  <p:childTnLst>
                                    <p:animMotion origin="layout" path="M -4.16667E-7 -0.00439 C -0.10404 -0.07476 -0.20807 -0.14467 -0.29375 -0.14606 C -0.37969 -0.14814 -0.41081 -0.0375 -0.51693 -0.01388 C -0.62253 0.00949 -0.80937 0.01922 -0.92917 -0.00439 C -1.04909 -0.02801 -1.14232 -0.09213 -1.23568 -0.15555 " pathEditMode="relative" rAng="0" ptsTypes="AAAAA">
                                      <p:cBhvr>
                                        <p:cTn id="8" dur="12500" fill="hold"/>
                                        <p:tgtEl>
                                          <p:spTgt spid="9"/>
                                        </p:tgtEl>
                                        <p:attrNameLst>
                                          <p:attrName>ppt_x</p:attrName>
                                          <p:attrName>ppt_y</p:attrName>
                                        </p:attrNameLst>
                                      </p:cBhvr>
                                      <p:rCtr x="-61784" y="-6898"/>
                                    </p:animMotion>
                                  </p:childTnLst>
                                </p:cTn>
                              </p:par>
                              <p:par>
                                <p:cTn id="9" presetID="0" presetClass="path" presetSubtype="0" repeatCount="indefinite" fill="hold" grpId="0" nodeType="withEffect">
                                  <p:stCondLst>
                                    <p:cond delay="2000"/>
                                  </p:stCondLst>
                                  <p:childTnLst>
                                    <p:animMotion origin="layout" path="M -6.25E-7 -3.7037E-7 C -0.09167 -0.04768 -0.18346 -0.09514 -0.25911 -0.09606 C -0.3349 -0.09745 -0.36237 -0.02245 -0.45599 -0.00648 C -0.54909 0.00949 -0.71393 0.01597 -0.81966 -3.7037E-7 C -0.92539 -0.01597 -1.00781 -0.05949 -1.0901 -0.10255 " pathEditMode="relative" rAng="0" ptsTypes="AAAAA">
                                      <p:cBhvr>
                                        <p:cTn id="10" dur="12500" fill="hold"/>
                                        <p:tgtEl>
                                          <p:spTgt spid="10"/>
                                        </p:tgtEl>
                                        <p:attrNameLst>
                                          <p:attrName>ppt_x</p:attrName>
                                          <p:attrName>ppt_y</p:attrName>
                                        </p:attrNameLst>
                                      </p:cBhvr>
                                      <p:rCtr x="-54505" y="-4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181BB8-44B2-8750-7564-71B990A9171B}"/>
              </a:ext>
            </a:extLst>
          </p:cNvPr>
          <p:cNvGrpSpPr/>
          <p:nvPr/>
        </p:nvGrpSpPr>
        <p:grpSpPr>
          <a:xfrm>
            <a:off x="5973160" y="352101"/>
            <a:ext cx="5986791" cy="6248942"/>
            <a:chOff x="5973160" y="352101"/>
            <a:chExt cx="5986791" cy="6248942"/>
          </a:xfrm>
        </p:grpSpPr>
        <p:grpSp>
          <p:nvGrpSpPr>
            <p:cNvPr id="4" name="Group 3">
              <a:extLst>
                <a:ext uri="{FF2B5EF4-FFF2-40B4-BE49-F238E27FC236}">
                  <a16:creationId xmlns:a16="http://schemas.microsoft.com/office/drawing/2014/main" id="{001D996F-B694-B2E9-7660-C3C6D59AA99C}"/>
                </a:ext>
              </a:extLst>
            </p:cNvPr>
            <p:cNvGrpSpPr/>
            <p:nvPr/>
          </p:nvGrpSpPr>
          <p:grpSpPr>
            <a:xfrm>
              <a:off x="5973160" y="352101"/>
              <a:ext cx="5986791" cy="6248942"/>
              <a:chOff x="5973160" y="352101"/>
              <a:chExt cx="5986791" cy="6248942"/>
            </a:xfrm>
          </p:grpSpPr>
          <p:pic>
            <p:nvPicPr>
              <p:cNvPr id="5" name="Picture 4">
                <a:extLst>
                  <a:ext uri="{FF2B5EF4-FFF2-40B4-BE49-F238E27FC236}">
                    <a16:creationId xmlns:a16="http://schemas.microsoft.com/office/drawing/2014/main" id="{A0475F1C-E6E8-D28C-E9A0-9F4508B23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3160" y="352101"/>
                <a:ext cx="5986791" cy="6248942"/>
              </a:xfrm>
              <a:prstGeom prst="rect">
                <a:avLst/>
              </a:prstGeom>
            </p:spPr>
          </p:pic>
          <p:pic>
            <p:nvPicPr>
              <p:cNvPr id="6" name="Picture 5">
                <a:extLst>
                  <a:ext uri="{FF2B5EF4-FFF2-40B4-BE49-F238E27FC236}">
                    <a16:creationId xmlns:a16="http://schemas.microsoft.com/office/drawing/2014/main" id="{F73ADBB2-E585-21E1-325C-12A89423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17915" y="3476572"/>
                <a:ext cx="2660073" cy="2350430"/>
              </a:xfrm>
              <a:prstGeom prst="rect">
                <a:avLst/>
              </a:prstGeom>
            </p:spPr>
          </p:pic>
        </p:grpSp>
        <p:pic>
          <p:nvPicPr>
            <p:cNvPr id="7" name="Picture 6">
              <a:extLst>
                <a:ext uri="{FF2B5EF4-FFF2-40B4-BE49-F238E27FC236}">
                  <a16:creationId xmlns:a16="http://schemas.microsoft.com/office/drawing/2014/main" id="{091D6C7F-8DB3-28E5-D594-32DEEBADB00F}"/>
                </a:ext>
              </a:extLst>
            </p:cNvPr>
            <p:cNvPicPr>
              <a:picLocks noChangeAspect="1"/>
            </p:cNvPicPr>
            <p:nvPr/>
          </p:nvPicPr>
          <p:blipFill rotWithShape="1">
            <a:blip r:embed="rId2">
              <a:extLst>
                <a:ext uri="{28A0092B-C50C-407E-A947-70E740481C1C}">
                  <a14:useLocalDpi xmlns:a14="http://schemas.microsoft.com/office/drawing/2010/main" val="0"/>
                </a:ext>
              </a:extLst>
            </a:blip>
            <a:srcRect l="30424" t="49239" r="14687" b="46646"/>
            <a:stretch/>
          </p:blipFill>
          <p:spPr>
            <a:xfrm>
              <a:off x="7600951" y="2914650"/>
              <a:ext cx="3940094" cy="466778"/>
            </a:xfrm>
            <a:prstGeom prst="rect">
              <a:avLst/>
            </a:prstGeom>
          </p:spPr>
        </p:pic>
      </p:grpSp>
      <p:sp>
        <p:nvSpPr>
          <p:cNvPr id="9" name="TextBox 8">
            <a:extLst>
              <a:ext uri="{FF2B5EF4-FFF2-40B4-BE49-F238E27FC236}">
                <a16:creationId xmlns:a16="http://schemas.microsoft.com/office/drawing/2014/main" id="{A4D28740-6B22-08F1-0E7C-DEF1DFC4DF48}"/>
              </a:ext>
            </a:extLst>
          </p:cNvPr>
          <p:cNvSpPr txBox="1"/>
          <p:nvPr/>
        </p:nvSpPr>
        <p:spPr>
          <a:xfrm>
            <a:off x="7600951" y="2953352"/>
            <a:ext cx="4171949" cy="523220"/>
          </a:xfrm>
          <a:prstGeom prst="rect">
            <a:avLst/>
          </a:prstGeom>
          <a:noFill/>
        </p:spPr>
        <p:txBody>
          <a:bodyPr wrap="square" rtlCol="0">
            <a:spAutoFit/>
          </a:bodyPr>
          <a:lstStyle/>
          <a:p>
            <a:r>
              <a:rPr lang="en-US" sz="2800" b="1" dirty="0" err="1">
                <a:solidFill>
                  <a:schemeClr val="accent4">
                    <a:lumMod val="40000"/>
                    <a:lumOff val="60000"/>
                  </a:schemeClr>
                </a:solidFill>
                <a:latin typeface="Times New Roman" panose="02020603050405020304" pitchFamily="18" charset="0"/>
                <a:cs typeface="Times New Roman" panose="02020603050405020304" pitchFamily="18" charset="0"/>
              </a:rPr>
              <a:t>Sản</a:t>
            </a:r>
            <a:r>
              <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40000"/>
                    <a:lumOff val="60000"/>
                  </a:schemeClr>
                </a:solidFill>
                <a:latin typeface="Times New Roman" panose="02020603050405020304" pitchFamily="18" charset="0"/>
                <a:cs typeface="Times New Roman" panose="02020603050405020304" pitchFamily="18" charset="0"/>
              </a:rPr>
              <a:t>phẩm</a:t>
            </a:r>
            <a:r>
              <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40000"/>
                    <a:lumOff val="60000"/>
                  </a:schemeClr>
                </a:solidFill>
                <a:latin typeface="Times New Roman" panose="02020603050405020304" pitchFamily="18" charset="0"/>
                <a:cs typeface="Times New Roman" panose="02020603050405020304" pitchFamily="18" charset="0"/>
              </a:rPr>
              <a:t>Trường</a:t>
            </a:r>
            <a:r>
              <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40000"/>
                    <a:lumOff val="60000"/>
                  </a:schemeClr>
                </a:solidFill>
                <a:latin typeface="Times New Roman" panose="02020603050405020304" pitchFamily="18" charset="0"/>
                <a:cs typeface="Times New Roman" panose="02020603050405020304" pitchFamily="18" charset="0"/>
              </a:rPr>
              <a:t>em</a:t>
            </a:r>
            <a:r>
              <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F0C84A93-B035-3CCF-8944-7073781ED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255" y="1724026"/>
            <a:ext cx="3937999" cy="3937999"/>
          </a:xfrm>
          <a:prstGeom prst="rect">
            <a:avLst/>
          </a:prstGeom>
        </p:spPr>
      </p:pic>
    </p:spTree>
    <p:extLst>
      <p:ext uri="{BB962C8B-B14F-4D97-AF65-F5344CB8AC3E}">
        <p14:creationId xmlns:p14="http://schemas.microsoft.com/office/powerpoint/2010/main" val="360438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09814C-B8A2-9DC6-2DDE-011A96B996A7}"/>
              </a:ext>
            </a:extLst>
          </p:cNvPr>
          <p:cNvGrpSpPr/>
          <p:nvPr/>
        </p:nvGrpSpPr>
        <p:grpSpPr>
          <a:xfrm>
            <a:off x="348343" y="159658"/>
            <a:ext cx="11538857" cy="6516914"/>
            <a:chOff x="618120" y="374070"/>
            <a:chExt cx="11088972" cy="6042073"/>
          </a:xfrm>
        </p:grpSpPr>
        <p:sp>
          <p:nvSpPr>
            <p:cNvPr id="5" name="Block Arc 4">
              <a:extLst>
                <a:ext uri="{FF2B5EF4-FFF2-40B4-BE49-F238E27FC236}">
                  <a16:creationId xmlns:a16="http://schemas.microsoft.com/office/drawing/2014/main" id="{47052E94-3AF1-B9CF-DFD9-EBDD6D907BB4}"/>
                </a:ext>
              </a:extLst>
            </p:cNvPr>
            <p:cNvSpPr/>
            <p:nvPr/>
          </p:nvSpPr>
          <p:spPr>
            <a:xfrm rot="11711335">
              <a:off x="5850346" y="558953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a:extLst>
                <a:ext uri="{FF2B5EF4-FFF2-40B4-BE49-F238E27FC236}">
                  <a16:creationId xmlns:a16="http://schemas.microsoft.com/office/drawing/2014/main" id="{33866704-F9E2-3095-2387-1800C4ADD544}"/>
                </a:ext>
              </a:extLst>
            </p:cNvPr>
            <p:cNvSpPr/>
            <p:nvPr/>
          </p:nvSpPr>
          <p:spPr>
            <a:xfrm rot="11641306">
              <a:off x="5862382" y="494815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5663A91D-59BE-241C-BE59-8B684C9A910C}"/>
                </a:ext>
              </a:extLst>
            </p:cNvPr>
            <p:cNvSpPr/>
            <p:nvPr/>
          </p:nvSpPr>
          <p:spPr>
            <a:xfrm rot="11830624">
              <a:off x="5845541" y="434917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A2A7ACF6-8F8E-6C6E-5D74-1A01C5FC45F0}"/>
                </a:ext>
              </a:extLst>
            </p:cNvPr>
            <p:cNvSpPr/>
            <p:nvPr/>
          </p:nvSpPr>
          <p:spPr>
            <a:xfrm rot="11276095">
              <a:off x="5851647" y="36943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C9144A8B-566D-5B49-4703-12723E4200BD}"/>
                </a:ext>
              </a:extLst>
            </p:cNvPr>
            <p:cNvSpPr/>
            <p:nvPr/>
          </p:nvSpPr>
          <p:spPr>
            <a:xfrm rot="11886834">
              <a:off x="5852173" y="308883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271F9B81-44EE-C1F6-E228-75AE189937F3}"/>
                </a:ext>
              </a:extLst>
            </p:cNvPr>
            <p:cNvSpPr/>
            <p:nvPr/>
          </p:nvSpPr>
          <p:spPr>
            <a:xfrm rot="11664696">
              <a:off x="5856818" y="250234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11548891-A1B9-FCAD-79BE-847F1FFA5811}"/>
                </a:ext>
              </a:extLst>
            </p:cNvPr>
            <p:cNvSpPr/>
            <p:nvPr/>
          </p:nvSpPr>
          <p:spPr>
            <a:xfrm rot="12043634">
              <a:off x="5856748" y="18365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8007AE61-9AA1-C34A-65EC-C178F18F2C3C}"/>
                </a:ext>
              </a:extLst>
            </p:cNvPr>
            <p:cNvSpPr/>
            <p:nvPr/>
          </p:nvSpPr>
          <p:spPr>
            <a:xfrm rot="11792941">
              <a:off x="5857438" y="1208989"/>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E962E700-0624-E1C5-9E3D-0BB8FAE143F2}"/>
                </a:ext>
              </a:extLst>
            </p:cNvPr>
            <p:cNvSpPr/>
            <p:nvPr/>
          </p:nvSpPr>
          <p:spPr>
            <a:xfrm rot="12170642">
              <a:off x="5866233" y="59699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33">
              <a:extLst>
                <a:ext uri="{FF2B5EF4-FFF2-40B4-BE49-F238E27FC236}">
                  <a16:creationId xmlns:a16="http://schemas.microsoft.com/office/drawing/2014/main" id="{1E5002DF-9A01-6671-9555-4B59A52051C1}"/>
                </a:ext>
              </a:extLst>
            </p:cNvPr>
            <p:cNvSpPr/>
            <p:nvPr/>
          </p:nvSpPr>
          <p:spPr>
            <a:xfrm>
              <a:off x="6147582"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38">
              <a:extLst>
                <a:ext uri="{FF2B5EF4-FFF2-40B4-BE49-F238E27FC236}">
                  <a16:creationId xmlns:a16="http://schemas.microsoft.com/office/drawing/2014/main" id="{29F3CFE1-6314-7BEA-0EF7-C2D064F04DBD}"/>
                </a:ext>
              </a:extLst>
            </p:cNvPr>
            <p:cNvSpPr/>
            <p:nvPr/>
          </p:nvSpPr>
          <p:spPr>
            <a:xfrm flipH="1">
              <a:off x="618120"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9">
              <a:extLst>
                <a:ext uri="{FF2B5EF4-FFF2-40B4-BE49-F238E27FC236}">
                  <a16:creationId xmlns:a16="http://schemas.microsoft.com/office/drawing/2014/main" id="{8C35D848-AC7C-9985-E26F-7AA04BD5D9E7}"/>
                </a:ext>
              </a:extLst>
            </p:cNvPr>
            <p:cNvSpPr/>
            <p:nvPr/>
          </p:nvSpPr>
          <p:spPr>
            <a:xfrm flipH="1">
              <a:off x="6175610" y="506902"/>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70">
              <a:extLst>
                <a:ext uri="{FF2B5EF4-FFF2-40B4-BE49-F238E27FC236}">
                  <a16:creationId xmlns:a16="http://schemas.microsoft.com/office/drawing/2014/main" id="{3CB13449-D7FD-F32A-8D73-13548B8810AA}"/>
                </a:ext>
              </a:extLst>
            </p:cNvPr>
            <p:cNvSpPr/>
            <p:nvPr/>
          </p:nvSpPr>
          <p:spPr>
            <a:xfrm>
              <a:off x="1014785" y="521643"/>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Block Arc 17">
              <a:extLst>
                <a:ext uri="{FF2B5EF4-FFF2-40B4-BE49-F238E27FC236}">
                  <a16:creationId xmlns:a16="http://schemas.microsoft.com/office/drawing/2014/main" id="{BDD49CED-8103-C4B5-7484-DA960EF604AB}"/>
                </a:ext>
              </a:extLst>
            </p:cNvPr>
            <p:cNvSpPr/>
            <p:nvPr/>
          </p:nvSpPr>
          <p:spPr>
            <a:xfrm rot="1518353">
              <a:off x="5871357" y="58096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BA5E7F89-A105-D12E-55AC-41D9CD61240F}"/>
                </a:ext>
              </a:extLst>
            </p:cNvPr>
            <p:cNvSpPr/>
            <p:nvPr/>
          </p:nvSpPr>
          <p:spPr>
            <a:xfrm rot="1316885">
              <a:off x="5858801" y="120136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404409B3-B43D-3535-509F-68FF58265957}"/>
                </a:ext>
              </a:extLst>
            </p:cNvPr>
            <p:cNvSpPr/>
            <p:nvPr/>
          </p:nvSpPr>
          <p:spPr>
            <a:xfrm rot="1391345">
              <a:off x="5859967" y="183770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05BE1C50-D73D-346E-1E4F-B045D4BFDCEE}"/>
                </a:ext>
              </a:extLst>
            </p:cNvPr>
            <p:cNvSpPr/>
            <p:nvPr/>
          </p:nvSpPr>
          <p:spPr>
            <a:xfrm rot="1012407">
              <a:off x="5869562" y="247869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lock Arc 21">
              <a:extLst>
                <a:ext uri="{FF2B5EF4-FFF2-40B4-BE49-F238E27FC236}">
                  <a16:creationId xmlns:a16="http://schemas.microsoft.com/office/drawing/2014/main" id="{726496D6-2D80-9A2A-DA84-6F2F1DD59B95}"/>
                </a:ext>
              </a:extLst>
            </p:cNvPr>
            <p:cNvSpPr/>
            <p:nvPr/>
          </p:nvSpPr>
          <p:spPr>
            <a:xfrm rot="1234545">
              <a:off x="5866822" y="306708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00B53869-C432-5AE9-6497-504A2D5F040C}"/>
                </a:ext>
              </a:extLst>
            </p:cNvPr>
            <p:cNvSpPr/>
            <p:nvPr/>
          </p:nvSpPr>
          <p:spPr>
            <a:xfrm rot="903432">
              <a:off x="5854866" y="36897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D0D944C2-989B-59EA-8D70-B23E6276187C}"/>
                </a:ext>
              </a:extLst>
            </p:cNvPr>
            <p:cNvSpPr/>
            <p:nvPr/>
          </p:nvSpPr>
          <p:spPr>
            <a:xfrm rot="881153">
              <a:off x="5859367" y="430755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BBC7098D-1FFE-763B-FEEF-0A903B685632}"/>
                </a:ext>
              </a:extLst>
            </p:cNvPr>
            <p:cNvSpPr/>
            <p:nvPr/>
          </p:nvSpPr>
          <p:spPr>
            <a:xfrm rot="989017">
              <a:off x="5875126" y="492450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C8946C57-A187-D1F4-FD79-B977ADD2FE9B}"/>
                </a:ext>
              </a:extLst>
            </p:cNvPr>
            <p:cNvSpPr/>
            <p:nvPr/>
          </p:nvSpPr>
          <p:spPr>
            <a:xfrm rot="1059046">
              <a:off x="5863090" y="55658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2" descr="Tranh vẽ đề tài học tập đẹp">
            <a:extLst>
              <a:ext uri="{FF2B5EF4-FFF2-40B4-BE49-F238E27FC236}">
                <a16:creationId xmlns:a16="http://schemas.microsoft.com/office/drawing/2014/main" id="{D5E3225D-7AB6-21BB-DC73-BDE655E7FA6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1450" y="1542291"/>
            <a:ext cx="4628842" cy="3369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Tranh vẽ về chủ đề học tập">
            <a:extLst>
              <a:ext uri="{FF2B5EF4-FFF2-40B4-BE49-F238E27FC236}">
                <a16:creationId xmlns:a16="http://schemas.microsoft.com/office/drawing/2014/main" id="{A03F1D99-E13A-401A-4391-32BF0F70A4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991" y="1569014"/>
            <a:ext cx="4657004" cy="327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3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1D0C48-0978-392F-916A-65C828FC830B}"/>
              </a:ext>
            </a:extLst>
          </p:cNvPr>
          <p:cNvGrpSpPr/>
          <p:nvPr/>
        </p:nvGrpSpPr>
        <p:grpSpPr>
          <a:xfrm>
            <a:off x="348343" y="159658"/>
            <a:ext cx="11538857" cy="6516914"/>
            <a:chOff x="618120" y="374070"/>
            <a:chExt cx="11088972" cy="6042073"/>
          </a:xfrm>
        </p:grpSpPr>
        <p:sp>
          <p:nvSpPr>
            <p:cNvPr id="7" name="Block Arc 6">
              <a:extLst>
                <a:ext uri="{FF2B5EF4-FFF2-40B4-BE49-F238E27FC236}">
                  <a16:creationId xmlns:a16="http://schemas.microsoft.com/office/drawing/2014/main" id="{328190B3-A0F4-733F-067C-6587B4A64B29}"/>
                </a:ext>
              </a:extLst>
            </p:cNvPr>
            <p:cNvSpPr/>
            <p:nvPr/>
          </p:nvSpPr>
          <p:spPr>
            <a:xfrm rot="11711335">
              <a:off x="5850346" y="558953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5E616250-6A32-45AD-1062-86D7D2BCAE0D}"/>
                </a:ext>
              </a:extLst>
            </p:cNvPr>
            <p:cNvSpPr/>
            <p:nvPr/>
          </p:nvSpPr>
          <p:spPr>
            <a:xfrm rot="11641306">
              <a:off x="5862382" y="494815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4F07ACBA-CE9F-3D8D-3384-17E4851FE352}"/>
                </a:ext>
              </a:extLst>
            </p:cNvPr>
            <p:cNvSpPr/>
            <p:nvPr/>
          </p:nvSpPr>
          <p:spPr>
            <a:xfrm rot="11830624">
              <a:off x="5845541" y="434917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D0F1FF93-1B99-AF56-01F8-B3AE02EBA77E}"/>
                </a:ext>
              </a:extLst>
            </p:cNvPr>
            <p:cNvSpPr/>
            <p:nvPr/>
          </p:nvSpPr>
          <p:spPr>
            <a:xfrm rot="11276095">
              <a:off x="5851647" y="36943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9BC9A365-59C2-EE51-AA0F-6572B7888075}"/>
                </a:ext>
              </a:extLst>
            </p:cNvPr>
            <p:cNvSpPr/>
            <p:nvPr/>
          </p:nvSpPr>
          <p:spPr>
            <a:xfrm rot="11886834">
              <a:off x="5852173" y="308883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448D14FE-7F23-6F10-9E1C-74BB5C42F1E0}"/>
                </a:ext>
              </a:extLst>
            </p:cNvPr>
            <p:cNvSpPr/>
            <p:nvPr/>
          </p:nvSpPr>
          <p:spPr>
            <a:xfrm rot="11664696">
              <a:off x="5856818" y="250234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5DD0D793-6AC7-0D58-F488-34B07B751F5F}"/>
                </a:ext>
              </a:extLst>
            </p:cNvPr>
            <p:cNvSpPr/>
            <p:nvPr/>
          </p:nvSpPr>
          <p:spPr>
            <a:xfrm rot="12043634">
              <a:off x="5856748" y="18365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a:extLst>
                <a:ext uri="{FF2B5EF4-FFF2-40B4-BE49-F238E27FC236}">
                  <a16:creationId xmlns:a16="http://schemas.microsoft.com/office/drawing/2014/main" id="{8CF11611-BAF2-1D7E-9CC2-F6D22DBB47D7}"/>
                </a:ext>
              </a:extLst>
            </p:cNvPr>
            <p:cNvSpPr/>
            <p:nvPr/>
          </p:nvSpPr>
          <p:spPr>
            <a:xfrm rot="11792941">
              <a:off x="5857438" y="1208989"/>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AB3623D9-9083-426D-D82E-2E591E2AA071}"/>
                </a:ext>
              </a:extLst>
            </p:cNvPr>
            <p:cNvSpPr/>
            <p:nvPr/>
          </p:nvSpPr>
          <p:spPr>
            <a:xfrm rot="12170642">
              <a:off x="5866233" y="59699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33">
              <a:extLst>
                <a:ext uri="{FF2B5EF4-FFF2-40B4-BE49-F238E27FC236}">
                  <a16:creationId xmlns:a16="http://schemas.microsoft.com/office/drawing/2014/main" id="{EB415E3C-90F4-90B7-36B2-982EF35A8257}"/>
                </a:ext>
              </a:extLst>
            </p:cNvPr>
            <p:cNvSpPr/>
            <p:nvPr/>
          </p:nvSpPr>
          <p:spPr>
            <a:xfrm>
              <a:off x="6147582"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38">
              <a:extLst>
                <a:ext uri="{FF2B5EF4-FFF2-40B4-BE49-F238E27FC236}">
                  <a16:creationId xmlns:a16="http://schemas.microsoft.com/office/drawing/2014/main" id="{C9B6EFD3-F064-8988-97ED-9A1142E2A6ED}"/>
                </a:ext>
              </a:extLst>
            </p:cNvPr>
            <p:cNvSpPr/>
            <p:nvPr/>
          </p:nvSpPr>
          <p:spPr>
            <a:xfrm flipH="1">
              <a:off x="618120"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9">
              <a:extLst>
                <a:ext uri="{FF2B5EF4-FFF2-40B4-BE49-F238E27FC236}">
                  <a16:creationId xmlns:a16="http://schemas.microsoft.com/office/drawing/2014/main" id="{8A64AF0F-AFCF-12C5-014A-0626E55F2DDC}"/>
                </a:ext>
              </a:extLst>
            </p:cNvPr>
            <p:cNvSpPr/>
            <p:nvPr/>
          </p:nvSpPr>
          <p:spPr>
            <a:xfrm flipH="1">
              <a:off x="6175610" y="506902"/>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70">
              <a:extLst>
                <a:ext uri="{FF2B5EF4-FFF2-40B4-BE49-F238E27FC236}">
                  <a16:creationId xmlns:a16="http://schemas.microsoft.com/office/drawing/2014/main" id="{BB805ADD-1743-A71D-D259-80CDCC7C5AA3}"/>
                </a:ext>
              </a:extLst>
            </p:cNvPr>
            <p:cNvSpPr/>
            <p:nvPr/>
          </p:nvSpPr>
          <p:spPr>
            <a:xfrm>
              <a:off x="1014785" y="521643"/>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Block Arc 19">
              <a:extLst>
                <a:ext uri="{FF2B5EF4-FFF2-40B4-BE49-F238E27FC236}">
                  <a16:creationId xmlns:a16="http://schemas.microsoft.com/office/drawing/2014/main" id="{C4A4C30F-719A-9982-86F5-BA07029A06B6}"/>
                </a:ext>
              </a:extLst>
            </p:cNvPr>
            <p:cNvSpPr/>
            <p:nvPr/>
          </p:nvSpPr>
          <p:spPr>
            <a:xfrm rot="1518353">
              <a:off x="5871357" y="58096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A24E18EC-3AB4-2A35-305E-E160B95BBA4C}"/>
                </a:ext>
              </a:extLst>
            </p:cNvPr>
            <p:cNvSpPr/>
            <p:nvPr/>
          </p:nvSpPr>
          <p:spPr>
            <a:xfrm rot="1316885">
              <a:off x="5858801" y="120136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lock Arc 21">
              <a:extLst>
                <a:ext uri="{FF2B5EF4-FFF2-40B4-BE49-F238E27FC236}">
                  <a16:creationId xmlns:a16="http://schemas.microsoft.com/office/drawing/2014/main" id="{F82E95DD-D1CE-3276-38D5-765C106D4E36}"/>
                </a:ext>
              </a:extLst>
            </p:cNvPr>
            <p:cNvSpPr/>
            <p:nvPr/>
          </p:nvSpPr>
          <p:spPr>
            <a:xfrm rot="1391345">
              <a:off x="5859967" y="183770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798AEA99-2CC9-BD46-FE32-C1348EA06CFA}"/>
                </a:ext>
              </a:extLst>
            </p:cNvPr>
            <p:cNvSpPr/>
            <p:nvPr/>
          </p:nvSpPr>
          <p:spPr>
            <a:xfrm rot="1012407">
              <a:off x="5869562" y="247869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90811F6F-3735-9C26-1106-90C89E1C59FF}"/>
                </a:ext>
              </a:extLst>
            </p:cNvPr>
            <p:cNvSpPr/>
            <p:nvPr/>
          </p:nvSpPr>
          <p:spPr>
            <a:xfrm rot="1234545">
              <a:off x="5866822" y="306708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0239791B-14E0-BB96-1950-183685BF6862}"/>
                </a:ext>
              </a:extLst>
            </p:cNvPr>
            <p:cNvSpPr/>
            <p:nvPr/>
          </p:nvSpPr>
          <p:spPr>
            <a:xfrm rot="903432">
              <a:off x="5854866" y="36897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31A472CC-0043-655A-1DFE-7A91575DCECB}"/>
                </a:ext>
              </a:extLst>
            </p:cNvPr>
            <p:cNvSpPr/>
            <p:nvPr/>
          </p:nvSpPr>
          <p:spPr>
            <a:xfrm rot="881153">
              <a:off x="5859367" y="430755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a:extLst>
                <a:ext uri="{FF2B5EF4-FFF2-40B4-BE49-F238E27FC236}">
                  <a16:creationId xmlns:a16="http://schemas.microsoft.com/office/drawing/2014/main" id="{95028E8B-9DD0-8E57-B7F9-AB1C6A6B9D72}"/>
                </a:ext>
              </a:extLst>
            </p:cNvPr>
            <p:cNvSpPr/>
            <p:nvPr/>
          </p:nvSpPr>
          <p:spPr>
            <a:xfrm rot="989017">
              <a:off x="5875126" y="492450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a:extLst>
                <a:ext uri="{FF2B5EF4-FFF2-40B4-BE49-F238E27FC236}">
                  <a16:creationId xmlns:a16="http://schemas.microsoft.com/office/drawing/2014/main" id="{657CF347-4CE9-D057-FC81-C8CD1767F42A}"/>
                </a:ext>
              </a:extLst>
            </p:cNvPr>
            <p:cNvSpPr/>
            <p:nvPr/>
          </p:nvSpPr>
          <p:spPr>
            <a:xfrm rot="1059046">
              <a:off x="5863090" y="55658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10" descr="Bức tranh vẽ về đề tài học tập">
            <a:extLst>
              <a:ext uri="{FF2B5EF4-FFF2-40B4-BE49-F238E27FC236}">
                <a16:creationId xmlns:a16="http://schemas.microsoft.com/office/drawing/2014/main" id="{52609785-F892-1228-0BED-4FED4EB91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448" y="1633041"/>
            <a:ext cx="4613776" cy="33539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Những bức tranh về chủ đề học tập của học sinh đẹp nhất">
            <a:extLst>
              <a:ext uri="{FF2B5EF4-FFF2-40B4-BE49-F238E27FC236}">
                <a16:creationId xmlns:a16="http://schemas.microsoft.com/office/drawing/2014/main" id="{12DB9767-E14C-DD64-F7B2-A86BAD115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886" y="1633041"/>
            <a:ext cx="4671758" cy="335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2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50E151-B20C-959F-A13E-3816EB51E171}"/>
              </a:ext>
            </a:extLst>
          </p:cNvPr>
          <p:cNvGrpSpPr/>
          <p:nvPr/>
        </p:nvGrpSpPr>
        <p:grpSpPr>
          <a:xfrm>
            <a:off x="348343" y="159658"/>
            <a:ext cx="11538857" cy="6516914"/>
            <a:chOff x="618120" y="374070"/>
            <a:chExt cx="11088972" cy="6042073"/>
          </a:xfrm>
        </p:grpSpPr>
        <p:sp>
          <p:nvSpPr>
            <p:cNvPr id="5" name="Block Arc 4">
              <a:extLst>
                <a:ext uri="{FF2B5EF4-FFF2-40B4-BE49-F238E27FC236}">
                  <a16:creationId xmlns:a16="http://schemas.microsoft.com/office/drawing/2014/main" id="{7C49AB9B-7050-06BC-A718-4FA6148C30A3}"/>
                </a:ext>
              </a:extLst>
            </p:cNvPr>
            <p:cNvSpPr/>
            <p:nvPr/>
          </p:nvSpPr>
          <p:spPr>
            <a:xfrm rot="11711335">
              <a:off x="5850346" y="558953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a:extLst>
                <a:ext uri="{FF2B5EF4-FFF2-40B4-BE49-F238E27FC236}">
                  <a16:creationId xmlns:a16="http://schemas.microsoft.com/office/drawing/2014/main" id="{9D58BFDD-D332-07B6-F159-59BFF8554056}"/>
                </a:ext>
              </a:extLst>
            </p:cNvPr>
            <p:cNvSpPr/>
            <p:nvPr/>
          </p:nvSpPr>
          <p:spPr>
            <a:xfrm rot="11641306">
              <a:off x="5862382" y="494815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38E7CDCA-E142-89D1-E7B6-356C93B4E6DB}"/>
                </a:ext>
              </a:extLst>
            </p:cNvPr>
            <p:cNvSpPr/>
            <p:nvPr/>
          </p:nvSpPr>
          <p:spPr>
            <a:xfrm rot="11830624">
              <a:off x="5845541" y="434917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6CE432D8-A6F9-9C3F-07AD-286C6AC3A30C}"/>
                </a:ext>
              </a:extLst>
            </p:cNvPr>
            <p:cNvSpPr/>
            <p:nvPr/>
          </p:nvSpPr>
          <p:spPr>
            <a:xfrm rot="11276095">
              <a:off x="5851647" y="36943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93E77DA5-5BCE-A71B-014D-5FF200AE7F74}"/>
                </a:ext>
              </a:extLst>
            </p:cNvPr>
            <p:cNvSpPr/>
            <p:nvPr/>
          </p:nvSpPr>
          <p:spPr>
            <a:xfrm rot="11886834">
              <a:off x="5852173" y="308883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B766B58A-B25D-2544-F2D2-CB3C9BDACCF3}"/>
                </a:ext>
              </a:extLst>
            </p:cNvPr>
            <p:cNvSpPr/>
            <p:nvPr/>
          </p:nvSpPr>
          <p:spPr>
            <a:xfrm rot="11664696">
              <a:off x="5856818" y="250234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C50B67B4-81B3-4531-D3CF-190C13789E83}"/>
                </a:ext>
              </a:extLst>
            </p:cNvPr>
            <p:cNvSpPr/>
            <p:nvPr/>
          </p:nvSpPr>
          <p:spPr>
            <a:xfrm rot="12043634">
              <a:off x="5856748" y="18365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EDD6E860-686E-1F23-4104-0B179C66FAF5}"/>
                </a:ext>
              </a:extLst>
            </p:cNvPr>
            <p:cNvSpPr/>
            <p:nvPr/>
          </p:nvSpPr>
          <p:spPr>
            <a:xfrm rot="11792941">
              <a:off x="5857438" y="1208989"/>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F62E1DA0-35E1-DD91-B48E-43181FC01ADC}"/>
                </a:ext>
              </a:extLst>
            </p:cNvPr>
            <p:cNvSpPr/>
            <p:nvPr/>
          </p:nvSpPr>
          <p:spPr>
            <a:xfrm rot="12170642">
              <a:off x="5866233" y="59699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33">
              <a:extLst>
                <a:ext uri="{FF2B5EF4-FFF2-40B4-BE49-F238E27FC236}">
                  <a16:creationId xmlns:a16="http://schemas.microsoft.com/office/drawing/2014/main" id="{C2B96F69-51A5-2F7F-B355-EE49039AC75C}"/>
                </a:ext>
              </a:extLst>
            </p:cNvPr>
            <p:cNvSpPr/>
            <p:nvPr/>
          </p:nvSpPr>
          <p:spPr>
            <a:xfrm>
              <a:off x="6147582"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38">
              <a:extLst>
                <a:ext uri="{FF2B5EF4-FFF2-40B4-BE49-F238E27FC236}">
                  <a16:creationId xmlns:a16="http://schemas.microsoft.com/office/drawing/2014/main" id="{E1438BB5-E6F5-91A4-A5F2-D631A19AC0E0}"/>
                </a:ext>
              </a:extLst>
            </p:cNvPr>
            <p:cNvSpPr/>
            <p:nvPr/>
          </p:nvSpPr>
          <p:spPr>
            <a:xfrm flipH="1">
              <a:off x="618120"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9">
              <a:extLst>
                <a:ext uri="{FF2B5EF4-FFF2-40B4-BE49-F238E27FC236}">
                  <a16:creationId xmlns:a16="http://schemas.microsoft.com/office/drawing/2014/main" id="{7CA88142-9254-DAFE-F8F0-860FCECAB2C5}"/>
                </a:ext>
              </a:extLst>
            </p:cNvPr>
            <p:cNvSpPr/>
            <p:nvPr/>
          </p:nvSpPr>
          <p:spPr>
            <a:xfrm flipH="1">
              <a:off x="6175610" y="506902"/>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70">
              <a:extLst>
                <a:ext uri="{FF2B5EF4-FFF2-40B4-BE49-F238E27FC236}">
                  <a16:creationId xmlns:a16="http://schemas.microsoft.com/office/drawing/2014/main" id="{1EDE72C7-73C7-329F-CB38-CC94D2A535D1}"/>
                </a:ext>
              </a:extLst>
            </p:cNvPr>
            <p:cNvSpPr/>
            <p:nvPr/>
          </p:nvSpPr>
          <p:spPr>
            <a:xfrm>
              <a:off x="1014785" y="521643"/>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Block Arc 17">
              <a:extLst>
                <a:ext uri="{FF2B5EF4-FFF2-40B4-BE49-F238E27FC236}">
                  <a16:creationId xmlns:a16="http://schemas.microsoft.com/office/drawing/2014/main" id="{8C334EEC-F7EF-1090-2E23-51F40BD5A3CA}"/>
                </a:ext>
              </a:extLst>
            </p:cNvPr>
            <p:cNvSpPr/>
            <p:nvPr/>
          </p:nvSpPr>
          <p:spPr>
            <a:xfrm rot="1518353">
              <a:off x="5871357" y="58096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0FCB56C0-209B-9975-B1BA-4512F18D65CB}"/>
                </a:ext>
              </a:extLst>
            </p:cNvPr>
            <p:cNvSpPr/>
            <p:nvPr/>
          </p:nvSpPr>
          <p:spPr>
            <a:xfrm rot="1316885">
              <a:off x="5858801" y="120136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21BCB53B-2195-6F80-D8CD-34EA79555623}"/>
                </a:ext>
              </a:extLst>
            </p:cNvPr>
            <p:cNvSpPr/>
            <p:nvPr/>
          </p:nvSpPr>
          <p:spPr>
            <a:xfrm rot="1391345">
              <a:off x="5859967" y="183770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504A33FC-0990-EE03-D5D2-FEFDB51A42AB}"/>
                </a:ext>
              </a:extLst>
            </p:cNvPr>
            <p:cNvSpPr/>
            <p:nvPr/>
          </p:nvSpPr>
          <p:spPr>
            <a:xfrm rot="1012407">
              <a:off x="5869562" y="247869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lock Arc 21">
              <a:extLst>
                <a:ext uri="{FF2B5EF4-FFF2-40B4-BE49-F238E27FC236}">
                  <a16:creationId xmlns:a16="http://schemas.microsoft.com/office/drawing/2014/main" id="{52D6824D-C2F5-4F34-DEFB-159104854651}"/>
                </a:ext>
              </a:extLst>
            </p:cNvPr>
            <p:cNvSpPr/>
            <p:nvPr/>
          </p:nvSpPr>
          <p:spPr>
            <a:xfrm rot="1234545">
              <a:off x="5866822" y="306708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9C71A67D-2A9B-E023-CBBE-471FBC9F58C0}"/>
                </a:ext>
              </a:extLst>
            </p:cNvPr>
            <p:cNvSpPr/>
            <p:nvPr/>
          </p:nvSpPr>
          <p:spPr>
            <a:xfrm rot="903432">
              <a:off x="5854866" y="36897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191F6616-72E9-7EE7-538A-E5448E100414}"/>
                </a:ext>
              </a:extLst>
            </p:cNvPr>
            <p:cNvSpPr/>
            <p:nvPr/>
          </p:nvSpPr>
          <p:spPr>
            <a:xfrm rot="881153">
              <a:off x="5859367" y="430755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09C7BBF4-7E18-24F4-98D3-49111D8BC8D9}"/>
                </a:ext>
              </a:extLst>
            </p:cNvPr>
            <p:cNvSpPr/>
            <p:nvPr/>
          </p:nvSpPr>
          <p:spPr>
            <a:xfrm rot="989017">
              <a:off x="5875126" y="492450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E5A21832-C9D5-9ABC-67A7-C1B5E95E8724}"/>
                </a:ext>
              </a:extLst>
            </p:cNvPr>
            <p:cNvSpPr/>
            <p:nvPr/>
          </p:nvSpPr>
          <p:spPr>
            <a:xfrm rot="1059046">
              <a:off x="5863090" y="55658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7" name="Picture 4" descr="Tranh vẽ đề tài học tập đẹp">
            <a:extLst>
              <a:ext uri="{FF2B5EF4-FFF2-40B4-BE49-F238E27FC236}">
                <a16:creationId xmlns:a16="http://schemas.microsoft.com/office/drawing/2014/main" id="{EDBEEDEF-FE31-AE84-B62B-E602AED1DF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7391" y="1658616"/>
            <a:ext cx="4577225" cy="3435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D9436AF8-5910-2A3C-8F2E-BFD9535A4A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7262" y="1685051"/>
            <a:ext cx="4542990" cy="334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4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16A860-6ECE-207B-9433-B9BDF907E4F0}"/>
              </a:ext>
            </a:extLst>
          </p:cNvPr>
          <p:cNvGrpSpPr/>
          <p:nvPr/>
        </p:nvGrpSpPr>
        <p:grpSpPr>
          <a:xfrm>
            <a:off x="348343" y="159658"/>
            <a:ext cx="11538857" cy="6516914"/>
            <a:chOff x="618120" y="374070"/>
            <a:chExt cx="11088972" cy="6042073"/>
          </a:xfrm>
        </p:grpSpPr>
        <p:sp>
          <p:nvSpPr>
            <p:cNvPr id="3" name="Block Arc 2">
              <a:extLst>
                <a:ext uri="{FF2B5EF4-FFF2-40B4-BE49-F238E27FC236}">
                  <a16:creationId xmlns:a16="http://schemas.microsoft.com/office/drawing/2014/main" id="{5E9F0212-507A-114B-7540-21D6560851DC}"/>
                </a:ext>
              </a:extLst>
            </p:cNvPr>
            <p:cNvSpPr/>
            <p:nvPr/>
          </p:nvSpPr>
          <p:spPr>
            <a:xfrm rot="11711335">
              <a:off x="5850346" y="558953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lock Arc 3">
              <a:extLst>
                <a:ext uri="{FF2B5EF4-FFF2-40B4-BE49-F238E27FC236}">
                  <a16:creationId xmlns:a16="http://schemas.microsoft.com/office/drawing/2014/main" id="{BBA30F54-FC89-24C0-BABF-4956B753062C}"/>
                </a:ext>
              </a:extLst>
            </p:cNvPr>
            <p:cNvSpPr/>
            <p:nvPr/>
          </p:nvSpPr>
          <p:spPr>
            <a:xfrm rot="11641306">
              <a:off x="5862382" y="494815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lock Arc 4">
              <a:extLst>
                <a:ext uri="{FF2B5EF4-FFF2-40B4-BE49-F238E27FC236}">
                  <a16:creationId xmlns:a16="http://schemas.microsoft.com/office/drawing/2014/main" id="{B0AA2B39-51E6-085B-76FF-7F675AEC882C}"/>
                </a:ext>
              </a:extLst>
            </p:cNvPr>
            <p:cNvSpPr/>
            <p:nvPr/>
          </p:nvSpPr>
          <p:spPr>
            <a:xfrm rot="11830624">
              <a:off x="5845541" y="434917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a:extLst>
                <a:ext uri="{FF2B5EF4-FFF2-40B4-BE49-F238E27FC236}">
                  <a16:creationId xmlns:a16="http://schemas.microsoft.com/office/drawing/2014/main" id="{27F6EC63-3B2D-F285-9016-509B2162B1B8}"/>
                </a:ext>
              </a:extLst>
            </p:cNvPr>
            <p:cNvSpPr/>
            <p:nvPr/>
          </p:nvSpPr>
          <p:spPr>
            <a:xfrm rot="11276095">
              <a:off x="5851647" y="36943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a:extLst>
                <a:ext uri="{FF2B5EF4-FFF2-40B4-BE49-F238E27FC236}">
                  <a16:creationId xmlns:a16="http://schemas.microsoft.com/office/drawing/2014/main" id="{E4BA1276-15E7-8EB6-624B-7CBDE87BD567}"/>
                </a:ext>
              </a:extLst>
            </p:cNvPr>
            <p:cNvSpPr/>
            <p:nvPr/>
          </p:nvSpPr>
          <p:spPr>
            <a:xfrm rot="11886834">
              <a:off x="5852173" y="308883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5DBDC346-734F-6263-6A75-743EF8454AD4}"/>
                </a:ext>
              </a:extLst>
            </p:cNvPr>
            <p:cNvSpPr/>
            <p:nvPr/>
          </p:nvSpPr>
          <p:spPr>
            <a:xfrm rot="11664696">
              <a:off x="5856818" y="250234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8C91AEB3-4C45-5179-F094-F64E70316FEF}"/>
                </a:ext>
              </a:extLst>
            </p:cNvPr>
            <p:cNvSpPr/>
            <p:nvPr/>
          </p:nvSpPr>
          <p:spPr>
            <a:xfrm rot="12043634">
              <a:off x="5856748" y="18365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a:extLst>
                <a:ext uri="{FF2B5EF4-FFF2-40B4-BE49-F238E27FC236}">
                  <a16:creationId xmlns:a16="http://schemas.microsoft.com/office/drawing/2014/main" id="{67BEB519-60B1-E122-B2D9-F05406E2CACE}"/>
                </a:ext>
              </a:extLst>
            </p:cNvPr>
            <p:cNvSpPr/>
            <p:nvPr/>
          </p:nvSpPr>
          <p:spPr>
            <a:xfrm rot="11792941">
              <a:off x="5857438" y="1208989"/>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8BA70EA3-D201-51CB-207F-06CE03CEA0C8}"/>
                </a:ext>
              </a:extLst>
            </p:cNvPr>
            <p:cNvSpPr/>
            <p:nvPr/>
          </p:nvSpPr>
          <p:spPr>
            <a:xfrm rot="12170642">
              <a:off x="5866233" y="59699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33">
              <a:extLst>
                <a:ext uri="{FF2B5EF4-FFF2-40B4-BE49-F238E27FC236}">
                  <a16:creationId xmlns:a16="http://schemas.microsoft.com/office/drawing/2014/main" id="{711A4EE6-ABF9-C980-1320-4BEF860CD93A}"/>
                </a:ext>
              </a:extLst>
            </p:cNvPr>
            <p:cNvSpPr/>
            <p:nvPr/>
          </p:nvSpPr>
          <p:spPr>
            <a:xfrm>
              <a:off x="6147582"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8">
              <a:extLst>
                <a:ext uri="{FF2B5EF4-FFF2-40B4-BE49-F238E27FC236}">
                  <a16:creationId xmlns:a16="http://schemas.microsoft.com/office/drawing/2014/main" id="{DE0864C3-2041-FBBD-C834-AEBF904D2C32}"/>
                </a:ext>
              </a:extLst>
            </p:cNvPr>
            <p:cNvSpPr/>
            <p:nvPr/>
          </p:nvSpPr>
          <p:spPr>
            <a:xfrm flipH="1">
              <a:off x="618120" y="374070"/>
              <a:ext cx="5559510"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9">
              <a:extLst>
                <a:ext uri="{FF2B5EF4-FFF2-40B4-BE49-F238E27FC236}">
                  <a16:creationId xmlns:a16="http://schemas.microsoft.com/office/drawing/2014/main" id="{BA125682-0502-7536-9489-AA5F0FBBA6E5}"/>
                </a:ext>
              </a:extLst>
            </p:cNvPr>
            <p:cNvSpPr/>
            <p:nvPr/>
          </p:nvSpPr>
          <p:spPr>
            <a:xfrm flipH="1">
              <a:off x="6175610" y="506902"/>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70">
              <a:extLst>
                <a:ext uri="{FF2B5EF4-FFF2-40B4-BE49-F238E27FC236}">
                  <a16:creationId xmlns:a16="http://schemas.microsoft.com/office/drawing/2014/main" id="{AC10085D-049E-CBA2-8A75-9C5612CB36EE}"/>
                </a:ext>
              </a:extLst>
            </p:cNvPr>
            <p:cNvSpPr/>
            <p:nvPr/>
          </p:nvSpPr>
          <p:spPr>
            <a:xfrm>
              <a:off x="1014785" y="521643"/>
              <a:ext cx="5163461" cy="5746926"/>
            </a:xfrm>
            <a:custGeom>
              <a:avLst/>
              <a:gdLst>
                <a:gd name="connsiteX0" fmla="*/ 4820333 w 5163461"/>
                <a:gd name="connsiteY0" fmla="*/ 5124660 h 5746926"/>
                <a:gd name="connsiteX1" fmla="*/ 5008689 w 5163461"/>
                <a:gd name="connsiteY1" fmla="*/ 5313016 h 5746926"/>
                <a:gd name="connsiteX2" fmla="*/ 4820333 w 5163461"/>
                <a:gd name="connsiteY2" fmla="*/ 5501372 h 5746926"/>
                <a:gd name="connsiteX3" fmla="*/ 4631977 w 5163461"/>
                <a:gd name="connsiteY3" fmla="*/ 5313016 h 5746926"/>
                <a:gd name="connsiteX4" fmla="*/ 4820333 w 5163461"/>
                <a:gd name="connsiteY4" fmla="*/ 5124660 h 5746926"/>
                <a:gd name="connsiteX5" fmla="*/ 4820333 w 5163461"/>
                <a:gd name="connsiteY5" fmla="*/ 4515443 h 5746926"/>
                <a:gd name="connsiteX6" fmla="*/ 5008689 w 5163461"/>
                <a:gd name="connsiteY6" fmla="*/ 4703799 h 5746926"/>
                <a:gd name="connsiteX7" fmla="*/ 4820333 w 5163461"/>
                <a:gd name="connsiteY7" fmla="*/ 4892155 h 5746926"/>
                <a:gd name="connsiteX8" fmla="*/ 4631977 w 5163461"/>
                <a:gd name="connsiteY8" fmla="*/ 4703799 h 5746926"/>
                <a:gd name="connsiteX9" fmla="*/ 4820333 w 5163461"/>
                <a:gd name="connsiteY9" fmla="*/ 4515443 h 5746926"/>
                <a:gd name="connsiteX10" fmla="*/ 4820333 w 5163461"/>
                <a:gd name="connsiteY10" fmla="*/ 3893177 h 5746926"/>
                <a:gd name="connsiteX11" fmla="*/ 5008689 w 5163461"/>
                <a:gd name="connsiteY11" fmla="*/ 4081533 h 5746926"/>
                <a:gd name="connsiteX12" fmla="*/ 4820333 w 5163461"/>
                <a:gd name="connsiteY12" fmla="*/ 4269889 h 5746926"/>
                <a:gd name="connsiteX13" fmla="*/ 4631977 w 5163461"/>
                <a:gd name="connsiteY13" fmla="*/ 4081533 h 5746926"/>
                <a:gd name="connsiteX14" fmla="*/ 4820333 w 5163461"/>
                <a:gd name="connsiteY14" fmla="*/ 3893177 h 5746926"/>
                <a:gd name="connsiteX15" fmla="*/ 4820333 w 5163461"/>
                <a:gd name="connsiteY15" fmla="*/ 3278976 h 5746926"/>
                <a:gd name="connsiteX16" fmla="*/ 5008689 w 5163461"/>
                <a:gd name="connsiteY16" fmla="*/ 3467332 h 5746926"/>
                <a:gd name="connsiteX17" fmla="*/ 4820333 w 5163461"/>
                <a:gd name="connsiteY17" fmla="*/ 3655688 h 5746926"/>
                <a:gd name="connsiteX18" fmla="*/ 4631977 w 5163461"/>
                <a:gd name="connsiteY18" fmla="*/ 3467332 h 5746926"/>
                <a:gd name="connsiteX19" fmla="*/ 4820333 w 5163461"/>
                <a:gd name="connsiteY19" fmla="*/ 3278976 h 5746926"/>
                <a:gd name="connsiteX20" fmla="*/ 4820333 w 5163461"/>
                <a:gd name="connsiteY20" fmla="*/ 2656540 h 5746926"/>
                <a:gd name="connsiteX21" fmla="*/ 5008689 w 5163461"/>
                <a:gd name="connsiteY21" fmla="*/ 2844896 h 5746926"/>
                <a:gd name="connsiteX22" fmla="*/ 4820333 w 5163461"/>
                <a:gd name="connsiteY22" fmla="*/ 3033252 h 5746926"/>
                <a:gd name="connsiteX23" fmla="*/ 4631977 w 5163461"/>
                <a:gd name="connsiteY23" fmla="*/ 2844896 h 5746926"/>
                <a:gd name="connsiteX24" fmla="*/ 4820333 w 5163461"/>
                <a:gd name="connsiteY24" fmla="*/ 2656540 h 5746926"/>
                <a:gd name="connsiteX25" fmla="*/ 4820333 w 5163461"/>
                <a:gd name="connsiteY25" fmla="*/ 2069665 h 5746926"/>
                <a:gd name="connsiteX26" fmla="*/ 5008689 w 5163461"/>
                <a:gd name="connsiteY26" fmla="*/ 2258021 h 5746926"/>
                <a:gd name="connsiteX27" fmla="*/ 4820333 w 5163461"/>
                <a:gd name="connsiteY27" fmla="*/ 2446377 h 5746926"/>
                <a:gd name="connsiteX28" fmla="*/ 4631977 w 5163461"/>
                <a:gd name="connsiteY28" fmla="*/ 2258021 h 5746926"/>
                <a:gd name="connsiteX29" fmla="*/ 4820333 w 5163461"/>
                <a:gd name="connsiteY29" fmla="*/ 2069665 h 5746926"/>
                <a:gd name="connsiteX30" fmla="*/ 4820334 w 5163461"/>
                <a:gd name="connsiteY30" fmla="*/ 1416687 h 5746926"/>
                <a:gd name="connsiteX31" fmla="*/ 5008690 w 5163461"/>
                <a:gd name="connsiteY31" fmla="*/ 1605042 h 5746926"/>
                <a:gd name="connsiteX32" fmla="*/ 4820334 w 5163461"/>
                <a:gd name="connsiteY32" fmla="*/ 1793398 h 5746926"/>
                <a:gd name="connsiteX33" fmla="*/ 4631978 w 5163461"/>
                <a:gd name="connsiteY33" fmla="*/ 1605042 h 5746926"/>
                <a:gd name="connsiteX34" fmla="*/ 4820334 w 5163461"/>
                <a:gd name="connsiteY34" fmla="*/ 1416687 h 5746926"/>
                <a:gd name="connsiteX35" fmla="*/ 4833135 w 5163461"/>
                <a:gd name="connsiteY35" fmla="*/ 772724 h 5746926"/>
                <a:gd name="connsiteX36" fmla="*/ 5021491 w 5163461"/>
                <a:gd name="connsiteY36" fmla="*/ 961079 h 5746926"/>
                <a:gd name="connsiteX37" fmla="*/ 4833135 w 5163461"/>
                <a:gd name="connsiteY37" fmla="*/ 1149436 h 5746926"/>
                <a:gd name="connsiteX38" fmla="*/ 4644779 w 5163461"/>
                <a:gd name="connsiteY38" fmla="*/ 961079 h 5746926"/>
                <a:gd name="connsiteX39" fmla="*/ 4833135 w 5163461"/>
                <a:gd name="connsiteY39" fmla="*/ 772724 h 5746926"/>
                <a:gd name="connsiteX40" fmla="*/ 4820333 w 5163461"/>
                <a:gd name="connsiteY40" fmla="*/ 143277 h 5746926"/>
                <a:gd name="connsiteX41" fmla="*/ 5008689 w 5163461"/>
                <a:gd name="connsiteY41" fmla="*/ 331633 h 5746926"/>
                <a:gd name="connsiteX42" fmla="*/ 4820333 w 5163461"/>
                <a:gd name="connsiteY42" fmla="*/ 519989 h 5746926"/>
                <a:gd name="connsiteX43" fmla="*/ 4631977 w 5163461"/>
                <a:gd name="connsiteY43" fmla="*/ 331633 h 5746926"/>
                <a:gd name="connsiteX44" fmla="*/ 4820333 w 5163461"/>
                <a:gd name="connsiteY44" fmla="*/ 143277 h 5746926"/>
                <a:gd name="connsiteX45" fmla="*/ 5163461 w 5163461"/>
                <a:gd name="connsiteY45" fmla="*/ 0 h 5746926"/>
                <a:gd name="connsiteX46" fmla="*/ 427044 w 5163461"/>
                <a:gd name="connsiteY46" fmla="*/ 0 h 5746926"/>
                <a:gd name="connsiteX47" fmla="*/ 0 w 5163461"/>
                <a:gd name="connsiteY47" fmla="*/ 429525 h 5746926"/>
                <a:gd name="connsiteX48" fmla="*/ 0 w 5163461"/>
                <a:gd name="connsiteY48" fmla="*/ 5317401 h 5746926"/>
                <a:gd name="connsiteX49" fmla="*/ 427044 w 5163461"/>
                <a:gd name="connsiteY49" fmla="*/ 5746926 h 5746926"/>
                <a:gd name="connsiteX50" fmla="*/ 5163461 w 5163461"/>
                <a:gd name="connsiteY50" fmla="*/ 5746926 h 57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163461" h="5746926">
                  <a:moveTo>
                    <a:pt x="4820333" y="5124660"/>
                  </a:moveTo>
                  <a:cubicBezTo>
                    <a:pt x="4924359" y="5124660"/>
                    <a:pt x="5008689" y="5208990"/>
                    <a:pt x="5008689" y="5313016"/>
                  </a:cubicBezTo>
                  <a:cubicBezTo>
                    <a:pt x="5008689" y="5417042"/>
                    <a:pt x="4924359" y="5501372"/>
                    <a:pt x="4820333" y="5501372"/>
                  </a:cubicBezTo>
                  <a:cubicBezTo>
                    <a:pt x="4716307" y="5501372"/>
                    <a:pt x="4631977" y="5417042"/>
                    <a:pt x="4631977" y="5313016"/>
                  </a:cubicBezTo>
                  <a:cubicBezTo>
                    <a:pt x="4631977" y="5208990"/>
                    <a:pt x="4716307" y="5124660"/>
                    <a:pt x="4820333" y="5124660"/>
                  </a:cubicBezTo>
                  <a:close/>
                  <a:moveTo>
                    <a:pt x="4820333" y="4515443"/>
                  </a:moveTo>
                  <a:cubicBezTo>
                    <a:pt x="4924359" y="4515443"/>
                    <a:pt x="5008689" y="4599773"/>
                    <a:pt x="5008689" y="4703799"/>
                  </a:cubicBezTo>
                  <a:cubicBezTo>
                    <a:pt x="5008689" y="4807825"/>
                    <a:pt x="4924359" y="4892155"/>
                    <a:pt x="4820333" y="4892155"/>
                  </a:cubicBezTo>
                  <a:cubicBezTo>
                    <a:pt x="4716307" y="4892155"/>
                    <a:pt x="4631977" y="4807825"/>
                    <a:pt x="4631977" y="4703799"/>
                  </a:cubicBezTo>
                  <a:cubicBezTo>
                    <a:pt x="4631977" y="4599773"/>
                    <a:pt x="4716307" y="4515443"/>
                    <a:pt x="4820333" y="4515443"/>
                  </a:cubicBezTo>
                  <a:close/>
                  <a:moveTo>
                    <a:pt x="4820333" y="3893177"/>
                  </a:moveTo>
                  <a:cubicBezTo>
                    <a:pt x="4924359" y="3893177"/>
                    <a:pt x="5008689" y="3977507"/>
                    <a:pt x="5008689" y="4081533"/>
                  </a:cubicBezTo>
                  <a:cubicBezTo>
                    <a:pt x="5008689" y="4185559"/>
                    <a:pt x="4924359" y="4269889"/>
                    <a:pt x="4820333" y="4269889"/>
                  </a:cubicBezTo>
                  <a:cubicBezTo>
                    <a:pt x="4716307" y="4269889"/>
                    <a:pt x="4631977" y="4185559"/>
                    <a:pt x="4631977" y="4081533"/>
                  </a:cubicBezTo>
                  <a:cubicBezTo>
                    <a:pt x="4631977" y="3977507"/>
                    <a:pt x="4716307" y="3893177"/>
                    <a:pt x="4820333" y="3893177"/>
                  </a:cubicBezTo>
                  <a:close/>
                  <a:moveTo>
                    <a:pt x="4820333" y="3278976"/>
                  </a:moveTo>
                  <a:cubicBezTo>
                    <a:pt x="4924359" y="3278976"/>
                    <a:pt x="5008689" y="3363306"/>
                    <a:pt x="5008689" y="3467332"/>
                  </a:cubicBezTo>
                  <a:cubicBezTo>
                    <a:pt x="5008689" y="3571358"/>
                    <a:pt x="4924359" y="3655688"/>
                    <a:pt x="4820333" y="3655688"/>
                  </a:cubicBezTo>
                  <a:cubicBezTo>
                    <a:pt x="4716307" y="3655688"/>
                    <a:pt x="4631977" y="3571358"/>
                    <a:pt x="4631977" y="3467332"/>
                  </a:cubicBezTo>
                  <a:cubicBezTo>
                    <a:pt x="4631977" y="3363306"/>
                    <a:pt x="4716307" y="3278976"/>
                    <a:pt x="4820333" y="3278976"/>
                  </a:cubicBezTo>
                  <a:close/>
                  <a:moveTo>
                    <a:pt x="4820333" y="2656540"/>
                  </a:moveTo>
                  <a:cubicBezTo>
                    <a:pt x="4924359" y="2656540"/>
                    <a:pt x="5008689" y="2740870"/>
                    <a:pt x="5008689" y="2844896"/>
                  </a:cubicBezTo>
                  <a:cubicBezTo>
                    <a:pt x="5008689" y="2948922"/>
                    <a:pt x="4924359" y="3033252"/>
                    <a:pt x="4820333" y="3033252"/>
                  </a:cubicBezTo>
                  <a:cubicBezTo>
                    <a:pt x="4716307" y="3033252"/>
                    <a:pt x="4631977" y="2948922"/>
                    <a:pt x="4631977" y="2844896"/>
                  </a:cubicBezTo>
                  <a:cubicBezTo>
                    <a:pt x="4631977" y="2740870"/>
                    <a:pt x="4716307" y="2656540"/>
                    <a:pt x="4820333" y="2656540"/>
                  </a:cubicBezTo>
                  <a:close/>
                  <a:moveTo>
                    <a:pt x="4820333" y="2069665"/>
                  </a:moveTo>
                  <a:cubicBezTo>
                    <a:pt x="4924359" y="2069665"/>
                    <a:pt x="5008689" y="2153995"/>
                    <a:pt x="5008689" y="2258021"/>
                  </a:cubicBezTo>
                  <a:cubicBezTo>
                    <a:pt x="5008689" y="2362047"/>
                    <a:pt x="4924359" y="2446377"/>
                    <a:pt x="4820333" y="2446377"/>
                  </a:cubicBezTo>
                  <a:cubicBezTo>
                    <a:pt x="4716307" y="2446377"/>
                    <a:pt x="4631977" y="2362047"/>
                    <a:pt x="4631977" y="2258021"/>
                  </a:cubicBezTo>
                  <a:cubicBezTo>
                    <a:pt x="4631977" y="2153995"/>
                    <a:pt x="4716307" y="2069665"/>
                    <a:pt x="4820333" y="2069665"/>
                  </a:cubicBezTo>
                  <a:close/>
                  <a:moveTo>
                    <a:pt x="4820334" y="1416687"/>
                  </a:moveTo>
                  <a:cubicBezTo>
                    <a:pt x="4924360" y="1416687"/>
                    <a:pt x="5008690" y="1501017"/>
                    <a:pt x="5008690" y="1605042"/>
                  </a:cubicBezTo>
                  <a:cubicBezTo>
                    <a:pt x="5008690" y="1709068"/>
                    <a:pt x="4924360" y="1793398"/>
                    <a:pt x="4820334" y="1793398"/>
                  </a:cubicBezTo>
                  <a:cubicBezTo>
                    <a:pt x="4716308" y="1793398"/>
                    <a:pt x="4631978" y="1709068"/>
                    <a:pt x="4631978" y="1605042"/>
                  </a:cubicBezTo>
                  <a:cubicBezTo>
                    <a:pt x="4631978" y="1501017"/>
                    <a:pt x="4716308" y="1416687"/>
                    <a:pt x="4820334" y="1416687"/>
                  </a:cubicBezTo>
                  <a:close/>
                  <a:moveTo>
                    <a:pt x="4833135" y="772724"/>
                  </a:moveTo>
                  <a:cubicBezTo>
                    <a:pt x="4937161" y="772724"/>
                    <a:pt x="5021491" y="857054"/>
                    <a:pt x="5021491" y="961079"/>
                  </a:cubicBezTo>
                  <a:cubicBezTo>
                    <a:pt x="5021491" y="1065106"/>
                    <a:pt x="4937161" y="1149436"/>
                    <a:pt x="4833135" y="1149436"/>
                  </a:cubicBezTo>
                  <a:cubicBezTo>
                    <a:pt x="4729109" y="1149436"/>
                    <a:pt x="4644779" y="1065106"/>
                    <a:pt x="4644779" y="961079"/>
                  </a:cubicBezTo>
                  <a:cubicBezTo>
                    <a:pt x="4644779" y="857054"/>
                    <a:pt x="4729109" y="772724"/>
                    <a:pt x="4833135" y="772724"/>
                  </a:cubicBezTo>
                  <a:close/>
                  <a:moveTo>
                    <a:pt x="4820333" y="143277"/>
                  </a:moveTo>
                  <a:cubicBezTo>
                    <a:pt x="4924359" y="143277"/>
                    <a:pt x="5008689" y="227607"/>
                    <a:pt x="5008689" y="331633"/>
                  </a:cubicBezTo>
                  <a:cubicBezTo>
                    <a:pt x="5008689" y="435659"/>
                    <a:pt x="4924359" y="519989"/>
                    <a:pt x="4820333" y="519989"/>
                  </a:cubicBezTo>
                  <a:cubicBezTo>
                    <a:pt x="4716307" y="519989"/>
                    <a:pt x="4631977" y="435659"/>
                    <a:pt x="4631977" y="331633"/>
                  </a:cubicBezTo>
                  <a:cubicBezTo>
                    <a:pt x="4631977" y="227607"/>
                    <a:pt x="4716307" y="143277"/>
                    <a:pt x="4820333" y="143277"/>
                  </a:cubicBezTo>
                  <a:close/>
                  <a:moveTo>
                    <a:pt x="5163461" y="0"/>
                  </a:moveTo>
                  <a:lnTo>
                    <a:pt x="427044" y="0"/>
                  </a:lnTo>
                  <a:cubicBezTo>
                    <a:pt x="191194" y="0"/>
                    <a:pt x="0" y="192305"/>
                    <a:pt x="0" y="429525"/>
                  </a:cubicBezTo>
                  <a:lnTo>
                    <a:pt x="0" y="5317401"/>
                  </a:lnTo>
                  <a:cubicBezTo>
                    <a:pt x="0" y="5554622"/>
                    <a:pt x="191194" y="5746926"/>
                    <a:pt x="427044" y="5746926"/>
                  </a:cubicBezTo>
                  <a:lnTo>
                    <a:pt x="5163461" y="5746926"/>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Block Arc 15">
              <a:extLst>
                <a:ext uri="{FF2B5EF4-FFF2-40B4-BE49-F238E27FC236}">
                  <a16:creationId xmlns:a16="http://schemas.microsoft.com/office/drawing/2014/main" id="{EC0C40C3-1A80-AE11-AA26-51F30F61D95D}"/>
                </a:ext>
              </a:extLst>
            </p:cNvPr>
            <p:cNvSpPr/>
            <p:nvPr/>
          </p:nvSpPr>
          <p:spPr>
            <a:xfrm rot="1518353">
              <a:off x="5871357" y="58096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1F0B9270-B832-1B11-841A-A8FC102CDEAC}"/>
                </a:ext>
              </a:extLst>
            </p:cNvPr>
            <p:cNvSpPr/>
            <p:nvPr/>
          </p:nvSpPr>
          <p:spPr>
            <a:xfrm rot="1316885">
              <a:off x="5858801" y="120136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lock Arc 17">
              <a:extLst>
                <a:ext uri="{FF2B5EF4-FFF2-40B4-BE49-F238E27FC236}">
                  <a16:creationId xmlns:a16="http://schemas.microsoft.com/office/drawing/2014/main" id="{1346D378-2815-2DE1-16A4-C52B323B07E7}"/>
                </a:ext>
              </a:extLst>
            </p:cNvPr>
            <p:cNvSpPr/>
            <p:nvPr/>
          </p:nvSpPr>
          <p:spPr>
            <a:xfrm rot="1391345">
              <a:off x="5859967" y="183770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ACC4FE3C-2B02-3016-0859-D67DEDE11E58}"/>
                </a:ext>
              </a:extLst>
            </p:cNvPr>
            <p:cNvSpPr/>
            <p:nvPr/>
          </p:nvSpPr>
          <p:spPr>
            <a:xfrm rot="1012407">
              <a:off x="5869562" y="247869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65D7E89C-D9D1-59F5-0238-065ED6E8E972}"/>
                </a:ext>
              </a:extLst>
            </p:cNvPr>
            <p:cNvSpPr/>
            <p:nvPr/>
          </p:nvSpPr>
          <p:spPr>
            <a:xfrm rot="1234545">
              <a:off x="5866822" y="306708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27D6AF88-8348-3F26-E6DD-E5DCF27F4D81}"/>
                </a:ext>
              </a:extLst>
            </p:cNvPr>
            <p:cNvSpPr/>
            <p:nvPr/>
          </p:nvSpPr>
          <p:spPr>
            <a:xfrm rot="903432">
              <a:off x="5854866" y="368970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lock Arc 21">
              <a:extLst>
                <a:ext uri="{FF2B5EF4-FFF2-40B4-BE49-F238E27FC236}">
                  <a16:creationId xmlns:a16="http://schemas.microsoft.com/office/drawing/2014/main" id="{6F086815-7B9E-77A1-63A0-E98280C8918A}"/>
                </a:ext>
              </a:extLst>
            </p:cNvPr>
            <p:cNvSpPr/>
            <p:nvPr/>
          </p:nvSpPr>
          <p:spPr>
            <a:xfrm rot="881153">
              <a:off x="5859367" y="430755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A888E998-5BFB-DD35-04EB-1F9B546417BE}"/>
                </a:ext>
              </a:extLst>
            </p:cNvPr>
            <p:cNvSpPr/>
            <p:nvPr/>
          </p:nvSpPr>
          <p:spPr>
            <a:xfrm rot="989017">
              <a:off x="5875126" y="492450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EFC8D41A-7A9F-7009-D428-337C626EC9BC}"/>
                </a:ext>
              </a:extLst>
            </p:cNvPr>
            <p:cNvSpPr/>
            <p:nvPr/>
          </p:nvSpPr>
          <p:spPr>
            <a:xfrm rot="1059046">
              <a:off x="5863090" y="556588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026" name="Picture 2" descr="Kết quả đạt giải cuộc thi &quot;Viết, vẽ tranh về gia đình/ngôi trường hạnh phúc&quot;">
            <a:extLst>
              <a:ext uri="{FF2B5EF4-FFF2-40B4-BE49-F238E27FC236}">
                <a16:creationId xmlns:a16="http://schemas.microsoft.com/office/drawing/2014/main" id="{75287CF6-DB53-DFE7-B79A-E40392F5B1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6" t="8043" r="3481" b="8967"/>
          <a:stretch/>
        </p:blipFill>
        <p:spPr bwMode="auto">
          <a:xfrm>
            <a:off x="862681" y="1532120"/>
            <a:ext cx="4653998" cy="32113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ường Tiểu học Vạn Phúc: Chung tay vì một trường học hạnh phúc">
            <a:extLst>
              <a:ext uri="{FF2B5EF4-FFF2-40B4-BE49-F238E27FC236}">
                <a16:creationId xmlns:a16="http://schemas.microsoft.com/office/drawing/2014/main" id="{CFEA6DED-F684-C7C2-B56E-4F569429B8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2" t="7361" r="5016" b="5946"/>
          <a:stretch/>
        </p:blipFill>
        <p:spPr bwMode="auto">
          <a:xfrm>
            <a:off x="6737980" y="1532120"/>
            <a:ext cx="4697446" cy="321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3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85F05D-0ACF-1A9E-F1AB-FC219741A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666" y="1473845"/>
            <a:ext cx="5384155" cy="5384155"/>
          </a:xfrm>
          <a:prstGeom prst="rect">
            <a:avLst/>
          </a:prstGeom>
        </p:spPr>
      </p:pic>
      <p:grpSp>
        <p:nvGrpSpPr>
          <p:cNvPr id="11" name="Group 10">
            <a:extLst>
              <a:ext uri="{FF2B5EF4-FFF2-40B4-BE49-F238E27FC236}">
                <a16:creationId xmlns:a16="http://schemas.microsoft.com/office/drawing/2014/main" id="{46902DF9-5AC4-B6BD-D82B-061BC2FD44DF}"/>
              </a:ext>
            </a:extLst>
          </p:cNvPr>
          <p:cNvGrpSpPr/>
          <p:nvPr/>
        </p:nvGrpSpPr>
        <p:grpSpPr>
          <a:xfrm>
            <a:off x="492353" y="436215"/>
            <a:ext cx="5711670" cy="6042073"/>
            <a:chOff x="492353" y="436215"/>
            <a:chExt cx="5711670" cy="6042073"/>
          </a:xfrm>
        </p:grpSpPr>
        <p:sp>
          <p:nvSpPr>
            <p:cNvPr id="12" name="Block Arc 11">
              <a:extLst>
                <a:ext uri="{FF2B5EF4-FFF2-40B4-BE49-F238E27FC236}">
                  <a16:creationId xmlns:a16="http://schemas.microsoft.com/office/drawing/2014/main" id="{7AA84534-53B8-F0A7-075B-0B75C5047C61}"/>
                </a:ext>
              </a:extLst>
            </p:cNvPr>
            <p:cNvSpPr/>
            <p:nvPr/>
          </p:nvSpPr>
          <p:spPr>
            <a:xfrm rot="9429358" flipH="1">
              <a:off x="5564574" y="564312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7B8D9122-EB99-4C1E-9325-393BFDE292B5}"/>
                </a:ext>
              </a:extLst>
            </p:cNvPr>
            <p:cNvSpPr/>
            <p:nvPr/>
          </p:nvSpPr>
          <p:spPr>
            <a:xfrm rot="9429358" flipH="1">
              <a:off x="5544071" y="502396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lock Arc 13">
              <a:extLst>
                <a:ext uri="{FF2B5EF4-FFF2-40B4-BE49-F238E27FC236}">
                  <a16:creationId xmlns:a16="http://schemas.microsoft.com/office/drawing/2014/main" id="{B072F29F-F85D-7F23-8560-4C2908D04B43}"/>
                </a:ext>
              </a:extLst>
            </p:cNvPr>
            <p:cNvSpPr/>
            <p:nvPr/>
          </p:nvSpPr>
          <p:spPr>
            <a:xfrm rot="9429358" flipH="1">
              <a:off x="5533675" y="437025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a16="http://schemas.microsoft.com/office/drawing/2014/main" id="{2AE06BA3-8E8D-E195-946B-F3AD60CF4003}"/>
                </a:ext>
              </a:extLst>
            </p:cNvPr>
            <p:cNvSpPr/>
            <p:nvPr/>
          </p:nvSpPr>
          <p:spPr>
            <a:xfrm rot="9183085" flipH="1">
              <a:off x="5548701" y="371851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a16="http://schemas.microsoft.com/office/drawing/2014/main" id="{5EBA9704-3C7D-336E-058E-F298DEAD0706}"/>
                </a:ext>
              </a:extLst>
            </p:cNvPr>
            <p:cNvSpPr/>
            <p:nvPr/>
          </p:nvSpPr>
          <p:spPr>
            <a:xfrm rot="9156361" flipH="1">
              <a:off x="5541605" y="3117491"/>
              <a:ext cx="625039" cy="541770"/>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E6849D75-48CC-73AF-C1D6-C4DFA5A61835}"/>
                </a:ext>
              </a:extLst>
            </p:cNvPr>
            <p:cNvSpPr/>
            <p:nvPr/>
          </p:nvSpPr>
          <p:spPr>
            <a:xfrm rot="9222357" flipH="1">
              <a:off x="5544110" y="252726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lock Arc 17">
              <a:extLst>
                <a:ext uri="{FF2B5EF4-FFF2-40B4-BE49-F238E27FC236}">
                  <a16:creationId xmlns:a16="http://schemas.microsoft.com/office/drawing/2014/main" id="{B7C86651-601A-424F-FD64-3BF190E5762A}"/>
                </a:ext>
              </a:extLst>
            </p:cNvPr>
            <p:cNvSpPr/>
            <p:nvPr/>
          </p:nvSpPr>
          <p:spPr>
            <a:xfrm rot="9036305" flipH="1">
              <a:off x="5570271" y="185063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ACAF7BAE-F39F-9999-E2E9-4F1654AF5CFB}"/>
                </a:ext>
              </a:extLst>
            </p:cNvPr>
            <p:cNvSpPr/>
            <p:nvPr/>
          </p:nvSpPr>
          <p:spPr>
            <a:xfrm rot="9429358" flipH="1">
              <a:off x="5578984" y="121846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483F332A-CB85-698A-D3CF-E4F165DFE37C}"/>
                </a:ext>
              </a:extLst>
            </p:cNvPr>
            <p:cNvSpPr/>
            <p:nvPr/>
          </p:nvSpPr>
          <p:spPr>
            <a:xfrm rot="9429358" flipH="1">
              <a:off x="5572540" y="651701"/>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7">
              <a:extLst>
                <a:ext uri="{FF2B5EF4-FFF2-40B4-BE49-F238E27FC236}">
                  <a16:creationId xmlns:a16="http://schemas.microsoft.com/office/drawing/2014/main" id="{FE5F0FD0-A79D-6B03-5FC8-F41B40A0898C}"/>
                </a:ext>
              </a:extLst>
            </p:cNvPr>
            <p:cNvSpPr/>
            <p:nvPr/>
          </p:nvSpPr>
          <p:spPr>
            <a:xfrm flipH="1">
              <a:off x="492353" y="436215"/>
              <a:ext cx="5451248" cy="6042073"/>
            </a:xfrm>
            <a:custGeom>
              <a:avLst/>
              <a:gdLst>
                <a:gd name="connsiteX0" fmla="*/ 341702 w 5827436"/>
                <a:gd name="connsiteY0" fmla="*/ 5368969 h 6189784"/>
                <a:gd name="connsiteX1" fmla="*/ 146983 w 5827436"/>
                <a:gd name="connsiteY1" fmla="*/ 5563688 h 6189784"/>
                <a:gd name="connsiteX2" fmla="*/ 341702 w 5827436"/>
                <a:gd name="connsiteY2" fmla="*/ 5758407 h 6189784"/>
                <a:gd name="connsiteX3" fmla="*/ 536421 w 5827436"/>
                <a:gd name="connsiteY3" fmla="*/ 5563688 h 6189784"/>
                <a:gd name="connsiteX4" fmla="*/ 341702 w 5827436"/>
                <a:gd name="connsiteY4" fmla="*/ 5368969 h 6189784"/>
                <a:gd name="connsiteX5" fmla="*/ 341702 w 5827436"/>
                <a:gd name="connsiteY5" fmla="*/ 4741485 h 6189784"/>
                <a:gd name="connsiteX6" fmla="*/ 146983 w 5827436"/>
                <a:gd name="connsiteY6" fmla="*/ 4955676 h 6189784"/>
                <a:gd name="connsiteX7" fmla="*/ 341702 w 5827436"/>
                <a:gd name="connsiteY7" fmla="*/ 5169867 h 6189784"/>
                <a:gd name="connsiteX8" fmla="*/ 536421 w 5827436"/>
                <a:gd name="connsiteY8" fmla="*/ 4955676 h 6189784"/>
                <a:gd name="connsiteX9" fmla="*/ 341702 w 5827436"/>
                <a:gd name="connsiteY9" fmla="*/ 4741485 h 6189784"/>
                <a:gd name="connsiteX10" fmla="*/ 341702 w 5827436"/>
                <a:gd name="connsiteY10" fmla="*/ 4122832 h 6189784"/>
                <a:gd name="connsiteX11" fmla="*/ 146983 w 5827436"/>
                <a:gd name="connsiteY11" fmla="*/ 4317551 h 6189784"/>
                <a:gd name="connsiteX12" fmla="*/ 341702 w 5827436"/>
                <a:gd name="connsiteY12" fmla="*/ 4512270 h 6189784"/>
                <a:gd name="connsiteX13" fmla="*/ 536421 w 5827436"/>
                <a:gd name="connsiteY13" fmla="*/ 4317551 h 6189784"/>
                <a:gd name="connsiteX14" fmla="*/ 341702 w 5827436"/>
                <a:gd name="connsiteY14" fmla="*/ 4122832 h 6189784"/>
                <a:gd name="connsiteX15" fmla="*/ 341702 w 5827436"/>
                <a:gd name="connsiteY15" fmla="*/ 3500888 h 6189784"/>
                <a:gd name="connsiteX16" fmla="*/ 146983 w 5827436"/>
                <a:gd name="connsiteY16" fmla="*/ 3695607 h 6189784"/>
                <a:gd name="connsiteX17" fmla="*/ 341702 w 5827436"/>
                <a:gd name="connsiteY17" fmla="*/ 3890326 h 6189784"/>
                <a:gd name="connsiteX18" fmla="*/ 536421 w 5827436"/>
                <a:gd name="connsiteY18" fmla="*/ 3695607 h 6189784"/>
                <a:gd name="connsiteX19" fmla="*/ 341702 w 5827436"/>
                <a:gd name="connsiteY19" fmla="*/ 3500888 h 6189784"/>
                <a:gd name="connsiteX20" fmla="*/ 341702 w 5827436"/>
                <a:gd name="connsiteY20" fmla="*/ 2865467 h 6189784"/>
                <a:gd name="connsiteX21" fmla="*/ 146983 w 5827436"/>
                <a:gd name="connsiteY21" fmla="*/ 3060186 h 6189784"/>
                <a:gd name="connsiteX22" fmla="*/ 341702 w 5827436"/>
                <a:gd name="connsiteY22" fmla="*/ 3254905 h 6189784"/>
                <a:gd name="connsiteX23" fmla="*/ 536421 w 5827436"/>
                <a:gd name="connsiteY23" fmla="*/ 3060186 h 6189784"/>
                <a:gd name="connsiteX24" fmla="*/ 341702 w 5827436"/>
                <a:gd name="connsiteY24" fmla="*/ 2865467 h 6189784"/>
                <a:gd name="connsiteX25" fmla="*/ 341702 w 5827436"/>
                <a:gd name="connsiteY25" fmla="*/ 2239371 h 6189784"/>
                <a:gd name="connsiteX26" fmla="*/ 146983 w 5827436"/>
                <a:gd name="connsiteY26" fmla="*/ 2434090 h 6189784"/>
                <a:gd name="connsiteX27" fmla="*/ 341702 w 5827436"/>
                <a:gd name="connsiteY27" fmla="*/ 2628809 h 6189784"/>
                <a:gd name="connsiteX28" fmla="*/ 536421 w 5827436"/>
                <a:gd name="connsiteY28" fmla="*/ 2434090 h 6189784"/>
                <a:gd name="connsiteX29" fmla="*/ 341702 w 5827436"/>
                <a:gd name="connsiteY29" fmla="*/ 2239371 h 6189784"/>
                <a:gd name="connsiteX30" fmla="*/ 341702 w 5827436"/>
                <a:gd name="connsiteY30" fmla="*/ 1594569 h 6189784"/>
                <a:gd name="connsiteX31" fmla="*/ 146983 w 5827436"/>
                <a:gd name="connsiteY31" fmla="*/ 1789288 h 6189784"/>
                <a:gd name="connsiteX32" fmla="*/ 341702 w 5827436"/>
                <a:gd name="connsiteY32" fmla="*/ 1984006 h 6189784"/>
                <a:gd name="connsiteX33" fmla="*/ 536421 w 5827436"/>
                <a:gd name="connsiteY33" fmla="*/ 1789288 h 6189784"/>
                <a:gd name="connsiteX34" fmla="*/ 341702 w 5827436"/>
                <a:gd name="connsiteY34" fmla="*/ 1594569 h 6189784"/>
                <a:gd name="connsiteX35" fmla="*/ 341702 w 5827436"/>
                <a:gd name="connsiteY35" fmla="*/ 937233 h 6189784"/>
                <a:gd name="connsiteX36" fmla="*/ 146983 w 5827436"/>
                <a:gd name="connsiteY36" fmla="*/ 1131952 h 6189784"/>
                <a:gd name="connsiteX37" fmla="*/ 341702 w 5827436"/>
                <a:gd name="connsiteY37" fmla="*/ 1326671 h 6189784"/>
                <a:gd name="connsiteX38" fmla="*/ 536421 w 5827436"/>
                <a:gd name="connsiteY38" fmla="*/ 1131952 h 6189784"/>
                <a:gd name="connsiteX39" fmla="*/ 341702 w 5827436"/>
                <a:gd name="connsiteY39" fmla="*/ 937233 h 6189784"/>
                <a:gd name="connsiteX40" fmla="*/ 341702 w 5827436"/>
                <a:gd name="connsiteY40" fmla="*/ 298601 h 6189784"/>
                <a:gd name="connsiteX41" fmla="*/ 146983 w 5827436"/>
                <a:gd name="connsiteY41" fmla="*/ 493320 h 6189784"/>
                <a:gd name="connsiteX42" fmla="*/ 341702 w 5827436"/>
                <a:gd name="connsiteY42" fmla="*/ 688039 h 6189784"/>
                <a:gd name="connsiteX43" fmla="*/ 536421 w 5827436"/>
                <a:gd name="connsiteY43" fmla="*/ 493320 h 6189784"/>
                <a:gd name="connsiteX44" fmla="*/ 341702 w 5827436"/>
                <a:gd name="connsiteY44" fmla="*/ 298601 h 6189784"/>
                <a:gd name="connsiteX45" fmla="*/ 0 w 5827436"/>
                <a:gd name="connsiteY45" fmla="*/ 0 h 6189784"/>
                <a:gd name="connsiteX46" fmla="*/ 5166932 w 5827436"/>
                <a:gd name="connsiteY46" fmla="*/ 0 h 6189784"/>
                <a:gd name="connsiteX47" fmla="*/ 5827436 w 5827436"/>
                <a:gd name="connsiteY47" fmla="*/ 639776 h 6189784"/>
                <a:gd name="connsiteX48" fmla="*/ 5827436 w 5827436"/>
                <a:gd name="connsiteY48" fmla="*/ 5550008 h 6189784"/>
                <a:gd name="connsiteX49" fmla="*/ 5166932 w 5827436"/>
                <a:gd name="connsiteY49" fmla="*/ 6189784 h 6189784"/>
                <a:gd name="connsiteX50" fmla="*/ 0 w 5827436"/>
                <a:gd name="connsiteY50" fmla="*/ 6189784 h 618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827436" h="6189784">
                  <a:moveTo>
                    <a:pt x="341702" y="5368969"/>
                  </a:moveTo>
                  <a:cubicBezTo>
                    <a:pt x="234162" y="5368969"/>
                    <a:pt x="146983" y="5456148"/>
                    <a:pt x="146983" y="5563688"/>
                  </a:cubicBezTo>
                  <a:cubicBezTo>
                    <a:pt x="146983" y="5671228"/>
                    <a:pt x="234162" y="5758407"/>
                    <a:pt x="341702" y="5758407"/>
                  </a:cubicBezTo>
                  <a:cubicBezTo>
                    <a:pt x="449242" y="5758407"/>
                    <a:pt x="536421" y="5671228"/>
                    <a:pt x="536421" y="5563688"/>
                  </a:cubicBezTo>
                  <a:cubicBezTo>
                    <a:pt x="536421" y="5456148"/>
                    <a:pt x="449242" y="5368969"/>
                    <a:pt x="341702" y="5368969"/>
                  </a:cubicBezTo>
                  <a:close/>
                  <a:moveTo>
                    <a:pt x="341702" y="4741485"/>
                  </a:moveTo>
                  <a:cubicBezTo>
                    <a:pt x="234162" y="4741485"/>
                    <a:pt x="146983" y="4837382"/>
                    <a:pt x="146983" y="4955676"/>
                  </a:cubicBezTo>
                  <a:cubicBezTo>
                    <a:pt x="146983" y="5073970"/>
                    <a:pt x="234162" y="5169867"/>
                    <a:pt x="341702" y="5169867"/>
                  </a:cubicBezTo>
                  <a:cubicBezTo>
                    <a:pt x="449242" y="5169867"/>
                    <a:pt x="536421" y="5073970"/>
                    <a:pt x="536421" y="4955676"/>
                  </a:cubicBezTo>
                  <a:cubicBezTo>
                    <a:pt x="536421" y="4837382"/>
                    <a:pt x="449242" y="4741485"/>
                    <a:pt x="341702" y="4741485"/>
                  </a:cubicBezTo>
                  <a:close/>
                  <a:moveTo>
                    <a:pt x="341702" y="4122832"/>
                  </a:moveTo>
                  <a:cubicBezTo>
                    <a:pt x="234162" y="4122832"/>
                    <a:pt x="146983" y="4210011"/>
                    <a:pt x="146983" y="4317551"/>
                  </a:cubicBezTo>
                  <a:cubicBezTo>
                    <a:pt x="146983" y="4425091"/>
                    <a:pt x="234162" y="4512270"/>
                    <a:pt x="341702" y="4512270"/>
                  </a:cubicBezTo>
                  <a:cubicBezTo>
                    <a:pt x="449242" y="4512270"/>
                    <a:pt x="536421" y="4425091"/>
                    <a:pt x="536421" y="4317551"/>
                  </a:cubicBezTo>
                  <a:cubicBezTo>
                    <a:pt x="536421" y="4210011"/>
                    <a:pt x="449242" y="4122832"/>
                    <a:pt x="341702" y="4122832"/>
                  </a:cubicBezTo>
                  <a:close/>
                  <a:moveTo>
                    <a:pt x="341702" y="3500888"/>
                  </a:moveTo>
                  <a:cubicBezTo>
                    <a:pt x="234162" y="3500888"/>
                    <a:pt x="146983" y="3588067"/>
                    <a:pt x="146983" y="3695607"/>
                  </a:cubicBezTo>
                  <a:cubicBezTo>
                    <a:pt x="146983" y="3803147"/>
                    <a:pt x="234162" y="3890326"/>
                    <a:pt x="341702" y="3890326"/>
                  </a:cubicBezTo>
                  <a:cubicBezTo>
                    <a:pt x="449242" y="3890326"/>
                    <a:pt x="536421" y="3803147"/>
                    <a:pt x="536421" y="3695607"/>
                  </a:cubicBezTo>
                  <a:cubicBezTo>
                    <a:pt x="536421" y="3588067"/>
                    <a:pt x="449242" y="3500888"/>
                    <a:pt x="341702" y="3500888"/>
                  </a:cubicBezTo>
                  <a:close/>
                  <a:moveTo>
                    <a:pt x="341702" y="2865467"/>
                  </a:moveTo>
                  <a:cubicBezTo>
                    <a:pt x="234162" y="2865467"/>
                    <a:pt x="146983" y="2952646"/>
                    <a:pt x="146983" y="3060186"/>
                  </a:cubicBezTo>
                  <a:cubicBezTo>
                    <a:pt x="146983" y="3167726"/>
                    <a:pt x="234162" y="3254905"/>
                    <a:pt x="341702" y="3254905"/>
                  </a:cubicBezTo>
                  <a:cubicBezTo>
                    <a:pt x="449242" y="3254905"/>
                    <a:pt x="536421" y="3167726"/>
                    <a:pt x="536421" y="3060186"/>
                  </a:cubicBezTo>
                  <a:cubicBezTo>
                    <a:pt x="536421" y="2952646"/>
                    <a:pt x="449242" y="2865467"/>
                    <a:pt x="341702" y="2865467"/>
                  </a:cubicBezTo>
                  <a:close/>
                  <a:moveTo>
                    <a:pt x="341702" y="2239371"/>
                  </a:moveTo>
                  <a:cubicBezTo>
                    <a:pt x="234162" y="2239371"/>
                    <a:pt x="146983" y="2326550"/>
                    <a:pt x="146983" y="2434090"/>
                  </a:cubicBezTo>
                  <a:cubicBezTo>
                    <a:pt x="146983" y="2541630"/>
                    <a:pt x="234162" y="2628809"/>
                    <a:pt x="341702" y="2628809"/>
                  </a:cubicBezTo>
                  <a:cubicBezTo>
                    <a:pt x="449242" y="2628809"/>
                    <a:pt x="536421" y="2541630"/>
                    <a:pt x="536421" y="2434090"/>
                  </a:cubicBezTo>
                  <a:cubicBezTo>
                    <a:pt x="536421" y="2326550"/>
                    <a:pt x="449242" y="2239371"/>
                    <a:pt x="341702" y="2239371"/>
                  </a:cubicBezTo>
                  <a:close/>
                  <a:moveTo>
                    <a:pt x="341702" y="1594569"/>
                  </a:moveTo>
                  <a:cubicBezTo>
                    <a:pt x="234162" y="1594569"/>
                    <a:pt x="146983" y="1681748"/>
                    <a:pt x="146983" y="1789288"/>
                  </a:cubicBezTo>
                  <a:cubicBezTo>
                    <a:pt x="146983" y="1896827"/>
                    <a:pt x="234162" y="1984006"/>
                    <a:pt x="341702" y="1984006"/>
                  </a:cubicBezTo>
                  <a:cubicBezTo>
                    <a:pt x="449242" y="1984006"/>
                    <a:pt x="536421" y="1896827"/>
                    <a:pt x="536421" y="1789288"/>
                  </a:cubicBezTo>
                  <a:cubicBezTo>
                    <a:pt x="536421" y="1681748"/>
                    <a:pt x="449242" y="1594569"/>
                    <a:pt x="341702" y="1594569"/>
                  </a:cubicBezTo>
                  <a:close/>
                  <a:moveTo>
                    <a:pt x="341702" y="937233"/>
                  </a:moveTo>
                  <a:cubicBezTo>
                    <a:pt x="234162" y="937233"/>
                    <a:pt x="146983" y="1024412"/>
                    <a:pt x="146983" y="1131952"/>
                  </a:cubicBezTo>
                  <a:cubicBezTo>
                    <a:pt x="146983" y="1239492"/>
                    <a:pt x="234162" y="1326671"/>
                    <a:pt x="341702" y="1326671"/>
                  </a:cubicBezTo>
                  <a:cubicBezTo>
                    <a:pt x="449242" y="1326671"/>
                    <a:pt x="536421" y="1239492"/>
                    <a:pt x="536421" y="1131952"/>
                  </a:cubicBezTo>
                  <a:cubicBezTo>
                    <a:pt x="536421" y="1024412"/>
                    <a:pt x="449242" y="937233"/>
                    <a:pt x="341702" y="937233"/>
                  </a:cubicBezTo>
                  <a:close/>
                  <a:moveTo>
                    <a:pt x="341702" y="298601"/>
                  </a:moveTo>
                  <a:cubicBezTo>
                    <a:pt x="234162" y="298601"/>
                    <a:pt x="146983" y="385780"/>
                    <a:pt x="146983" y="493320"/>
                  </a:cubicBezTo>
                  <a:cubicBezTo>
                    <a:pt x="146983" y="600860"/>
                    <a:pt x="234162" y="688039"/>
                    <a:pt x="341702" y="688039"/>
                  </a:cubicBezTo>
                  <a:cubicBezTo>
                    <a:pt x="449242" y="688039"/>
                    <a:pt x="536421" y="600860"/>
                    <a:pt x="536421" y="493320"/>
                  </a:cubicBezTo>
                  <a:cubicBezTo>
                    <a:pt x="536421" y="385780"/>
                    <a:pt x="449242" y="298601"/>
                    <a:pt x="341702" y="298601"/>
                  </a:cubicBezTo>
                  <a:close/>
                  <a:moveTo>
                    <a:pt x="0" y="0"/>
                  </a:moveTo>
                  <a:lnTo>
                    <a:pt x="5166932" y="0"/>
                  </a:lnTo>
                  <a:cubicBezTo>
                    <a:pt x="5531719" y="0"/>
                    <a:pt x="5827436" y="286437"/>
                    <a:pt x="5827436" y="639776"/>
                  </a:cubicBezTo>
                  <a:lnTo>
                    <a:pt x="5827436" y="5550008"/>
                  </a:lnTo>
                  <a:cubicBezTo>
                    <a:pt x="5827436" y="5903347"/>
                    <a:pt x="5531719" y="6189784"/>
                    <a:pt x="5166932" y="6189784"/>
                  </a:cubicBezTo>
                  <a:lnTo>
                    <a:pt x="0" y="6189784"/>
                  </a:lnTo>
                  <a:close/>
                </a:path>
              </a:pathLst>
            </a:custGeom>
            <a:solidFill>
              <a:srgbClr val="DD5D43"/>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lock Arc 21">
              <a:extLst>
                <a:ext uri="{FF2B5EF4-FFF2-40B4-BE49-F238E27FC236}">
                  <a16:creationId xmlns:a16="http://schemas.microsoft.com/office/drawing/2014/main" id="{FDE20BE7-E63F-666A-FB43-1A7A5CCDC1DE}"/>
                </a:ext>
              </a:extLst>
            </p:cNvPr>
            <p:cNvSpPr/>
            <p:nvPr/>
          </p:nvSpPr>
          <p:spPr>
            <a:xfrm rot="19707457" flipH="1">
              <a:off x="5578167" y="121742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EBDB669F-4369-6610-0FF5-0092BF0EC1F5}"/>
                </a:ext>
              </a:extLst>
            </p:cNvPr>
            <p:cNvSpPr/>
            <p:nvPr/>
          </p:nvSpPr>
          <p:spPr>
            <a:xfrm rot="20330280" flipH="1">
              <a:off x="5544683" y="3712925"/>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D647B6D2-2428-7825-F793-32C10995A38F}"/>
                </a:ext>
              </a:extLst>
            </p:cNvPr>
            <p:cNvSpPr/>
            <p:nvPr/>
          </p:nvSpPr>
          <p:spPr>
            <a:xfrm rot="20081647" flipH="1">
              <a:off x="5531327" y="436709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EAFF0C66-A71F-3889-960D-6DAACF272BB1}"/>
                </a:ext>
              </a:extLst>
            </p:cNvPr>
            <p:cNvSpPr/>
            <p:nvPr/>
          </p:nvSpPr>
          <p:spPr>
            <a:xfrm rot="20081647" flipH="1">
              <a:off x="5542079" y="5016292"/>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F915483B-7142-7EBF-4437-C7DAF4B5B48E}"/>
                </a:ext>
              </a:extLst>
            </p:cNvPr>
            <p:cNvSpPr/>
            <p:nvPr/>
          </p:nvSpPr>
          <p:spPr>
            <a:xfrm rot="20081647" flipH="1">
              <a:off x="5559797" y="5635300"/>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lock Arc 26">
              <a:extLst>
                <a:ext uri="{FF2B5EF4-FFF2-40B4-BE49-F238E27FC236}">
                  <a16:creationId xmlns:a16="http://schemas.microsoft.com/office/drawing/2014/main" id="{593B6245-95E9-EA4D-7567-F0FFFFB31078}"/>
                </a:ext>
              </a:extLst>
            </p:cNvPr>
            <p:cNvSpPr/>
            <p:nvPr/>
          </p:nvSpPr>
          <p:spPr>
            <a:xfrm rot="19688594" flipH="1">
              <a:off x="5562693" y="1842508"/>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lock Arc 27">
              <a:extLst>
                <a:ext uri="{FF2B5EF4-FFF2-40B4-BE49-F238E27FC236}">
                  <a16:creationId xmlns:a16="http://schemas.microsoft.com/office/drawing/2014/main" id="{5DEE63CB-353C-EA6F-52C3-B47BE557E2FB}"/>
                </a:ext>
              </a:extLst>
            </p:cNvPr>
            <p:cNvSpPr/>
            <p:nvPr/>
          </p:nvSpPr>
          <p:spPr>
            <a:xfrm rot="20174136" flipH="1">
              <a:off x="5541605" y="2517174"/>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lock Arc 28">
              <a:extLst>
                <a:ext uri="{FF2B5EF4-FFF2-40B4-BE49-F238E27FC236}">
                  <a16:creationId xmlns:a16="http://schemas.microsoft.com/office/drawing/2014/main" id="{ED6FFC99-9E6D-DF4F-4219-A14EC6B3BB49}"/>
                </a:ext>
              </a:extLst>
            </p:cNvPr>
            <p:cNvSpPr/>
            <p:nvPr/>
          </p:nvSpPr>
          <p:spPr>
            <a:xfrm rot="20361806" flipH="1">
              <a:off x="5533673" y="3111217"/>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a:extLst>
                <a:ext uri="{FF2B5EF4-FFF2-40B4-BE49-F238E27FC236}">
                  <a16:creationId xmlns:a16="http://schemas.microsoft.com/office/drawing/2014/main" id="{1BC57384-AA46-5AE1-9A3B-EC946514F8F3}"/>
                </a:ext>
              </a:extLst>
            </p:cNvPr>
            <p:cNvSpPr/>
            <p:nvPr/>
          </p:nvSpPr>
          <p:spPr>
            <a:xfrm rot="20081647" flipH="1">
              <a:off x="5560122" y="635096"/>
              <a:ext cx="625039" cy="522869"/>
            </a:xfrm>
            <a:prstGeom prst="blockArc">
              <a:avLst>
                <a:gd name="adj1" fmla="val 10764525"/>
                <a:gd name="adj2" fmla="val 658941"/>
                <a:gd name="adj3" fmla="val 21076"/>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 name="Group 30">
              <a:extLst>
                <a:ext uri="{FF2B5EF4-FFF2-40B4-BE49-F238E27FC236}">
                  <a16:creationId xmlns:a16="http://schemas.microsoft.com/office/drawing/2014/main" id="{857810F9-1239-8FFE-2DD5-BF93FFBC7149}"/>
                </a:ext>
              </a:extLst>
            </p:cNvPr>
            <p:cNvGrpSpPr/>
            <p:nvPr/>
          </p:nvGrpSpPr>
          <p:grpSpPr>
            <a:xfrm>
              <a:off x="895359" y="740965"/>
              <a:ext cx="4376810" cy="5486827"/>
              <a:chOff x="6665024" y="631107"/>
              <a:chExt cx="4376810" cy="5486827"/>
            </a:xfrm>
          </p:grpSpPr>
          <p:sp>
            <p:nvSpPr>
              <p:cNvPr id="33" name="Freeform 37">
                <a:extLst>
                  <a:ext uri="{FF2B5EF4-FFF2-40B4-BE49-F238E27FC236}">
                    <a16:creationId xmlns:a16="http://schemas.microsoft.com/office/drawing/2014/main" id="{8647655F-A682-BBF4-A6B0-3D341F8F0CB0}"/>
                  </a:ext>
                </a:extLst>
              </p:cNvPr>
              <p:cNvSpPr/>
              <p:nvPr/>
            </p:nvSpPr>
            <p:spPr>
              <a:xfrm>
                <a:off x="6665024" y="658817"/>
                <a:ext cx="4376810" cy="5459117"/>
              </a:xfrm>
              <a:custGeom>
                <a:avLst/>
                <a:gdLst>
                  <a:gd name="connsiteX0" fmla="*/ 578049 w 5338299"/>
                  <a:gd name="connsiteY0" fmla="*/ 0 h 5592577"/>
                  <a:gd name="connsiteX1" fmla="*/ 5338299 w 5338299"/>
                  <a:gd name="connsiteY1" fmla="*/ 0 h 5592577"/>
                  <a:gd name="connsiteX2" fmla="*/ 5338299 w 5338299"/>
                  <a:gd name="connsiteY2" fmla="*/ 5592577 h 5592577"/>
                  <a:gd name="connsiteX3" fmla="*/ 578049 w 5338299"/>
                  <a:gd name="connsiteY3" fmla="*/ 5592577 h 5592577"/>
                  <a:gd name="connsiteX4" fmla="*/ 0 w 5338299"/>
                  <a:gd name="connsiteY4" fmla="*/ 5014528 h 5592577"/>
                  <a:gd name="connsiteX5" fmla="*/ 0 w 5338299"/>
                  <a:gd name="connsiteY5" fmla="*/ 578049 h 5592577"/>
                  <a:gd name="connsiteX6" fmla="*/ 578049 w 5338299"/>
                  <a:gd name="connsiteY6" fmla="*/ 0 h 559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8299" h="5592577">
                    <a:moveTo>
                      <a:pt x="578049" y="0"/>
                    </a:moveTo>
                    <a:lnTo>
                      <a:pt x="5338299" y="0"/>
                    </a:lnTo>
                    <a:lnTo>
                      <a:pt x="5338299" y="5592577"/>
                    </a:lnTo>
                    <a:lnTo>
                      <a:pt x="578049" y="5592577"/>
                    </a:lnTo>
                    <a:cubicBezTo>
                      <a:pt x="258801" y="5592577"/>
                      <a:pt x="0" y="5333776"/>
                      <a:pt x="0" y="5014528"/>
                    </a:cubicBezTo>
                    <a:lnTo>
                      <a:pt x="0" y="578049"/>
                    </a:lnTo>
                    <a:cubicBezTo>
                      <a:pt x="0" y="258801"/>
                      <a:pt x="258801" y="0"/>
                      <a:pt x="578049" y="0"/>
                    </a:cubicBezTo>
                    <a:close/>
                  </a:path>
                </a:pathLst>
              </a:custGeom>
              <a:solidFill>
                <a:srgbClr val="DD5D43"/>
              </a:solidFill>
              <a:ln w="38100">
                <a:solidFill>
                  <a:srgbClr val="99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14">
                <a:extLst>
                  <a:ext uri="{FF2B5EF4-FFF2-40B4-BE49-F238E27FC236}">
                    <a16:creationId xmlns:a16="http://schemas.microsoft.com/office/drawing/2014/main" id="{0D3DB2DA-97AE-6431-5021-6495BBC996F3}"/>
                  </a:ext>
                </a:extLst>
              </p:cNvPr>
              <p:cNvSpPr/>
              <p:nvPr/>
            </p:nvSpPr>
            <p:spPr>
              <a:xfrm flipH="1">
                <a:off x="7014283" y="1699100"/>
                <a:ext cx="3998363" cy="4391127"/>
              </a:xfrm>
              <a:custGeom>
                <a:avLst/>
                <a:gdLst>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Lst>
                <a:ahLst/>
                <a:cxnLst>
                  <a:cxn ang="0">
                    <a:pos x="connsiteX0" y="connsiteY0"/>
                  </a:cxn>
                  <a:cxn ang="0">
                    <a:pos x="connsiteX1" y="connsiteY1"/>
                  </a:cxn>
                  <a:cxn ang="0">
                    <a:pos x="connsiteX2" y="connsiteY2"/>
                  </a:cxn>
                  <a:cxn ang="0">
                    <a:pos x="connsiteX3" y="connsiteY3"/>
                  </a:cxn>
                </a:cxnLst>
                <a:rect l="l" t="t" r="r" b="b"/>
                <a:pathLst>
                  <a:path w="3349327" h="2880694">
                    <a:moveTo>
                      <a:pt x="0" y="2880694"/>
                    </a:moveTo>
                    <a:lnTo>
                      <a:pt x="0" y="0"/>
                    </a:lnTo>
                    <a:cubicBezTo>
                      <a:pt x="1116442" y="960231"/>
                      <a:pt x="263408" y="2047071"/>
                      <a:pt x="3349327" y="2880694"/>
                    </a:cubicBezTo>
                    <a:lnTo>
                      <a:pt x="0" y="2880694"/>
                    </a:lnTo>
                    <a:close/>
                  </a:path>
                </a:pathLst>
              </a:custGeom>
              <a:solidFill>
                <a:schemeClr val="accent2">
                  <a:lumMod val="40000"/>
                  <a:lumOff val="60000"/>
                  <a:alpha val="1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14">
                <a:extLst>
                  <a:ext uri="{FF2B5EF4-FFF2-40B4-BE49-F238E27FC236}">
                    <a16:creationId xmlns:a16="http://schemas.microsoft.com/office/drawing/2014/main" id="{BD3B8AEE-40F9-5C76-07F7-3BE92152894B}"/>
                  </a:ext>
                </a:extLst>
              </p:cNvPr>
              <p:cNvSpPr/>
              <p:nvPr/>
            </p:nvSpPr>
            <p:spPr>
              <a:xfrm flipH="1">
                <a:off x="7973709" y="2692028"/>
                <a:ext cx="3038936" cy="3398199"/>
              </a:xfrm>
              <a:custGeom>
                <a:avLst/>
                <a:gdLst>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Lst>
                <a:ahLst/>
                <a:cxnLst>
                  <a:cxn ang="0">
                    <a:pos x="connsiteX0" y="connsiteY0"/>
                  </a:cxn>
                  <a:cxn ang="0">
                    <a:pos x="connsiteX1" y="connsiteY1"/>
                  </a:cxn>
                  <a:cxn ang="0">
                    <a:pos x="connsiteX2" y="connsiteY2"/>
                  </a:cxn>
                  <a:cxn ang="0">
                    <a:pos x="connsiteX3" y="connsiteY3"/>
                  </a:cxn>
                </a:cxnLst>
                <a:rect l="l" t="t" r="r" b="b"/>
                <a:pathLst>
                  <a:path w="3349327" h="2880694">
                    <a:moveTo>
                      <a:pt x="0" y="2880694"/>
                    </a:moveTo>
                    <a:lnTo>
                      <a:pt x="0" y="0"/>
                    </a:lnTo>
                    <a:cubicBezTo>
                      <a:pt x="1116442" y="960231"/>
                      <a:pt x="263408" y="2047071"/>
                      <a:pt x="3349327" y="2880694"/>
                    </a:cubicBezTo>
                    <a:lnTo>
                      <a:pt x="0" y="2880694"/>
                    </a:lnTo>
                    <a:close/>
                  </a:path>
                </a:pathLst>
              </a:custGeom>
              <a:solidFill>
                <a:schemeClr val="accent2">
                  <a:lumMod val="40000"/>
                  <a:lumOff val="60000"/>
                  <a:alpha val="1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9498EFD1-D6CA-9AFD-09FD-FDDED77ABCFA}"/>
                  </a:ext>
                </a:extLst>
              </p:cNvPr>
              <p:cNvGrpSpPr/>
              <p:nvPr/>
            </p:nvGrpSpPr>
            <p:grpSpPr>
              <a:xfrm flipH="1" flipV="1">
                <a:off x="9107565" y="631107"/>
                <a:ext cx="1905081" cy="4500987"/>
                <a:chOff x="-9294675" y="2478258"/>
                <a:chExt cx="4406749" cy="3722411"/>
              </a:xfrm>
              <a:scene3d>
                <a:camera prst="orthographicFront">
                  <a:rot lat="0" lon="0" rev="0"/>
                </a:camera>
                <a:lightRig rig="balanced" dir="t">
                  <a:rot lat="0" lon="0" rev="8700000"/>
                </a:lightRig>
              </a:scene3d>
            </p:grpSpPr>
            <p:sp>
              <p:nvSpPr>
                <p:cNvPr id="37" name="Right Triangle 14">
                  <a:extLst>
                    <a:ext uri="{FF2B5EF4-FFF2-40B4-BE49-F238E27FC236}">
                      <a16:creationId xmlns:a16="http://schemas.microsoft.com/office/drawing/2014/main" id="{62C17630-4469-C67E-7A26-24A48830F64E}"/>
                    </a:ext>
                  </a:extLst>
                </p:cNvPr>
                <p:cNvSpPr/>
                <p:nvPr/>
              </p:nvSpPr>
              <p:spPr>
                <a:xfrm>
                  <a:off x="-9294673" y="2478258"/>
                  <a:ext cx="4406747" cy="3722411"/>
                </a:xfrm>
                <a:custGeom>
                  <a:avLst/>
                  <a:gdLst>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Lst>
                  <a:ahLst/>
                  <a:cxnLst>
                    <a:cxn ang="0">
                      <a:pos x="connsiteX0" y="connsiteY0"/>
                    </a:cxn>
                    <a:cxn ang="0">
                      <a:pos x="connsiteX1" y="connsiteY1"/>
                    </a:cxn>
                    <a:cxn ang="0">
                      <a:pos x="connsiteX2" y="connsiteY2"/>
                    </a:cxn>
                    <a:cxn ang="0">
                      <a:pos x="connsiteX3" y="connsiteY3"/>
                    </a:cxn>
                  </a:cxnLst>
                  <a:rect l="l" t="t" r="r" b="b"/>
                  <a:pathLst>
                    <a:path w="3349327" h="2880694">
                      <a:moveTo>
                        <a:pt x="0" y="2880694"/>
                      </a:moveTo>
                      <a:lnTo>
                        <a:pt x="0" y="0"/>
                      </a:lnTo>
                      <a:cubicBezTo>
                        <a:pt x="1116442" y="960231"/>
                        <a:pt x="263408" y="2047071"/>
                        <a:pt x="3349327" y="2880694"/>
                      </a:cubicBezTo>
                      <a:lnTo>
                        <a:pt x="0" y="2880694"/>
                      </a:lnTo>
                      <a:close/>
                    </a:path>
                  </a:pathLst>
                </a:custGeom>
                <a:solidFill>
                  <a:schemeClr val="accent2">
                    <a:lumMod val="40000"/>
                    <a:lumOff val="60000"/>
                    <a:alpha val="17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14">
                  <a:extLst>
                    <a:ext uri="{FF2B5EF4-FFF2-40B4-BE49-F238E27FC236}">
                      <a16:creationId xmlns:a16="http://schemas.microsoft.com/office/drawing/2014/main" id="{645FDDB3-5F22-BAF0-0D81-2C3A9CB37226}"/>
                    </a:ext>
                  </a:extLst>
                </p:cNvPr>
                <p:cNvSpPr/>
                <p:nvPr/>
              </p:nvSpPr>
              <p:spPr>
                <a:xfrm>
                  <a:off x="-9294675" y="3319975"/>
                  <a:ext cx="3349328" cy="2880694"/>
                </a:xfrm>
                <a:custGeom>
                  <a:avLst/>
                  <a:gdLst>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 name="connsiteX0" fmla="*/ 0 w 3349327"/>
                    <a:gd name="connsiteY0" fmla="*/ 2880694 h 2880694"/>
                    <a:gd name="connsiteX1" fmla="*/ 0 w 3349327"/>
                    <a:gd name="connsiteY1" fmla="*/ 0 h 2880694"/>
                    <a:gd name="connsiteX2" fmla="*/ 3349327 w 3349327"/>
                    <a:gd name="connsiteY2" fmla="*/ 2880694 h 2880694"/>
                    <a:gd name="connsiteX3" fmla="*/ 0 w 3349327"/>
                    <a:gd name="connsiteY3" fmla="*/ 2880694 h 2880694"/>
                  </a:gdLst>
                  <a:ahLst/>
                  <a:cxnLst>
                    <a:cxn ang="0">
                      <a:pos x="connsiteX0" y="connsiteY0"/>
                    </a:cxn>
                    <a:cxn ang="0">
                      <a:pos x="connsiteX1" y="connsiteY1"/>
                    </a:cxn>
                    <a:cxn ang="0">
                      <a:pos x="connsiteX2" y="connsiteY2"/>
                    </a:cxn>
                    <a:cxn ang="0">
                      <a:pos x="connsiteX3" y="connsiteY3"/>
                    </a:cxn>
                  </a:cxnLst>
                  <a:rect l="l" t="t" r="r" b="b"/>
                  <a:pathLst>
                    <a:path w="3349327" h="2880694">
                      <a:moveTo>
                        <a:pt x="0" y="2880694"/>
                      </a:moveTo>
                      <a:lnTo>
                        <a:pt x="0" y="0"/>
                      </a:lnTo>
                      <a:cubicBezTo>
                        <a:pt x="1116442" y="960231"/>
                        <a:pt x="263408" y="2047071"/>
                        <a:pt x="3349327" y="2880694"/>
                      </a:cubicBezTo>
                      <a:lnTo>
                        <a:pt x="0" y="2880694"/>
                      </a:lnTo>
                      <a:close/>
                    </a:path>
                  </a:pathLst>
                </a:custGeom>
                <a:solidFill>
                  <a:schemeClr val="accent2">
                    <a:lumMod val="40000"/>
                    <a:lumOff val="60000"/>
                    <a:alpha val="17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4B16CE66-7DAB-D384-4148-83D79BD1C439}"/>
                </a:ext>
              </a:extLst>
            </p:cNvPr>
            <p:cNvSpPr txBox="1"/>
            <p:nvPr/>
          </p:nvSpPr>
          <p:spPr>
            <a:xfrm>
              <a:off x="1326868" y="2188447"/>
              <a:ext cx="3593751"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7200" dirty="0">
                  <a:solidFill>
                    <a:srgbClr val="FFE89F"/>
                  </a:solidFill>
                </a:rPr>
                <a:t>THE END</a:t>
              </a:r>
            </a:p>
          </p:txBody>
        </p:sp>
      </p:grpSp>
    </p:spTree>
    <p:extLst>
      <p:ext uri="{BB962C8B-B14F-4D97-AF65-F5344CB8AC3E}">
        <p14:creationId xmlns:p14="http://schemas.microsoft.com/office/powerpoint/2010/main" val="2994321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ACE7FA-F4E6-933E-6B24-1CEFAEFB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76051"/>
          </a:xfrm>
          <a:prstGeom prst="rect">
            <a:avLst/>
          </a:prstGeom>
        </p:spPr>
      </p:pic>
      <p:sp>
        <p:nvSpPr>
          <p:cNvPr id="9" name="Rounded Rectangle 7">
            <a:extLst>
              <a:ext uri="{FF2B5EF4-FFF2-40B4-BE49-F238E27FC236}">
                <a16:creationId xmlns:a16="http://schemas.microsoft.com/office/drawing/2014/main" id="{5D50B9D5-17CC-16AE-9126-F1DAAAF8F6E5}"/>
              </a:ext>
            </a:extLst>
          </p:cNvPr>
          <p:cNvSpPr/>
          <p:nvPr/>
        </p:nvSpPr>
        <p:spPr>
          <a:xfrm>
            <a:off x="714375" y="419397"/>
            <a:ext cx="10801350" cy="6138566"/>
          </a:xfrm>
          <a:prstGeom prst="roundRect">
            <a:avLst>
              <a:gd name="adj" fmla="val 9066"/>
            </a:avLst>
          </a:prstGeom>
          <a:solidFill>
            <a:schemeClr val="bg1"/>
          </a:solidFill>
          <a:ln w="76200">
            <a:solidFill>
              <a:srgbClr val="FBB3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632611" y="1145582"/>
            <a:ext cx="1454728" cy="1268425"/>
            <a:chOff x="3990725" y="-180002"/>
            <a:chExt cx="1460354" cy="1348019"/>
          </a:xfrm>
        </p:grpSpPr>
        <p:pic>
          <p:nvPicPr>
            <p:cNvPr id="18" name="Picture 17"/>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3990725" y="-180002"/>
              <a:ext cx="1460354" cy="1348019"/>
            </a:xfrm>
            <a:prstGeom prst="rect">
              <a:avLst/>
            </a:prstGeom>
          </p:spPr>
        </p:pic>
        <p:sp>
          <p:nvSpPr>
            <p:cNvPr id="19" name="Rectangle 18"/>
            <p:cNvSpPr/>
            <p:nvPr/>
          </p:nvSpPr>
          <p:spPr>
            <a:xfrm>
              <a:off x="4503037" y="93234"/>
              <a:ext cx="494347" cy="883142"/>
            </a:xfrm>
            <a:prstGeom prst="rect">
              <a:avLst/>
            </a:prstGeom>
          </p:spPr>
          <p:txBody>
            <a:bodyPr wrap="none">
              <a:spAutoFit/>
            </a:bodyPr>
            <a:lstStyle/>
            <a:p>
              <a:r>
                <a:rPr lang="en-US" sz="4800" b="1" dirty="0">
                  <a:solidFill>
                    <a:schemeClr val="bg1"/>
                  </a:solidFill>
                  <a:latin typeface="Times New Roman" panose="02020603050405020304" pitchFamily="18" charset="0"/>
                  <a:cs typeface="Times New Roman" panose="02020603050405020304" pitchFamily="18" charset="0"/>
                </a:rPr>
                <a:t>3</a:t>
              </a:r>
              <a:endParaRPr lang="en-US" sz="4800" b="1" dirty="0">
                <a:solidFill>
                  <a:schemeClr val="bg1"/>
                </a:solidFill>
              </a:endParaRPr>
            </a:p>
          </p:txBody>
        </p:sp>
      </p:grpSp>
      <p:sp>
        <p:nvSpPr>
          <p:cNvPr id="2" name="TextBox 1">
            <a:extLst>
              <a:ext uri="{FF2B5EF4-FFF2-40B4-BE49-F238E27FC236}">
                <a16:creationId xmlns:a16="http://schemas.microsoft.com/office/drawing/2014/main" id="{8C1A1EAC-341F-7077-2BDD-EE7BDF4DA187}"/>
              </a:ext>
            </a:extLst>
          </p:cNvPr>
          <p:cNvSpPr txBox="1"/>
          <p:nvPr/>
        </p:nvSpPr>
        <p:spPr>
          <a:xfrm>
            <a:off x="2217812" y="2700581"/>
            <a:ext cx="6413935" cy="1231106"/>
          </a:xfrm>
          <a:prstGeom prst="rect">
            <a:avLst/>
          </a:prstGeom>
          <a:noFill/>
        </p:spPr>
        <p:txBody>
          <a:bodyPr wrap="none" rtlCol="0">
            <a:spAutoFit/>
          </a:bodyPr>
          <a:lstStyle/>
          <a:p>
            <a:pPr algn="ctr"/>
            <a:r>
              <a:rPr lang="en-US" sz="3700" dirty="0" err="1">
                <a:solidFill>
                  <a:srgbClr val="002060"/>
                </a:solidFill>
                <a:latin typeface="Times New Roman" panose="02020603050405020304" pitchFamily="18" charset="0"/>
                <a:cs typeface="Times New Roman" panose="02020603050405020304" pitchFamily="18" charset="0"/>
              </a:rPr>
              <a:t>Vẽ</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xé</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dán</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miết</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bằng</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đất</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nặn</a:t>
            </a:r>
            <a:r>
              <a:rPr lang="en-US" sz="3700" dirty="0">
                <a:solidFill>
                  <a:srgbClr val="002060"/>
                </a:solidFill>
                <a:latin typeface="Times New Roman" panose="02020603050405020304" pitchFamily="18" charset="0"/>
                <a:cs typeface="Times New Roman" panose="02020603050405020304" pitchFamily="18" charset="0"/>
              </a:rPr>
              <a:t> </a:t>
            </a:r>
          </a:p>
          <a:p>
            <a:pPr algn="ctr"/>
            <a:r>
              <a:rPr lang="en-US" sz="3700" dirty="0" err="1">
                <a:solidFill>
                  <a:srgbClr val="002060"/>
                </a:solidFill>
                <a:latin typeface="Times New Roman" panose="02020603050405020304" pitchFamily="18" charset="0"/>
                <a:cs typeface="Times New Roman" panose="02020603050405020304" pitchFamily="18" charset="0"/>
              </a:rPr>
              <a:t>một</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bức</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tranh</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chủ</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đề</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trường</a:t>
            </a:r>
            <a:r>
              <a:rPr lang="en-US" sz="3700" dirty="0">
                <a:solidFill>
                  <a:srgbClr val="002060"/>
                </a:solidFill>
                <a:latin typeface="Times New Roman" panose="02020603050405020304" pitchFamily="18" charset="0"/>
                <a:cs typeface="Times New Roman" panose="02020603050405020304" pitchFamily="18" charset="0"/>
              </a:rPr>
              <a:t> </a:t>
            </a:r>
            <a:r>
              <a:rPr lang="en-US" sz="3700" dirty="0" err="1">
                <a:solidFill>
                  <a:srgbClr val="002060"/>
                </a:solidFill>
                <a:latin typeface="Times New Roman" panose="02020603050405020304" pitchFamily="18" charset="0"/>
                <a:cs typeface="Times New Roman" panose="02020603050405020304" pitchFamily="18" charset="0"/>
              </a:rPr>
              <a:t>em</a:t>
            </a:r>
            <a:r>
              <a:rPr lang="en-US" sz="3700" dirty="0">
                <a:solidFill>
                  <a:srgbClr val="002060"/>
                </a:solidFill>
                <a:latin typeface="Times New Roman" panose="02020603050405020304" pitchFamily="18" charset="0"/>
                <a:cs typeface="Times New Roman" panose="02020603050405020304" pitchFamily="18" charset="0"/>
              </a:rPr>
              <a:t>.</a:t>
            </a:r>
          </a:p>
        </p:txBody>
      </p:sp>
      <p:pic>
        <p:nvPicPr>
          <p:cNvPr id="3" name="Picture 3" descr="C:\Users\Admin\Downloads\girl-painting-goldfish-on-canvas-vector-18009403-removebg-preview.png">
            <a:extLst>
              <a:ext uri="{FF2B5EF4-FFF2-40B4-BE49-F238E27FC236}">
                <a16:creationId xmlns:a16="http://schemas.microsoft.com/office/drawing/2014/main" id="{146FA600-4D96-CE75-3FF8-0338DAA28941}"/>
              </a:ext>
            </a:extLst>
          </p:cNvPr>
          <p:cNvPicPr>
            <a:picLocks noChangeAspect="1" noChangeArrowheads="1"/>
          </p:cNvPicPr>
          <p:nvPr/>
        </p:nvPicPr>
        <p:blipFill>
          <a:blip r:embed="rId6"/>
          <a:srcRect/>
          <a:stretch>
            <a:fillRect/>
          </a:stretch>
        </p:blipFill>
        <p:spPr bwMode="auto">
          <a:xfrm>
            <a:off x="8524799" y="2711932"/>
            <a:ext cx="3560253" cy="4132605"/>
          </a:xfrm>
          <a:prstGeom prst="rect">
            <a:avLst/>
          </a:prstGeom>
          <a:noFill/>
        </p:spPr>
      </p:pic>
      <p:pic>
        <p:nvPicPr>
          <p:cNvPr id="4" name="Picture 1" descr="C:\Users\Admin\Downloads\kisspng-watercolor-painting-paintbrush-drawing-board-hand-painted-painting-pen-5a83b823d9e101.2227104215185817958924-removebg-preview.png">
            <a:extLst>
              <a:ext uri="{FF2B5EF4-FFF2-40B4-BE49-F238E27FC236}">
                <a16:creationId xmlns:a16="http://schemas.microsoft.com/office/drawing/2014/main" id="{EA41CDD6-A58D-BD91-3DF1-7E06394074A3}"/>
              </a:ext>
            </a:extLst>
          </p:cNvPr>
          <p:cNvPicPr>
            <a:picLocks noChangeAspect="1" noChangeArrowheads="1"/>
          </p:cNvPicPr>
          <p:nvPr/>
        </p:nvPicPr>
        <p:blipFill>
          <a:blip r:embed="rId7"/>
          <a:srcRect/>
          <a:stretch>
            <a:fillRect/>
          </a:stretch>
        </p:blipFill>
        <p:spPr bwMode="auto">
          <a:xfrm flipH="1">
            <a:off x="1501449" y="3822179"/>
            <a:ext cx="2229395" cy="2251891"/>
          </a:xfrm>
          <a:prstGeom prst="rect">
            <a:avLst/>
          </a:prstGeom>
          <a:noFill/>
        </p:spPr>
      </p:pic>
      <p:sp>
        <p:nvSpPr>
          <p:cNvPr id="7" name="TextBox 6">
            <a:extLst>
              <a:ext uri="{FF2B5EF4-FFF2-40B4-BE49-F238E27FC236}">
                <a16:creationId xmlns:a16="http://schemas.microsoft.com/office/drawing/2014/main" id="{DC1C4ED7-3D1F-A976-05C2-9C0879165949}"/>
              </a:ext>
            </a:extLst>
          </p:cNvPr>
          <p:cNvSpPr txBox="1"/>
          <p:nvPr/>
        </p:nvSpPr>
        <p:spPr>
          <a:xfrm>
            <a:off x="2900853" y="1476955"/>
            <a:ext cx="5475714"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Thực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hành</a:t>
            </a:r>
            <a:r>
              <a:rPr lang="en-US" sz="4000" b="1" dirty="0">
                <a:solidFill>
                  <a:srgbClr val="FF0000"/>
                </a:solidFill>
                <a:latin typeface="Times New Roman" pitchFamily="18" charset="0"/>
                <a:cs typeface="Times New Roman" pitchFamily="18" charset="0"/>
              </a:rPr>
              <a:t> – </a:t>
            </a:r>
            <a:r>
              <a:rPr lang="en-US" sz="4000" b="1" dirty="0" err="1">
                <a:solidFill>
                  <a:srgbClr val="FF0000"/>
                </a:solidFill>
                <a:latin typeface="Times New Roman" pitchFamily="18" charset="0"/>
                <a:cs typeface="Times New Roman" pitchFamily="18" charset="0"/>
              </a:rPr>
              <a:t>Sáng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tạo</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36534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484682-0672-6032-9BCD-4C6E8034B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6051"/>
          </a:xfrm>
          <a:prstGeom prst="rect">
            <a:avLst/>
          </a:prstGeom>
        </p:spPr>
      </p:pic>
      <p:sp>
        <p:nvSpPr>
          <p:cNvPr id="10" name="Rounded Rectangle 7">
            <a:extLst>
              <a:ext uri="{FF2B5EF4-FFF2-40B4-BE49-F238E27FC236}">
                <a16:creationId xmlns:a16="http://schemas.microsoft.com/office/drawing/2014/main" id="{8D8CD8DF-9387-3300-39BC-8F708D472AEF}"/>
              </a:ext>
            </a:extLst>
          </p:cNvPr>
          <p:cNvSpPr/>
          <p:nvPr/>
        </p:nvSpPr>
        <p:spPr>
          <a:xfrm>
            <a:off x="714375" y="419397"/>
            <a:ext cx="10801350" cy="6138566"/>
          </a:xfrm>
          <a:prstGeom prst="roundRect">
            <a:avLst>
              <a:gd name="adj" fmla="val 9066"/>
            </a:avLst>
          </a:prstGeom>
          <a:solidFill>
            <a:schemeClr val="bg1"/>
          </a:solidFill>
          <a:ln w="76200">
            <a:solidFill>
              <a:srgbClr val="FBB3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BA542D-13B7-EA44-7FBC-AD9DAD5688E7}"/>
              </a:ext>
            </a:extLst>
          </p:cNvPr>
          <p:cNvSpPr txBox="1"/>
          <p:nvPr/>
        </p:nvSpPr>
        <p:spPr>
          <a:xfrm>
            <a:off x="2462009" y="1752034"/>
            <a:ext cx="7586478" cy="2677656"/>
          </a:xfrm>
          <a:prstGeom prst="rect">
            <a:avLst/>
          </a:prstGeom>
          <a:noFill/>
        </p:spPr>
        <p:txBody>
          <a:bodyPr wrap="square">
            <a:spAutoFit/>
          </a:bodyPr>
          <a:lstStyle/>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vẽ</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hoạt</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động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đã</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sử</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dụng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màu</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sắc</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tranh</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như</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thế</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đã</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sử</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dụng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thêm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những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vật</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liệu</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để</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tạo</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thành</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bức</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tranh</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hãy</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kể</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lại</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kỉ</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niệm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mà</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ấn</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tượng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nhất</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trường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học</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C0C850C9-3ADB-3EB2-5A16-29F25BF89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745" y="3488680"/>
            <a:ext cx="3937999" cy="3937999"/>
          </a:xfrm>
          <a:prstGeom prst="rect">
            <a:avLst/>
          </a:prstGeom>
        </p:spPr>
      </p:pic>
      <p:sp>
        <p:nvSpPr>
          <p:cNvPr id="5" name="TextBox 4">
            <a:extLst>
              <a:ext uri="{FF2B5EF4-FFF2-40B4-BE49-F238E27FC236}">
                <a16:creationId xmlns:a16="http://schemas.microsoft.com/office/drawing/2014/main" id="{82E632FD-7C6E-2F9C-F5E6-63F505F8ACD0}"/>
              </a:ext>
            </a:extLst>
          </p:cNvPr>
          <p:cNvSpPr txBox="1"/>
          <p:nvPr/>
        </p:nvSpPr>
        <p:spPr>
          <a:xfrm>
            <a:off x="4167745" y="699667"/>
            <a:ext cx="4990011" cy="707886"/>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Phân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 </a:t>
            </a:r>
            <a:r>
              <a:rPr lang="en-US" sz="4000" b="1" dirty="0" err="1">
                <a:solidFill>
                  <a:srgbClr val="FF0000"/>
                </a:solidFill>
                <a:latin typeface="Times New Roman" pitchFamily="18" charset="0"/>
                <a:cs typeface="Times New Roman" pitchFamily="18" charset="0"/>
              </a:rPr>
              <a:t>đánh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giá</a:t>
            </a:r>
            <a:endParaRPr lang="en-US" sz="4000" b="1" dirty="0">
              <a:solidFill>
                <a:srgbClr val="FF0000"/>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79218EFC-4826-82D4-9D1E-50979D10F933}"/>
              </a:ext>
            </a:extLst>
          </p:cNvPr>
          <p:cNvGrpSpPr/>
          <p:nvPr/>
        </p:nvGrpSpPr>
        <p:grpSpPr>
          <a:xfrm>
            <a:off x="2713017" y="419397"/>
            <a:ext cx="1454728" cy="1268425"/>
            <a:chOff x="2920059" y="-76934"/>
            <a:chExt cx="1460354" cy="1348019"/>
          </a:xfrm>
        </p:grpSpPr>
        <p:pic>
          <p:nvPicPr>
            <p:cNvPr id="7" name="Picture 6">
              <a:extLst>
                <a:ext uri="{FF2B5EF4-FFF2-40B4-BE49-F238E27FC236}">
                  <a16:creationId xmlns:a16="http://schemas.microsoft.com/office/drawing/2014/main" id="{E4CD3411-1847-1D0F-980F-0152E099DA71}"/>
                </a:ext>
              </a:extLst>
            </p:cNvPr>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2920059" y="-76934"/>
              <a:ext cx="1460354" cy="1348019"/>
            </a:xfrm>
            <a:prstGeom prst="rect">
              <a:avLst/>
            </a:prstGeom>
          </p:spPr>
        </p:pic>
        <p:sp>
          <p:nvSpPr>
            <p:cNvPr id="8" name="Rectangle 7">
              <a:extLst>
                <a:ext uri="{FF2B5EF4-FFF2-40B4-BE49-F238E27FC236}">
                  <a16:creationId xmlns:a16="http://schemas.microsoft.com/office/drawing/2014/main" id="{6D9A478D-2ABD-42FC-2481-3601527CAD49}"/>
                </a:ext>
              </a:extLst>
            </p:cNvPr>
            <p:cNvSpPr/>
            <p:nvPr/>
          </p:nvSpPr>
          <p:spPr>
            <a:xfrm>
              <a:off x="3488006" y="166852"/>
              <a:ext cx="494347" cy="883142"/>
            </a:xfrm>
            <a:prstGeom prst="rect">
              <a:avLst/>
            </a:prstGeom>
          </p:spPr>
          <p:txBody>
            <a:bodyPr wrap="none">
              <a:spAutoFit/>
            </a:bodyPr>
            <a:lstStyle/>
            <a:p>
              <a:r>
                <a:rPr lang="en-US" sz="4800" b="1" dirty="0">
                  <a:solidFill>
                    <a:schemeClr val="bg1"/>
                  </a:solidFill>
                  <a:latin typeface="Times New Roman" panose="02020603050405020304" pitchFamily="18" charset="0"/>
                  <a:cs typeface="Times New Roman" panose="02020603050405020304" pitchFamily="18" charset="0"/>
                </a:rPr>
                <a:t>4</a:t>
              </a:r>
              <a:endParaRPr lang="en-US" sz="4800" b="1" dirty="0">
                <a:solidFill>
                  <a:schemeClr val="bg1"/>
                </a:solidFill>
              </a:endParaRPr>
            </a:p>
          </p:txBody>
        </p:sp>
      </p:grpSp>
    </p:spTree>
    <p:extLst>
      <p:ext uri="{BB962C8B-B14F-4D97-AF65-F5344CB8AC3E}">
        <p14:creationId xmlns:p14="http://schemas.microsoft.com/office/powerpoint/2010/main" val="4026310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A08079-A739-9B02-0EF7-B0DE0393F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76051"/>
          </a:xfrm>
          <a:prstGeom prst="rect">
            <a:avLst/>
          </a:prstGeom>
        </p:spPr>
      </p:pic>
      <p:sp>
        <p:nvSpPr>
          <p:cNvPr id="12" name="Rounded Rectangle 7">
            <a:extLst>
              <a:ext uri="{FF2B5EF4-FFF2-40B4-BE49-F238E27FC236}">
                <a16:creationId xmlns:a16="http://schemas.microsoft.com/office/drawing/2014/main" id="{E10279BC-585E-2B85-C2EE-F52B3AB2CDAA}"/>
              </a:ext>
            </a:extLst>
          </p:cNvPr>
          <p:cNvSpPr/>
          <p:nvPr/>
        </p:nvSpPr>
        <p:spPr>
          <a:xfrm>
            <a:off x="1108363" y="738108"/>
            <a:ext cx="9975273" cy="5071260"/>
          </a:xfrm>
          <a:prstGeom prst="roundRect">
            <a:avLst>
              <a:gd name="adj" fmla="val 8778"/>
            </a:avLst>
          </a:prstGeom>
          <a:solidFill>
            <a:schemeClr val="bg1"/>
          </a:solidFill>
          <a:ln w="76200">
            <a:solidFill>
              <a:srgbClr val="FBB3F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1FD09C-B078-9C98-3C02-11B86EB6BC77}"/>
              </a:ext>
            </a:extLst>
          </p:cNvPr>
          <p:cNvSpPr txBox="1"/>
          <p:nvPr/>
        </p:nvSpPr>
        <p:spPr>
          <a:xfrm>
            <a:off x="5210175" y="1323916"/>
            <a:ext cx="1771650"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DẶN DÒ</a:t>
            </a:r>
          </a:p>
        </p:txBody>
      </p:sp>
      <p:sp>
        <p:nvSpPr>
          <p:cNvPr id="5" name="Rectangle: Rounded Corners 4">
            <a:extLst>
              <a:ext uri="{FF2B5EF4-FFF2-40B4-BE49-F238E27FC236}">
                <a16:creationId xmlns:a16="http://schemas.microsoft.com/office/drawing/2014/main" id="{080872A9-0D9C-DE9E-EC23-09936B9651B3}"/>
              </a:ext>
            </a:extLst>
          </p:cNvPr>
          <p:cNvSpPr/>
          <p:nvPr/>
        </p:nvSpPr>
        <p:spPr>
          <a:xfrm>
            <a:off x="1867368" y="2319631"/>
            <a:ext cx="609600" cy="53340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1</a:t>
            </a:r>
          </a:p>
        </p:txBody>
      </p:sp>
      <p:sp>
        <p:nvSpPr>
          <p:cNvPr id="6" name="Rectangle: Rounded Corners 5">
            <a:extLst>
              <a:ext uri="{FF2B5EF4-FFF2-40B4-BE49-F238E27FC236}">
                <a16:creationId xmlns:a16="http://schemas.microsoft.com/office/drawing/2014/main" id="{CA3ED1FB-5B7B-3BB4-3D6A-5346CBB7A38C}"/>
              </a:ext>
            </a:extLst>
          </p:cNvPr>
          <p:cNvSpPr/>
          <p:nvPr/>
        </p:nvSpPr>
        <p:spPr>
          <a:xfrm>
            <a:off x="1867368" y="3246154"/>
            <a:ext cx="609600" cy="5334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2</a:t>
            </a:r>
          </a:p>
        </p:txBody>
      </p:sp>
      <p:sp>
        <p:nvSpPr>
          <p:cNvPr id="7" name="Rectangle: Rounded Corners 6">
            <a:extLst>
              <a:ext uri="{FF2B5EF4-FFF2-40B4-BE49-F238E27FC236}">
                <a16:creationId xmlns:a16="http://schemas.microsoft.com/office/drawing/2014/main" id="{15020569-7E85-F17B-3D96-EA776CCC8082}"/>
              </a:ext>
            </a:extLst>
          </p:cNvPr>
          <p:cNvSpPr/>
          <p:nvPr/>
        </p:nvSpPr>
        <p:spPr>
          <a:xfrm>
            <a:off x="1867368" y="4205720"/>
            <a:ext cx="609600" cy="519112"/>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3</a:t>
            </a:r>
          </a:p>
        </p:txBody>
      </p:sp>
      <p:sp>
        <p:nvSpPr>
          <p:cNvPr id="8" name="TextBox 7">
            <a:extLst>
              <a:ext uri="{FF2B5EF4-FFF2-40B4-BE49-F238E27FC236}">
                <a16:creationId xmlns:a16="http://schemas.microsoft.com/office/drawing/2014/main" id="{73F33FF1-8A49-DB46-3046-042B54AABD7B}"/>
              </a:ext>
            </a:extLst>
          </p:cNvPr>
          <p:cNvSpPr txBox="1"/>
          <p:nvPr/>
        </p:nvSpPr>
        <p:spPr>
          <a:xfrm>
            <a:off x="2914650" y="2319631"/>
            <a:ext cx="5557837"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34CA277-BFED-FAD4-EAFC-0FF735D194D4}"/>
              </a:ext>
            </a:extLst>
          </p:cNvPr>
          <p:cNvSpPr txBox="1"/>
          <p:nvPr/>
        </p:nvSpPr>
        <p:spPr>
          <a:xfrm>
            <a:off x="2914648" y="4032334"/>
            <a:ext cx="7900989"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9DC4C0-7193-044E-17D8-49B75386AF9B}"/>
              </a:ext>
            </a:extLst>
          </p:cNvPr>
          <p:cNvSpPr txBox="1"/>
          <p:nvPr/>
        </p:nvSpPr>
        <p:spPr>
          <a:xfrm>
            <a:off x="2914649" y="3244505"/>
            <a:ext cx="7900989"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640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uần 7- Khoa Học 4 - Bài 12, 13, 14. Phòng một số bệnh do chế độ dinh dưỡng  và lây qua đường tiêu hóa. | Tiểu Học Kết Đoàn">
            <a:extLst>
              <a:ext uri="{FF2B5EF4-FFF2-40B4-BE49-F238E27FC236}">
                <a16:creationId xmlns:a16="http://schemas.microsoft.com/office/drawing/2014/main" id="{A3DAD9D4-0596-79CB-A9FB-BCFBCDE63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2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6FA716-7906-8891-8346-4817747C5F45}"/>
              </a:ext>
            </a:extLst>
          </p:cNvPr>
          <p:cNvSpPr txBox="1">
            <a:spLocks noChangeArrowheads="1"/>
          </p:cNvSpPr>
          <p:nvPr/>
        </p:nvSpPr>
        <p:spPr bwMode="auto">
          <a:xfrm>
            <a:off x="2428875" y="1080075"/>
            <a:ext cx="712544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dirty="0">
                <a:solidFill>
                  <a:srgbClr val="002060"/>
                </a:solidFill>
                <a:latin typeface="Times New Roman" panose="02020603050405020304" pitchFamily="18" charset="0"/>
                <a:cs typeface="Times New Roman" panose="02020603050405020304" pitchFamily="18" charset="0"/>
              </a:rPr>
              <a:t>CHỦ ĐỀ 5</a:t>
            </a:r>
          </a:p>
          <a:p>
            <a:pPr algn="ctr"/>
            <a:r>
              <a:rPr lang="en-US" sz="5400" b="1" dirty="0">
                <a:solidFill>
                  <a:srgbClr val="FF0000"/>
                </a:solidFill>
                <a:latin typeface="Times New Roman" panose="02020603050405020304" pitchFamily="18" charset="0"/>
                <a:cs typeface="Times New Roman" panose="02020603050405020304" pitchFamily="18" charset="0"/>
              </a:rPr>
              <a:t>TRƯỜNG EM </a:t>
            </a:r>
          </a:p>
          <a:p>
            <a:pPr algn="ctr"/>
            <a:r>
              <a:rPr lang="en-US" sz="4400" b="1" dirty="0" err="1">
                <a:solidFill>
                  <a:srgbClr val="002060"/>
                </a:solidFill>
                <a:latin typeface="Times New Roman" panose="02020603050405020304" pitchFamily="18" charset="0"/>
                <a:cs typeface="Times New Roman" panose="02020603050405020304" pitchFamily="18" charset="0"/>
              </a:rPr>
              <a:t>Tiết</a:t>
            </a:r>
            <a:r>
              <a:rPr lang="en-US" sz="4400" b="1" dirty="0">
                <a:solidFill>
                  <a:srgbClr val="002060"/>
                </a:solidFill>
                <a:latin typeface="Times New Roman" panose="02020603050405020304" pitchFamily="18" charset="0"/>
                <a:cs typeface="Times New Roman" panose="02020603050405020304" pitchFamily="18" charset="0"/>
              </a:rPr>
              <a:t> 1: </a:t>
            </a:r>
            <a:r>
              <a:rPr lang="en-US" sz="4400" b="1" dirty="0" err="1">
                <a:solidFill>
                  <a:srgbClr val="002060"/>
                </a:solidFill>
                <a:latin typeface="Times New Roman" panose="02020603050405020304" pitchFamily="18" charset="0"/>
                <a:cs typeface="Times New Roman" panose="02020603050405020304" pitchFamily="18" charset="0"/>
              </a:rPr>
              <a:t>Vẽ</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tranh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trường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em</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48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F4FC6F8-0120-645D-F5D5-AC2FE0BE8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16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4EA2E4D-CF4C-6D8F-F130-3B737550C8A4}"/>
              </a:ext>
            </a:extLst>
          </p:cNvPr>
          <p:cNvSpPr/>
          <p:nvPr/>
        </p:nvSpPr>
        <p:spPr>
          <a:xfrm>
            <a:off x="1285877" y="671513"/>
            <a:ext cx="9972674" cy="5427329"/>
          </a:xfrm>
          <a:prstGeom prst="roundRect">
            <a:avLst>
              <a:gd name="adj" fmla="val 75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60CA1DA-186F-2C86-E0C2-14C685810F8A}"/>
              </a:ext>
            </a:extLst>
          </p:cNvPr>
          <p:cNvSpPr txBox="1"/>
          <p:nvPr/>
        </p:nvSpPr>
        <p:spPr>
          <a:xfrm>
            <a:off x="1756365" y="1763864"/>
            <a:ext cx="8679270" cy="3970318"/>
          </a:xfrm>
          <a:prstGeom prst="rect">
            <a:avLst/>
          </a:prstGeom>
          <a:noFill/>
        </p:spPr>
        <p:txBody>
          <a:bodyPr wrap="square">
            <a:spAutoFit/>
          </a:bodyPr>
          <a:lstStyle/>
          <a:p>
            <a:pPr marL="457200" indent="-457200" algn="just">
              <a:buFontTx/>
              <a:buChar char="-"/>
              <a:defRPr/>
            </a:pP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buFontTx/>
              <a:buChar char="-"/>
              <a:defRPr/>
            </a:pP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Mĩ</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dán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nặn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2D,3D,…</a:t>
            </a:r>
            <a:endParaRPr lang="en-US" sz="31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buFontTx/>
              <a:buChar char="-"/>
              <a:defRPr/>
            </a:pPr>
            <a:r>
              <a:rPr lang="en-US" sz="2800" dirty="0" err="1">
                <a:solidFill>
                  <a:srgbClr val="002060"/>
                </a:solidFill>
                <a:latin typeface="Times New Roman" panose="02020603050405020304" pitchFamily="18" charset="0"/>
                <a:cs typeface="Times New Roman" panose="02020603050405020304" pitchFamily="18" charset="0"/>
              </a:rPr>
              <a:t>Giới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xét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defRPr/>
            </a:pP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kern="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buFontTx/>
              <a:buChar char="-"/>
              <a:defRPr/>
            </a:pP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5557B2D-EF1B-159C-B419-FEA3393C1B50}"/>
              </a:ext>
            </a:extLst>
          </p:cNvPr>
          <p:cNvSpPr/>
          <p:nvPr/>
        </p:nvSpPr>
        <p:spPr>
          <a:xfrm>
            <a:off x="4092887" y="936202"/>
            <a:ext cx="400622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rgbClr val="FF0000"/>
                </a:solidFill>
                <a:latin typeface="Times New Roman" panose="02020603050405020304" pitchFamily="18" charset="0"/>
                <a:cs typeface="Times New Roman" panose="02020603050405020304" pitchFamily="18" charset="0"/>
              </a:rPr>
              <a:t>YÊU CẦU CẦN ĐẠT</a:t>
            </a:r>
            <a:endParaRPr lang="en-US" sz="3200" b="1" cap="none" spc="0" dirty="0">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1236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50++ hình nền powerpoint đẹp long lanh">
            <a:extLst>
              <a:ext uri="{FF2B5EF4-FFF2-40B4-BE49-F238E27FC236}">
                <a16:creationId xmlns:a16="http://schemas.microsoft.com/office/drawing/2014/main" id="{9DF0D351-55C5-B267-1004-DD40A1C57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3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4717ED-B0BA-831E-D7E4-B33B8BECFBB2}"/>
              </a:ext>
            </a:extLst>
          </p:cNvPr>
          <p:cNvGrpSpPr/>
          <p:nvPr/>
        </p:nvGrpSpPr>
        <p:grpSpPr>
          <a:xfrm>
            <a:off x="2230534" y="2290889"/>
            <a:ext cx="1454728" cy="1268425"/>
            <a:chOff x="2920059" y="-76934"/>
            <a:chExt cx="1460354" cy="1348019"/>
          </a:xfrm>
        </p:grpSpPr>
        <p:pic>
          <p:nvPicPr>
            <p:cNvPr id="6" name="Picture 5">
              <a:extLst>
                <a:ext uri="{FF2B5EF4-FFF2-40B4-BE49-F238E27FC236}">
                  <a16:creationId xmlns:a16="http://schemas.microsoft.com/office/drawing/2014/main" id="{2FE9A106-3146-C943-9453-3B6CC96D8D63}"/>
                </a:ext>
              </a:extLst>
            </p:cNvPr>
            <p:cNvPicPr>
              <a:picLocks noChangeAspect="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2920059" y="-76934"/>
              <a:ext cx="1460354" cy="1348019"/>
            </a:xfrm>
            <a:prstGeom prst="rect">
              <a:avLst/>
            </a:prstGeom>
          </p:spPr>
        </p:pic>
        <p:sp>
          <p:nvSpPr>
            <p:cNvPr id="14" name="Rectangle 13">
              <a:extLst>
                <a:ext uri="{FF2B5EF4-FFF2-40B4-BE49-F238E27FC236}">
                  <a16:creationId xmlns:a16="http://schemas.microsoft.com/office/drawing/2014/main" id="{DAD38DC5-6405-3008-2111-CEA4F2D65BFC}"/>
                </a:ext>
              </a:extLst>
            </p:cNvPr>
            <p:cNvSpPr/>
            <p:nvPr/>
          </p:nvSpPr>
          <p:spPr>
            <a:xfrm>
              <a:off x="3432372" y="196301"/>
              <a:ext cx="492443" cy="830997"/>
            </a:xfrm>
            <a:prstGeom prst="rect">
              <a:avLst/>
            </a:prstGeom>
          </p:spPr>
          <p:txBody>
            <a:bodyPr wrap="none">
              <a:spAutoFit/>
            </a:bodyPr>
            <a:lstStyle/>
            <a:p>
              <a:r>
                <a:rPr lang="en-US" sz="4800" b="1" dirty="0">
                  <a:solidFill>
                    <a:schemeClr val="bg1"/>
                  </a:solidFill>
                  <a:latin typeface="Times New Roman" panose="02020603050405020304" pitchFamily="18" charset="0"/>
                  <a:cs typeface="Times New Roman" panose="02020603050405020304" pitchFamily="18" charset="0"/>
                </a:rPr>
                <a:t>1</a:t>
              </a:r>
              <a:endParaRPr lang="en-US" sz="4800" b="1" dirty="0">
                <a:solidFill>
                  <a:schemeClr val="bg1"/>
                </a:solidFill>
              </a:endParaRPr>
            </a:p>
          </p:txBody>
        </p:sp>
      </p:grpSp>
      <p:sp>
        <p:nvSpPr>
          <p:cNvPr id="4" name="TextBox 3">
            <a:extLst>
              <a:ext uri="{FF2B5EF4-FFF2-40B4-BE49-F238E27FC236}">
                <a16:creationId xmlns:a16="http://schemas.microsoft.com/office/drawing/2014/main" id="{4446B363-13CC-B7D0-DF4E-EC256D79103B}"/>
              </a:ext>
            </a:extLst>
          </p:cNvPr>
          <p:cNvSpPr txBox="1"/>
          <p:nvPr/>
        </p:nvSpPr>
        <p:spPr>
          <a:xfrm>
            <a:off x="3743326" y="2427625"/>
            <a:ext cx="4854984" cy="1015663"/>
          </a:xfrm>
          <a:prstGeom prst="rect">
            <a:avLst/>
          </a:prstGeom>
          <a:no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KHÁM PHÁ</a:t>
            </a:r>
          </a:p>
        </p:txBody>
      </p:sp>
      <p:pic>
        <p:nvPicPr>
          <p:cNvPr id="6152" name="Picture 8">
            <a:extLst>
              <a:ext uri="{FF2B5EF4-FFF2-40B4-BE49-F238E27FC236}">
                <a16:creationId xmlns:a16="http://schemas.microsoft.com/office/drawing/2014/main" id="{98D76519-ADA2-BB07-D00F-DD7DF5218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0165" y="463947"/>
            <a:ext cx="9458326" cy="59586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20C4918-245E-CB87-42FE-BBB57166830D}"/>
              </a:ext>
            </a:extLst>
          </p:cNvPr>
          <p:cNvGrpSpPr/>
          <p:nvPr/>
        </p:nvGrpSpPr>
        <p:grpSpPr>
          <a:xfrm>
            <a:off x="1400165" y="463947"/>
            <a:ext cx="9458325" cy="5987256"/>
            <a:chOff x="1924050" y="1019175"/>
            <a:chExt cx="6286500" cy="4191000"/>
          </a:xfrm>
        </p:grpSpPr>
        <p:pic>
          <p:nvPicPr>
            <p:cNvPr id="8" name="Picture 12" descr="Báo Đà Nẵng điện tử">
              <a:extLst>
                <a:ext uri="{FF2B5EF4-FFF2-40B4-BE49-F238E27FC236}">
                  <a16:creationId xmlns:a16="http://schemas.microsoft.com/office/drawing/2014/main" id="{4F090715-C0B1-3EF4-79A8-837F33291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050" y="1019175"/>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áo Đà Nẵng điện tử">
              <a:extLst>
                <a:ext uri="{FF2B5EF4-FFF2-40B4-BE49-F238E27FC236}">
                  <a16:creationId xmlns:a16="http://schemas.microsoft.com/office/drawing/2014/main" id="{4D296FFF-70DF-2817-7939-E95ACC2F90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682" r="73485" b="12189"/>
            <a:stretch/>
          </p:blipFill>
          <p:spPr bwMode="auto">
            <a:xfrm>
              <a:off x="1924050" y="4457700"/>
              <a:ext cx="1619250" cy="752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65B7467C-91A9-07E9-6C1C-4FE41A9B14E3}"/>
              </a:ext>
            </a:extLst>
          </p:cNvPr>
          <p:cNvGrpSpPr/>
          <p:nvPr/>
        </p:nvGrpSpPr>
        <p:grpSpPr>
          <a:xfrm>
            <a:off x="1400164" y="463946"/>
            <a:ext cx="9466130" cy="5987255"/>
            <a:chOff x="1400164" y="463946"/>
            <a:chExt cx="9466130" cy="5987255"/>
          </a:xfrm>
        </p:grpSpPr>
        <p:pic>
          <p:nvPicPr>
            <p:cNvPr id="6160" name="Picture 16" descr="Học sinh Trường Tiểu học Thiên Hộ Dương (TP. Mỹ Tho) tặng hoa chúc mừng cô giáo nhân ngày Nhà giáo Việt Nam.                                                                                                                           Ảnh: PHI CÔNG">
              <a:extLst>
                <a:ext uri="{FF2B5EF4-FFF2-40B4-BE49-F238E27FC236}">
                  <a16:creationId xmlns:a16="http://schemas.microsoft.com/office/drawing/2014/main" id="{38FAD23D-FF78-499E-EE93-841C3288B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64" y="463946"/>
              <a:ext cx="9466130" cy="59872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ọc sinh Trường Tiểu học Thiên Hộ Dương (TP. Mỹ Tho) tặng hoa chúc mừng cô giáo nhân ngày Nhà giáo Việt Nam.                                                                                                                           Ảnh: PHI CÔNG">
              <a:extLst>
                <a:ext uri="{FF2B5EF4-FFF2-40B4-BE49-F238E27FC236}">
                  <a16:creationId xmlns:a16="http://schemas.microsoft.com/office/drawing/2014/main" id="{3CB36007-7B2B-FDB5-B017-7AAD1DA4B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517" t="92794" b="478"/>
            <a:stretch/>
          </p:blipFill>
          <p:spPr bwMode="auto">
            <a:xfrm>
              <a:off x="8569733" y="5257800"/>
              <a:ext cx="2193525" cy="1189037"/>
            </a:xfrm>
            <a:prstGeom prst="rect">
              <a:avLst/>
            </a:prstGeom>
            <a:noFill/>
            <a:extLst>
              <a:ext uri="{909E8E84-426E-40DD-AFC4-6F175D3DCCD1}">
                <a14:hiddenFill xmlns:a14="http://schemas.microsoft.com/office/drawing/2010/main">
                  <a:solidFill>
                    <a:srgbClr val="FFFFFF"/>
                  </a:solidFill>
                </a14:hiddenFill>
              </a:ext>
            </a:extLst>
          </p:spPr>
        </p:pic>
      </p:grpSp>
      <p:pic>
        <p:nvPicPr>
          <p:cNvPr id="6166" name="Picture 22" descr="Học phí vào lớp 1 các trường quốc tế Hà Nội - VnExpress">
            <a:extLst>
              <a:ext uri="{FF2B5EF4-FFF2-40B4-BE49-F238E27FC236}">
                <a16:creationId xmlns:a16="http://schemas.microsoft.com/office/drawing/2014/main" id="{76613BF1-D42E-6604-ED09-DEBE2B38957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92359" y="435372"/>
            <a:ext cx="9473935" cy="6018985"/>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a16="http://schemas.microsoft.com/office/drawing/2014/main" id="{BFE358DA-8BCA-6E3E-81D5-13F7F50F66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162" y="439737"/>
            <a:ext cx="9473935" cy="6007100"/>
          </a:xfrm>
          <a:prstGeom prst="rect">
            <a:avLst/>
          </a:prstGeom>
          <a:noFill/>
          <a:extLst>
            <a:ext uri="{909E8E84-426E-40DD-AFC4-6F175D3DCCD1}">
              <a14:hiddenFill xmlns:a14="http://schemas.microsoft.com/office/drawing/2010/main">
                <a:solidFill>
                  <a:srgbClr val="FFFFFF"/>
                </a:solidFill>
              </a14:hiddenFill>
            </a:ext>
          </a:extLst>
        </p:spPr>
      </p:pic>
      <p:pic>
        <p:nvPicPr>
          <p:cNvPr id="6172" name="Picture 28">
            <a:extLst>
              <a:ext uri="{FF2B5EF4-FFF2-40B4-BE49-F238E27FC236}">
                <a16:creationId xmlns:a16="http://schemas.microsoft.com/office/drawing/2014/main" id="{87A81D8C-4F64-18A4-6483-B7603BF199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0160" y="411163"/>
            <a:ext cx="9484527" cy="60071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hơi dậy thói quen đọc sách - Học hành - Việt Giải Trí">
            <a:extLst>
              <a:ext uri="{FF2B5EF4-FFF2-40B4-BE49-F238E27FC236}">
                <a16:creationId xmlns:a16="http://schemas.microsoft.com/office/drawing/2014/main" id="{BC9CED66-5690-7F49-D624-478F55D03C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85896" y="411161"/>
            <a:ext cx="9496002" cy="60514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ác trò chơi dân gian vào trường học ở Pleiku - Báo Gia Lai điện tử - Tin  nhanh - Chính xác">
            <a:extLst>
              <a:ext uri="{FF2B5EF4-FFF2-40B4-BE49-F238E27FC236}">
                <a16:creationId xmlns:a16="http://schemas.microsoft.com/office/drawing/2014/main" id="{D9D77BD5-5A4D-F436-AEA5-B73AD60A699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389" t="3765" r="17111" b="12000"/>
          <a:stretch/>
        </p:blipFill>
        <p:spPr bwMode="auto">
          <a:xfrm>
            <a:off x="1397371" y="395372"/>
            <a:ext cx="9473934" cy="6089461"/>
          </a:xfrm>
          <a:prstGeom prst="rect">
            <a:avLst/>
          </a:prstGeom>
          <a:noFill/>
          <a:extLst>
            <a:ext uri="{909E8E84-426E-40DD-AFC4-6F175D3DCCD1}">
              <a14:hiddenFill xmlns:a14="http://schemas.microsoft.com/office/drawing/2010/main">
                <a:solidFill>
                  <a:srgbClr val="FFFFFF"/>
                </a:solidFill>
              </a14:hiddenFill>
            </a:ext>
          </a:extLst>
        </p:spPr>
      </p:pic>
      <p:pic>
        <p:nvPicPr>
          <p:cNvPr id="6174" name="Picture 30" descr="Hà Nội là địa phương duy nhất chưa cho trẻ mầm non và tiểu học đến trường">
            <a:extLst>
              <a:ext uri="{FF2B5EF4-FFF2-40B4-BE49-F238E27FC236}">
                <a16:creationId xmlns:a16="http://schemas.microsoft.com/office/drawing/2014/main" id="{2C5919A1-112B-3B70-02D7-1D97DA78F2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0751" y="406401"/>
            <a:ext cx="9473936" cy="6089460"/>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Cổng thông tin điện tử huyện Vũ Quang - tỉnh Hà Tĩnh">
            <a:extLst>
              <a:ext uri="{FF2B5EF4-FFF2-40B4-BE49-F238E27FC236}">
                <a16:creationId xmlns:a16="http://schemas.microsoft.com/office/drawing/2014/main" id="{02ABF8AC-DE4B-EDAD-EB46-F975D794FE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2634" y="379580"/>
            <a:ext cx="10145591" cy="61273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ở Giáo Dục Và Đào Tạo Vĩnh Phúc">
            <a:extLst>
              <a:ext uri="{FF2B5EF4-FFF2-40B4-BE49-F238E27FC236}">
                <a16:creationId xmlns:a16="http://schemas.microsoft.com/office/drawing/2014/main" id="{CC150135-FA03-15E8-F8DC-DD1B3B4DBE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020" r="8230" b="6944"/>
          <a:stretch/>
        </p:blipFill>
        <p:spPr bwMode="auto">
          <a:xfrm>
            <a:off x="1052634" y="391006"/>
            <a:ext cx="10145591" cy="60036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Báo Đà Nẵng điện tử">
            <a:extLst>
              <a:ext uri="{FF2B5EF4-FFF2-40B4-BE49-F238E27FC236}">
                <a16:creationId xmlns:a16="http://schemas.microsoft.com/office/drawing/2014/main" id="{D59F16E3-6856-C07B-57C0-92F44BD2375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39251" y="375215"/>
            <a:ext cx="10158973" cy="603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28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ox(in)">
                                      <p:cBhvr>
                                        <p:cTn id="7" dur="2000"/>
                                        <p:tgtEl>
                                          <p:spTgt spid="615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66"/>
                                        </p:tgtEl>
                                        <p:attrNameLst>
                                          <p:attrName>style.visibility</p:attrName>
                                        </p:attrNameLst>
                                      </p:cBhvr>
                                      <p:to>
                                        <p:strVal val="visible"/>
                                      </p:to>
                                    </p:set>
                                    <p:animEffect transition="in" filter="barn(inVertical)">
                                      <p:cBhvr>
                                        <p:cTn id="22" dur="2000"/>
                                        <p:tgtEl>
                                          <p:spTgt spid="616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6170"/>
                                        </p:tgtEl>
                                        <p:attrNameLst>
                                          <p:attrName>style.visibility</p:attrName>
                                        </p:attrNameLst>
                                      </p:cBhvr>
                                      <p:to>
                                        <p:strVal val="visible"/>
                                      </p:to>
                                    </p:set>
                                    <p:animEffect transition="in" filter="diamond(in)">
                                      <p:cBhvr>
                                        <p:cTn id="27" dur="2000"/>
                                        <p:tgtEl>
                                          <p:spTgt spid="6170"/>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6172"/>
                                        </p:tgtEl>
                                        <p:attrNameLst>
                                          <p:attrName>style.visibility</p:attrName>
                                        </p:attrNameLst>
                                      </p:cBhvr>
                                      <p:to>
                                        <p:strVal val="visible"/>
                                      </p:to>
                                    </p:set>
                                    <p:anim calcmode="lin" valueType="num">
                                      <p:cBhvr>
                                        <p:cTn id="32" dur="2000" fill="hold"/>
                                        <p:tgtEl>
                                          <p:spTgt spid="6172"/>
                                        </p:tgtEl>
                                        <p:attrNameLst>
                                          <p:attrName>ppt_w</p:attrName>
                                        </p:attrNameLst>
                                      </p:cBhvr>
                                      <p:tavLst>
                                        <p:tav tm="0">
                                          <p:val>
                                            <p:strVal val="#ppt_w+.3"/>
                                          </p:val>
                                        </p:tav>
                                        <p:tav tm="100000">
                                          <p:val>
                                            <p:strVal val="#ppt_w"/>
                                          </p:val>
                                        </p:tav>
                                      </p:tavLst>
                                    </p:anim>
                                    <p:anim calcmode="lin" valueType="num">
                                      <p:cBhvr>
                                        <p:cTn id="33" dur="2000" fill="hold"/>
                                        <p:tgtEl>
                                          <p:spTgt spid="6172"/>
                                        </p:tgtEl>
                                        <p:attrNameLst>
                                          <p:attrName>ppt_h</p:attrName>
                                        </p:attrNameLst>
                                      </p:cBhvr>
                                      <p:tavLst>
                                        <p:tav tm="0">
                                          <p:val>
                                            <p:strVal val="#ppt_h"/>
                                          </p:val>
                                        </p:tav>
                                        <p:tav tm="100000">
                                          <p:val>
                                            <p:strVal val="#ppt_h"/>
                                          </p:val>
                                        </p:tav>
                                      </p:tavLst>
                                    </p:anim>
                                    <p:animEffect transition="in" filter="fade">
                                      <p:cBhvr>
                                        <p:cTn id="34" dur="2000"/>
                                        <p:tgtEl>
                                          <p:spTgt spid="617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000" fill="hold"/>
                                        <p:tgtEl>
                                          <p:spTgt spid="12"/>
                                        </p:tgtEl>
                                        <p:attrNameLst>
                                          <p:attrName>ppt_w</p:attrName>
                                        </p:attrNameLst>
                                      </p:cBhvr>
                                      <p:tavLst>
                                        <p:tav tm="0">
                                          <p:val>
                                            <p:fltVal val="0"/>
                                          </p:val>
                                        </p:tav>
                                        <p:tav tm="100000">
                                          <p:val>
                                            <p:strVal val="#ppt_w"/>
                                          </p:val>
                                        </p:tav>
                                      </p:tavLst>
                                    </p:anim>
                                    <p:anim calcmode="lin" valueType="num">
                                      <p:cBhvr>
                                        <p:cTn id="40" dur="2000" fill="hold"/>
                                        <p:tgtEl>
                                          <p:spTgt spid="12"/>
                                        </p:tgtEl>
                                        <p:attrNameLst>
                                          <p:attrName>ppt_h</p:attrName>
                                        </p:attrNameLst>
                                      </p:cBhvr>
                                      <p:tavLst>
                                        <p:tav tm="0">
                                          <p:val>
                                            <p:fltVal val="0"/>
                                          </p:val>
                                        </p:tav>
                                        <p:tav tm="100000">
                                          <p:val>
                                            <p:strVal val="#ppt_h"/>
                                          </p:val>
                                        </p:tav>
                                      </p:tavLst>
                                    </p:anim>
                                    <p:animEffect transition="in" filter="fade">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80">
                                          <p:stCondLst>
                                            <p:cond delay="0"/>
                                          </p:stCondLst>
                                        </p:cTn>
                                        <p:tgtEl>
                                          <p:spTgt spid="13"/>
                                        </p:tgtEl>
                                      </p:cBhvr>
                                    </p:animEffect>
                                    <p:anim calcmode="lin" valueType="num">
                                      <p:cBhvr>
                                        <p:cTn id="4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2" dur="26">
                                          <p:stCondLst>
                                            <p:cond delay="650"/>
                                          </p:stCondLst>
                                        </p:cTn>
                                        <p:tgtEl>
                                          <p:spTgt spid="13"/>
                                        </p:tgtEl>
                                      </p:cBhvr>
                                      <p:to x="100000" y="60000"/>
                                    </p:animScale>
                                    <p:animScale>
                                      <p:cBhvr>
                                        <p:cTn id="53" dur="166" decel="50000">
                                          <p:stCondLst>
                                            <p:cond delay="676"/>
                                          </p:stCondLst>
                                        </p:cTn>
                                        <p:tgtEl>
                                          <p:spTgt spid="13"/>
                                        </p:tgtEl>
                                      </p:cBhvr>
                                      <p:to x="100000" y="100000"/>
                                    </p:animScale>
                                    <p:animScale>
                                      <p:cBhvr>
                                        <p:cTn id="54" dur="26">
                                          <p:stCondLst>
                                            <p:cond delay="1312"/>
                                          </p:stCondLst>
                                        </p:cTn>
                                        <p:tgtEl>
                                          <p:spTgt spid="13"/>
                                        </p:tgtEl>
                                      </p:cBhvr>
                                      <p:to x="100000" y="80000"/>
                                    </p:animScale>
                                    <p:animScale>
                                      <p:cBhvr>
                                        <p:cTn id="55" dur="166" decel="50000">
                                          <p:stCondLst>
                                            <p:cond delay="1338"/>
                                          </p:stCondLst>
                                        </p:cTn>
                                        <p:tgtEl>
                                          <p:spTgt spid="13"/>
                                        </p:tgtEl>
                                      </p:cBhvr>
                                      <p:to x="100000" y="100000"/>
                                    </p:animScale>
                                    <p:animScale>
                                      <p:cBhvr>
                                        <p:cTn id="56" dur="26">
                                          <p:stCondLst>
                                            <p:cond delay="1642"/>
                                          </p:stCondLst>
                                        </p:cTn>
                                        <p:tgtEl>
                                          <p:spTgt spid="13"/>
                                        </p:tgtEl>
                                      </p:cBhvr>
                                      <p:to x="100000" y="90000"/>
                                    </p:animScale>
                                    <p:animScale>
                                      <p:cBhvr>
                                        <p:cTn id="57" dur="166" decel="50000">
                                          <p:stCondLst>
                                            <p:cond delay="1668"/>
                                          </p:stCondLst>
                                        </p:cTn>
                                        <p:tgtEl>
                                          <p:spTgt spid="13"/>
                                        </p:tgtEl>
                                      </p:cBhvr>
                                      <p:to x="100000" y="100000"/>
                                    </p:animScale>
                                    <p:animScale>
                                      <p:cBhvr>
                                        <p:cTn id="58" dur="26">
                                          <p:stCondLst>
                                            <p:cond delay="1808"/>
                                          </p:stCondLst>
                                        </p:cTn>
                                        <p:tgtEl>
                                          <p:spTgt spid="13"/>
                                        </p:tgtEl>
                                      </p:cBhvr>
                                      <p:to x="100000" y="95000"/>
                                    </p:animScale>
                                    <p:animScale>
                                      <p:cBhvr>
                                        <p:cTn id="59" dur="166" decel="50000">
                                          <p:stCondLst>
                                            <p:cond delay="1834"/>
                                          </p:stCondLst>
                                        </p:cTn>
                                        <p:tgtEl>
                                          <p:spTgt spid="13"/>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174"/>
                                        </p:tgtEl>
                                        <p:attrNameLst>
                                          <p:attrName>style.visibility</p:attrName>
                                        </p:attrNameLst>
                                      </p:cBhvr>
                                      <p:to>
                                        <p:strVal val="visible"/>
                                      </p:to>
                                    </p:set>
                                    <p:animEffect transition="in" filter="fade">
                                      <p:cBhvr>
                                        <p:cTn id="64" dur="2000"/>
                                        <p:tgtEl>
                                          <p:spTgt spid="6174"/>
                                        </p:tgtEl>
                                      </p:cBhvr>
                                    </p:animEffect>
                                    <p:anim calcmode="lin" valueType="num">
                                      <p:cBhvr>
                                        <p:cTn id="65" dur="2000" fill="hold"/>
                                        <p:tgtEl>
                                          <p:spTgt spid="6174"/>
                                        </p:tgtEl>
                                        <p:attrNameLst>
                                          <p:attrName>ppt_x</p:attrName>
                                        </p:attrNameLst>
                                      </p:cBhvr>
                                      <p:tavLst>
                                        <p:tav tm="0">
                                          <p:val>
                                            <p:strVal val="#ppt_x"/>
                                          </p:val>
                                        </p:tav>
                                        <p:tav tm="100000">
                                          <p:val>
                                            <p:strVal val="#ppt_x"/>
                                          </p:val>
                                        </p:tav>
                                      </p:tavLst>
                                    </p:anim>
                                    <p:anim calcmode="lin" valueType="num">
                                      <p:cBhvr>
                                        <p:cTn id="66" dur="2000" fill="hold"/>
                                        <p:tgtEl>
                                          <p:spTgt spid="617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nodeType="clickEffect">
                                  <p:stCondLst>
                                    <p:cond delay="0"/>
                                  </p:stCondLst>
                                  <p:childTnLst>
                                    <p:set>
                                      <p:cBhvr>
                                        <p:cTn id="70" dur="1" fill="hold">
                                          <p:stCondLst>
                                            <p:cond delay="0"/>
                                          </p:stCondLst>
                                        </p:cTn>
                                        <p:tgtEl>
                                          <p:spTgt spid="6178"/>
                                        </p:tgtEl>
                                        <p:attrNameLst>
                                          <p:attrName>style.visibility</p:attrName>
                                        </p:attrNameLst>
                                      </p:cBhvr>
                                      <p:to>
                                        <p:strVal val="visible"/>
                                      </p:to>
                                    </p:set>
                                    <p:animEffect transition="in" filter="box(in)">
                                      <p:cBhvr>
                                        <p:cTn id="71" dur="2000"/>
                                        <p:tgtEl>
                                          <p:spTgt spid="6178"/>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p:cTn id="76" dur="2000" fill="hold"/>
                                        <p:tgtEl>
                                          <p:spTgt spid="2"/>
                                        </p:tgtEl>
                                        <p:attrNameLst>
                                          <p:attrName>ppt_w</p:attrName>
                                        </p:attrNameLst>
                                      </p:cBhvr>
                                      <p:tavLst>
                                        <p:tav tm="0">
                                          <p:val>
                                            <p:strVal val="#ppt_w*0.70"/>
                                          </p:val>
                                        </p:tav>
                                        <p:tav tm="100000">
                                          <p:val>
                                            <p:strVal val="#ppt_w"/>
                                          </p:val>
                                        </p:tav>
                                      </p:tavLst>
                                    </p:anim>
                                    <p:anim calcmode="lin" valueType="num">
                                      <p:cBhvr>
                                        <p:cTn id="77" dur="2000" fill="hold"/>
                                        <p:tgtEl>
                                          <p:spTgt spid="2"/>
                                        </p:tgtEl>
                                        <p:attrNameLst>
                                          <p:attrName>ppt_h</p:attrName>
                                        </p:attrNameLst>
                                      </p:cBhvr>
                                      <p:tavLst>
                                        <p:tav tm="0">
                                          <p:val>
                                            <p:strVal val="#ppt_h"/>
                                          </p:val>
                                        </p:tav>
                                        <p:tav tm="100000">
                                          <p:val>
                                            <p:strVal val="#ppt_h"/>
                                          </p:val>
                                        </p:tav>
                                      </p:tavLst>
                                    </p:anim>
                                    <p:animEffect transition="in" filter="fade">
                                      <p:cBhvr>
                                        <p:cTn id="78" dur="20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heel(1)">
                                      <p:cBhvr>
                                        <p:cTn id="8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D31398-7D1B-F196-54C3-D9FA90E255A6}"/>
              </a:ext>
            </a:extLst>
          </p:cNvPr>
          <p:cNvSpPr txBox="1"/>
          <p:nvPr/>
        </p:nvSpPr>
        <p:spPr>
          <a:xfrm>
            <a:off x="4997106" y="244315"/>
            <a:ext cx="3014662"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SƠ ĐỒ TƯ DUY</a:t>
            </a:r>
          </a:p>
        </p:txBody>
      </p:sp>
      <p:sp>
        <p:nvSpPr>
          <p:cNvPr id="8" name="Arrow: Curved Left 7">
            <a:extLst>
              <a:ext uri="{FF2B5EF4-FFF2-40B4-BE49-F238E27FC236}">
                <a16:creationId xmlns:a16="http://schemas.microsoft.com/office/drawing/2014/main" id="{E9BF61CE-1B05-BB33-9021-C1CE364F3C6F}"/>
              </a:ext>
            </a:extLst>
          </p:cNvPr>
          <p:cNvSpPr/>
          <p:nvPr/>
        </p:nvSpPr>
        <p:spPr>
          <a:xfrm rot="4456006" flipH="1">
            <a:off x="3063369" y="1023759"/>
            <a:ext cx="276373" cy="17277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Left 9">
            <a:extLst>
              <a:ext uri="{FF2B5EF4-FFF2-40B4-BE49-F238E27FC236}">
                <a16:creationId xmlns:a16="http://schemas.microsoft.com/office/drawing/2014/main" id="{4BFA3C45-AC22-88AE-FBDA-63BF656E92DC}"/>
              </a:ext>
            </a:extLst>
          </p:cNvPr>
          <p:cNvSpPr/>
          <p:nvPr/>
        </p:nvSpPr>
        <p:spPr>
          <a:xfrm rot="6149924" flipH="1">
            <a:off x="3311859" y="187738"/>
            <a:ext cx="297843" cy="21342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789A5ED4-A3C6-B8CF-C82C-D9F3D714E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3399" y="821361"/>
            <a:ext cx="7455400" cy="5973511"/>
          </a:xfrm>
          <a:prstGeom prst="rect">
            <a:avLst/>
          </a:prstGeom>
        </p:spPr>
      </p:pic>
      <p:sp>
        <p:nvSpPr>
          <p:cNvPr id="15" name="TextBox 14">
            <a:extLst>
              <a:ext uri="{FF2B5EF4-FFF2-40B4-BE49-F238E27FC236}">
                <a16:creationId xmlns:a16="http://schemas.microsoft.com/office/drawing/2014/main" id="{6BA4C411-E743-5D9F-62D2-A918559FF4AA}"/>
              </a:ext>
            </a:extLst>
          </p:cNvPr>
          <p:cNvSpPr txBox="1"/>
          <p:nvPr/>
        </p:nvSpPr>
        <p:spPr>
          <a:xfrm>
            <a:off x="5244621" y="3516780"/>
            <a:ext cx="2857961"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TRƯỜNG EM</a:t>
            </a:r>
          </a:p>
        </p:txBody>
      </p:sp>
      <p:sp>
        <p:nvSpPr>
          <p:cNvPr id="9" name="TextBox 8">
            <a:extLst>
              <a:ext uri="{FF2B5EF4-FFF2-40B4-BE49-F238E27FC236}">
                <a16:creationId xmlns:a16="http://schemas.microsoft.com/office/drawing/2014/main" id="{1AB6D100-82EB-B348-3EF1-E237B107CD1F}"/>
              </a:ext>
            </a:extLst>
          </p:cNvPr>
          <p:cNvSpPr txBox="1"/>
          <p:nvPr/>
        </p:nvSpPr>
        <p:spPr>
          <a:xfrm>
            <a:off x="4070520" y="1822857"/>
            <a:ext cx="1624748"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Học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tập</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9971BD8-33B4-C6B9-C8C7-03A3E03CDB27}"/>
              </a:ext>
            </a:extLst>
          </p:cNvPr>
          <p:cNvSpPr txBox="1"/>
          <p:nvPr/>
        </p:nvSpPr>
        <p:spPr>
          <a:xfrm>
            <a:off x="1275597" y="2183600"/>
            <a:ext cx="233200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1BAD852-7B47-65B9-C747-FC8DC4240AC1}"/>
              </a:ext>
            </a:extLst>
          </p:cNvPr>
          <p:cNvSpPr txBox="1"/>
          <p:nvPr/>
        </p:nvSpPr>
        <p:spPr>
          <a:xfrm>
            <a:off x="1048717" y="1129970"/>
            <a:ext cx="27857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viện</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3BF1A0B-0C35-151A-6772-9B0F85E9D9EB}"/>
              </a:ext>
            </a:extLst>
          </p:cNvPr>
          <p:cNvSpPr txBox="1"/>
          <p:nvPr/>
        </p:nvSpPr>
        <p:spPr>
          <a:xfrm>
            <a:off x="7719650" y="1759899"/>
            <a:ext cx="1624748"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Lao </a:t>
            </a:r>
            <a:r>
              <a:rPr lang="en-US" sz="2800" b="1" dirty="0" err="1">
                <a:solidFill>
                  <a:schemeClr val="bg1"/>
                </a:solidFill>
                <a:latin typeface="Times New Roman" panose="02020603050405020304" pitchFamily="18" charset="0"/>
                <a:cs typeface="Times New Roman" panose="02020603050405020304" pitchFamily="18" charset="0"/>
              </a:rPr>
              <a:t>động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FD142B5-005F-6F13-8A6B-9A91AA60F7E2}"/>
              </a:ext>
            </a:extLst>
          </p:cNvPr>
          <p:cNvSpPr txBox="1"/>
          <p:nvPr/>
        </p:nvSpPr>
        <p:spPr>
          <a:xfrm>
            <a:off x="2287150" y="6166798"/>
            <a:ext cx="8874349" cy="523220"/>
          </a:xfrm>
          <a:prstGeom prst="rect">
            <a:avLst/>
          </a:prstGeom>
          <a:noFill/>
        </p:spPr>
        <p:txBody>
          <a:bodyPr wrap="square" rtlCol="0">
            <a:spAutoFit/>
          </a:bodyPr>
          <a:lstStyle/>
          <a:p>
            <a:pPr marL="342900" indent="-342900" algn="just">
              <a:buFontTx/>
              <a:buChar char="-"/>
            </a:pP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2C33179B-D4B3-6996-71D6-16E3430B6B2D}"/>
              </a:ext>
            </a:extLst>
          </p:cNvPr>
          <p:cNvSpPr txBox="1"/>
          <p:nvPr/>
        </p:nvSpPr>
        <p:spPr>
          <a:xfrm>
            <a:off x="2287150" y="6199635"/>
            <a:ext cx="6093618" cy="523220"/>
          </a:xfrm>
          <a:prstGeom prst="rect">
            <a:avLst/>
          </a:prstGeom>
          <a:noFill/>
        </p:spPr>
        <p:txBody>
          <a:bodyPr wrap="square">
            <a:spAutoFit/>
          </a:bodyPr>
          <a:lstStyle/>
          <a:p>
            <a:pPr marL="342900" indent="-342900" algn="just">
              <a:buFontTx/>
              <a:buChar char="-"/>
            </a:pP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D2D236C5-6DD4-B24D-763B-0016879F12D0}"/>
              </a:ext>
            </a:extLst>
          </p:cNvPr>
          <p:cNvSpPr txBox="1"/>
          <p:nvPr/>
        </p:nvSpPr>
        <p:spPr>
          <a:xfrm>
            <a:off x="2301327" y="6177552"/>
            <a:ext cx="6704264" cy="523220"/>
          </a:xfrm>
          <a:prstGeom prst="rect">
            <a:avLst/>
          </a:prstGeom>
          <a:noFill/>
        </p:spPr>
        <p:txBody>
          <a:bodyPr wrap="square">
            <a:spAutoFit/>
          </a:bodyPr>
          <a:lstStyle/>
          <a:p>
            <a:pPr marL="342900" indent="-342900" algn="just">
              <a:buFontTx/>
              <a:buChar char="-"/>
            </a:pPr>
            <a:r>
              <a:rPr lang="en-US" sz="2800" dirty="0">
                <a:latin typeface="Times New Roman" panose="02020603050405020304" pitchFamily="18" charset="0"/>
                <a:cs typeface="Times New Roman" panose="02020603050405020304" pitchFamily="18" charset="0"/>
              </a:rPr>
              <a:t>Quang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553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20"/>
                                        </p:tgtEl>
                                        <p:attrNameLst>
                                          <p:attrName>ppt_w</p:attrName>
                                        </p:attrNameLst>
                                      </p:cBhvr>
                                      <p:tavLst>
                                        <p:tav tm="0">
                                          <p:val>
                                            <p:strVal val="ppt_w"/>
                                          </p:val>
                                        </p:tav>
                                        <p:tav tm="100000">
                                          <p:val>
                                            <p:fltVal val="0"/>
                                          </p:val>
                                        </p:tav>
                                      </p:tavLst>
                                    </p:anim>
                                    <p:anim calcmode="lin" valueType="num">
                                      <p:cBhvr>
                                        <p:cTn id="45" dur="500"/>
                                        <p:tgtEl>
                                          <p:spTgt spid="20"/>
                                        </p:tgtEl>
                                        <p:attrNameLst>
                                          <p:attrName>ppt_h</p:attrName>
                                        </p:attrNameLst>
                                      </p:cBhvr>
                                      <p:tavLst>
                                        <p:tav tm="0">
                                          <p:val>
                                            <p:strVal val="ppt_h"/>
                                          </p:val>
                                        </p:tav>
                                        <p:tav tm="100000">
                                          <p:val>
                                            <p:fltVal val="0"/>
                                          </p:val>
                                        </p:tav>
                                      </p:tavLst>
                                    </p:anim>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2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p:bldP spid="9" grpId="0"/>
      <p:bldP spid="16" grpId="0"/>
      <p:bldP spid="18" grpId="0"/>
      <p:bldP spid="19" grpId="0"/>
      <p:bldP spid="20" grpId="0"/>
      <p:bldP spid="20" grpId="1"/>
      <p:bldP spid="22" grpId="0"/>
      <p:bldP spid="22" grpId="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Tranh vẽ đề tài học tập đẹp">
            <a:extLst>
              <a:ext uri="{FF2B5EF4-FFF2-40B4-BE49-F238E27FC236}">
                <a16:creationId xmlns:a16="http://schemas.microsoft.com/office/drawing/2014/main" id="{A2B3F9F0-BD44-74BB-6E8E-322FD25084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0862" y="3470698"/>
            <a:ext cx="3736954" cy="2630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tranh vẽ môi trường 2 - BÀI VẼ CỦA HỌC SINH TIỂU HỌC - Lê Văn Thắng -  Website của Lê Văn Thắng">
            <a:extLst>
              <a:ext uri="{FF2B5EF4-FFF2-40B4-BE49-F238E27FC236}">
                <a16:creationId xmlns:a16="http://schemas.microsoft.com/office/drawing/2014/main" id="{A493863B-3B0D-1E61-16DC-8D6873016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410" y="3243256"/>
            <a:ext cx="2426728"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Vẽ Tranh Thầy Cô Và Mái Trường - Việt Nam Overnight">
            <a:extLst>
              <a:ext uri="{FF2B5EF4-FFF2-40B4-BE49-F238E27FC236}">
                <a16:creationId xmlns:a16="http://schemas.microsoft.com/office/drawing/2014/main" id="{02D55F35-249D-A845-ECC0-D98C20AF23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2438" t="6500" r="3437" b="4750"/>
          <a:stretch/>
        </p:blipFill>
        <p:spPr bwMode="auto">
          <a:xfrm>
            <a:off x="4873423" y="3470698"/>
            <a:ext cx="3751239" cy="2630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Một vài hình ảnh của cuộc thi &quot;xé giấy dán tranh&quot; và &quot;làm mô hình&quot; chào  mừng ngày 8/3/2012 | Trường THPT Ngô Gia Tự - Đắk Lắk">
            <a:extLst>
              <a:ext uri="{FF2B5EF4-FFF2-40B4-BE49-F238E27FC236}">
                <a16:creationId xmlns:a16="http://schemas.microsoft.com/office/drawing/2014/main" id="{58D6BBDB-C4CD-B18D-D162-C8037FEAD0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52" t="11250" r="13698" b="15208"/>
          <a:stretch/>
        </p:blipFill>
        <p:spPr bwMode="auto">
          <a:xfrm>
            <a:off x="6838952" y="372727"/>
            <a:ext cx="3736954" cy="2684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Cách làm tranh sáng tạo cho trẻ mầm non đơn giản mà đẹp - Chia Sẻ Kiến Thức  Điện Máy Việt Nam - Điện Máy VVC | Sản Phẩm Điện Tử |">
            <a:extLst>
              <a:ext uri="{FF2B5EF4-FFF2-40B4-BE49-F238E27FC236}">
                <a16:creationId xmlns:a16="http://schemas.microsoft.com/office/drawing/2014/main" id="{51996A81-5C90-4B80-CC9B-F145634233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84" t="12211" r="10167" b="15330"/>
          <a:stretch/>
        </p:blipFill>
        <p:spPr bwMode="auto">
          <a:xfrm>
            <a:off x="1317376" y="372727"/>
            <a:ext cx="4500562" cy="2684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BF3E907-3568-C52B-10EC-0437967AF9E0}"/>
              </a:ext>
            </a:extLst>
          </p:cNvPr>
          <p:cNvSpPr txBox="1"/>
          <p:nvPr/>
        </p:nvSpPr>
        <p:spPr>
          <a:xfrm>
            <a:off x="2724745" y="6223663"/>
            <a:ext cx="6742509" cy="523220"/>
          </a:xfrm>
          <a:prstGeom prst="rect">
            <a:avLst/>
          </a:prstGeom>
          <a:noFill/>
        </p:spPr>
        <p:txBody>
          <a:bodyPr wrap="square">
            <a:spAutoFit/>
          </a:bodyPr>
          <a:lstStyle/>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sẽ</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thực</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hiện</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hoạt</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động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sự</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kiện</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nào</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605A5753-6EEE-5E55-5726-8482CF77148C}"/>
              </a:ext>
            </a:extLst>
          </p:cNvPr>
          <p:cNvSpPr txBox="1"/>
          <p:nvPr/>
        </p:nvSpPr>
        <p:spPr>
          <a:xfrm>
            <a:off x="1875234" y="6223663"/>
            <a:ext cx="9097565" cy="523220"/>
          </a:xfrm>
          <a:prstGeom prst="rect">
            <a:avLst/>
          </a:prstGeom>
          <a:noFill/>
        </p:spPr>
        <p:txBody>
          <a:bodyPr wrap="square">
            <a:spAutoFit/>
          </a:bodyPr>
          <a:lstStyle/>
          <a:p>
            <a:pPr marL="0" marR="0" algn="just">
              <a:spcBef>
                <a:spcPts val="0"/>
              </a:spcBef>
              <a:spcAft>
                <a:spcPts val="0"/>
              </a:spcAft>
            </a:pPr>
            <a:r>
              <a:rPr lang="en-US" sz="2800" kern="800" dirty="0">
                <a:latin typeface="Times New Roman" panose="02020603050405020304" pitchFamily="18" charset="0"/>
                <a:ea typeface="Times New Roman" panose="02020603050405020304" pitchFamily="18" charset="0"/>
                <a:cs typeface="Arial" panose="020B0604020202020204" pitchFamily="34" charset="0"/>
              </a:rPr>
              <a:t>-</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sẽ</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thể</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hiện</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quang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cảnh</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ngoài</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sân</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hay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lớp</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800" kern="800" dirty="0" err="1">
                <a:effectLst/>
                <a:latin typeface="Times New Roman" panose="02020603050405020304" pitchFamily="18" charset="0"/>
                <a:ea typeface="Times New Roman" panose="02020603050405020304" pitchFamily="18" charset="0"/>
                <a:cs typeface="Arial" panose="020B0604020202020204" pitchFamily="34" charset="0"/>
              </a:rPr>
              <a:t>học</a:t>
            </a:r>
            <a:r>
              <a:rPr lang="en-US" sz="2800" kern="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2800" kern="800" dirty="0">
              <a:effectLst/>
              <a:latin typeface=".VnTime"/>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0C21DF95-B974-BA95-058D-25FEB43A8698}"/>
              </a:ext>
            </a:extLst>
          </p:cNvPr>
          <p:cNvSpPr txBox="1"/>
          <p:nvPr/>
        </p:nvSpPr>
        <p:spPr>
          <a:xfrm>
            <a:off x="1909764" y="6223663"/>
            <a:ext cx="985837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9977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64684E-5963-3DDF-C470-EE2C9CEF4D70}"/>
              </a:ext>
            </a:extLst>
          </p:cNvPr>
          <p:cNvSpPr/>
          <p:nvPr/>
        </p:nvSpPr>
        <p:spPr>
          <a:xfrm>
            <a:off x="4167138" y="420824"/>
            <a:ext cx="3857723"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latin typeface="Times New Roman" panose="02020603050405020304" pitchFamily="18" charset="0"/>
                <a:cs typeface="Times New Roman" panose="02020603050405020304" pitchFamily="18" charset="0"/>
              </a:rPr>
              <a:t>CÁCH THỰC HIỆN</a:t>
            </a:r>
          </a:p>
        </p:txBody>
      </p:sp>
      <p:pic>
        <p:nvPicPr>
          <p:cNvPr id="8" name="Picture 7">
            <a:extLst>
              <a:ext uri="{FF2B5EF4-FFF2-40B4-BE49-F238E27FC236}">
                <a16:creationId xmlns:a16="http://schemas.microsoft.com/office/drawing/2014/main" id="{C853F5CC-2900-F429-F656-8A63A8DDA5E0}"/>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78655" y="1785895"/>
            <a:ext cx="3572750" cy="234261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1A4DF19-7CE8-1893-5235-E50985805CB5}"/>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207115" y="1785895"/>
            <a:ext cx="3565784" cy="2342615"/>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75212DC2-C004-1AE9-B65D-6CF32B825BC6}"/>
              </a:ext>
            </a:extLst>
          </p:cNvPr>
          <p:cNvGrpSpPr/>
          <p:nvPr/>
        </p:nvGrpSpPr>
        <p:grpSpPr>
          <a:xfrm>
            <a:off x="4296234" y="1785895"/>
            <a:ext cx="3572750" cy="2342615"/>
            <a:chOff x="5724384" y="200026"/>
            <a:chExt cx="4862884" cy="2805535"/>
          </a:xfrm>
        </p:grpSpPr>
        <p:pic>
          <p:nvPicPr>
            <p:cNvPr id="10" name="Picture 9">
              <a:extLst>
                <a:ext uri="{FF2B5EF4-FFF2-40B4-BE49-F238E27FC236}">
                  <a16:creationId xmlns:a16="http://schemas.microsoft.com/office/drawing/2014/main" id="{891392EA-A251-214C-1DF4-8F4A2C533280}"/>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24384" y="200026"/>
              <a:ext cx="4853767" cy="280553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CE945B9-F934-BAF4-3042-CB80A2A5C02F}"/>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77910" t="74521" b="10711"/>
            <a:stretch/>
          </p:blipFill>
          <p:spPr>
            <a:xfrm>
              <a:off x="6943726" y="2771775"/>
              <a:ext cx="3643542" cy="233786"/>
            </a:xfrm>
            <a:prstGeom prst="rect">
              <a:avLst/>
            </a:prstGeom>
            <a:ln>
              <a:noFill/>
            </a:ln>
            <a:effectLst>
              <a:outerShdw blurRad="292100" dist="139700" dir="2700000" algn="tl" rotWithShape="0">
                <a:srgbClr val="333333">
                  <a:alpha val="65000"/>
                </a:srgbClr>
              </a:outerShdw>
            </a:effectLst>
          </p:spPr>
        </p:pic>
      </p:grpSp>
      <p:sp>
        <p:nvSpPr>
          <p:cNvPr id="19" name="TextBox 18">
            <a:extLst>
              <a:ext uri="{FF2B5EF4-FFF2-40B4-BE49-F238E27FC236}">
                <a16:creationId xmlns:a16="http://schemas.microsoft.com/office/drawing/2014/main" id="{B7917E10-9D72-8DBC-D1BC-BD48A691296E}"/>
              </a:ext>
            </a:extLst>
          </p:cNvPr>
          <p:cNvSpPr txBox="1"/>
          <p:nvPr/>
        </p:nvSpPr>
        <p:spPr>
          <a:xfrm>
            <a:off x="378655" y="4529138"/>
            <a:ext cx="3572750"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3DAF1F-4809-572B-9682-718EEE028CA4}"/>
              </a:ext>
            </a:extLst>
          </p:cNvPr>
          <p:cNvSpPr txBox="1"/>
          <p:nvPr/>
        </p:nvSpPr>
        <p:spPr>
          <a:xfrm>
            <a:off x="4296234" y="4529137"/>
            <a:ext cx="3566052"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94F0B7B-0D63-8EB2-420A-464E0166DDA4}"/>
              </a:ext>
            </a:extLst>
          </p:cNvPr>
          <p:cNvSpPr txBox="1"/>
          <p:nvPr/>
        </p:nvSpPr>
        <p:spPr>
          <a:xfrm>
            <a:off x="8200149" y="4529136"/>
            <a:ext cx="3572750"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3703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689C3-B83A-2E63-7589-C24126277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087" y="709639"/>
            <a:ext cx="3922792" cy="2719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F32DEE22-C25C-7E70-DBF7-922853973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1311" y="1799307"/>
            <a:ext cx="3922793" cy="2617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74DC548D-D386-BC81-E2E4-E3BCD8883F7F}"/>
              </a:ext>
            </a:extLst>
          </p:cNvPr>
          <p:cNvGrpSpPr/>
          <p:nvPr/>
        </p:nvGrpSpPr>
        <p:grpSpPr>
          <a:xfrm>
            <a:off x="8074104" y="2790540"/>
            <a:ext cx="3875086" cy="2719361"/>
            <a:chOff x="415119" y="-266726"/>
            <a:chExt cx="11361761" cy="7124726"/>
          </a:xfrm>
        </p:grpSpPr>
        <p:pic>
          <p:nvPicPr>
            <p:cNvPr id="5" name="Picture 4">
              <a:extLst>
                <a:ext uri="{FF2B5EF4-FFF2-40B4-BE49-F238E27FC236}">
                  <a16:creationId xmlns:a16="http://schemas.microsoft.com/office/drawing/2014/main" id="{1F65D309-4003-0BA5-980D-DE704340CE47}"/>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15119" y="0"/>
              <a:ext cx="1136176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448ACBD-4DAB-08C5-8D94-BA7F2085D3A0}"/>
                </a:ext>
              </a:extLst>
            </p:cNvPr>
            <p:cNvPicPr>
              <a:picLocks noChangeAspect="1"/>
            </p:cNvPicPr>
            <p:nvPr/>
          </p:nvPicPr>
          <p:blipFill rotWithShape="1">
            <a:blip r:embed="rId6">
              <a:extLst>
                <a:ext uri="{28A0092B-C50C-407E-A947-70E740481C1C}">
                  <a14:useLocalDpi xmlns:a14="http://schemas.microsoft.com/office/drawing/2010/main" val="0"/>
                </a:ext>
              </a:extLst>
            </a:blip>
            <a:srcRect l="65049" t="-2223" r="17975" b="97586"/>
            <a:stretch/>
          </p:blipFill>
          <p:spPr>
            <a:xfrm>
              <a:off x="4386263" y="-266726"/>
              <a:ext cx="3514724" cy="584775"/>
            </a:xfrm>
            <a:prstGeom prst="rect">
              <a:avLst/>
            </a:prstGeom>
            <a:ln>
              <a:noFill/>
            </a:ln>
            <a:effectLst>
              <a:outerShdw blurRad="292100" dist="139700" dir="2700000" algn="tl" rotWithShape="0">
                <a:srgbClr val="333333">
                  <a:alpha val="65000"/>
                </a:srgbClr>
              </a:outerShdw>
            </a:effectLst>
          </p:spPr>
        </p:pic>
      </p:grpSp>
      <p:sp>
        <p:nvSpPr>
          <p:cNvPr id="7" name="Rectangle: Rounded Corners 6">
            <a:extLst>
              <a:ext uri="{FF2B5EF4-FFF2-40B4-BE49-F238E27FC236}">
                <a16:creationId xmlns:a16="http://schemas.microsoft.com/office/drawing/2014/main" id="{5E96647D-6F31-6275-AACB-37158C118CA6}"/>
              </a:ext>
            </a:extLst>
          </p:cNvPr>
          <p:cNvSpPr/>
          <p:nvPr/>
        </p:nvSpPr>
        <p:spPr>
          <a:xfrm>
            <a:off x="1837656" y="3616821"/>
            <a:ext cx="609600" cy="53340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1</a:t>
            </a:r>
          </a:p>
        </p:txBody>
      </p:sp>
      <p:sp>
        <p:nvSpPr>
          <p:cNvPr id="8" name="Rectangle: Rounded Corners 7">
            <a:extLst>
              <a:ext uri="{FF2B5EF4-FFF2-40B4-BE49-F238E27FC236}">
                <a16:creationId xmlns:a16="http://schemas.microsoft.com/office/drawing/2014/main" id="{3E5DCDBC-F3C5-A901-AA56-1E3D9D1D725C}"/>
              </a:ext>
            </a:extLst>
          </p:cNvPr>
          <p:cNvSpPr/>
          <p:nvPr/>
        </p:nvSpPr>
        <p:spPr>
          <a:xfrm>
            <a:off x="5791200" y="4668107"/>
            <a:ext cx="609600" cy="5334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2</a:t>
            </a:r>
          </a:p>
        </p:txBody>
      </p:sp>
      <p:sp>
        <p:nvSpPr>
          <p:cNvPr id="9" name="Rectangle: Rounded Corners 8">
            <a:extLst>
              <a:ext uri="{FF2B5EF4-FFF2-40B4-BE49-F238E27FC236}">
                <a16:creationId xmlns:a16="http://schemas.microsoft.com/office/drawing/2014/main" id="{10E21CF8-4410-E234-E949-EDBAF15D3CC5}"/>
              </a:ext>
            </a:extLst>
          </p:cNvPr>
          <p:cNvSpPr/>
          <p:nvPr/>
        </p:nvSpPr>
        <p:spPr>
          <a:xfrm>
            <a:off x="9825506" y="5740734"/>
            <a:ext cx="609600" cy="519112"/>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3</a:t>
            </a:r>
          </a:p>
        </p:txBody>
      </p:sp>
    </p:spTree>
    <p:extLst>
      <p:ext uri="{BB962C8B-B14F-4D97-AF65-F5344CB8AC3E}">
        <p14:creationId xmlns:p14="http://schemas.microsoft.com/office/powerpoint/2010/main" val="1537925946"/>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6411" y="816573"/>
            <a:ext cx="4323941" cy="7848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500" b="1" dirty="0">
                <a:ln/>
                <a:solidFill>
                  <a:srgbClr val="FF0000"/>
                </a:solidFill>
              </a:rPr>
              <a:t>CÁCH THỰC HIỆN</a:t>
            </a:r>
            <a:endParaRPr lang="en-US" sz="4500" b="1" cap="none" spc="0" dirty="0">
              <a:ln/>
              <a:solidFill>
                <a:srgbClr val="FF0000"/>
              </a:solidFill>
              <a:effectLst/>
            </a:endParaRPr>
          </a:p>
        </p:txBody>
      </p:sp>
      <p:sp>
        <p:nvSpPr>
          <p:cNvPr id="5" name="Rectangle 4"/>
          <p:cNvSpPr/>
          <p:nvPr/>
        </p:nvSpPr>
        <p:spPr>
          <a:xfrm>
            <a:off x="4118322" y="630715"/>
            <a:ext cx="4049570" cy="307777"/>
          </a:xfrm>
          <a:prstGeom prst="rect">
            <a:avLst/>
          </a:prstGeom>
          <a:noFill/>
        </p:spPr>
        <p:txBody>
          <a:bodyPr wrap="square" lIns="91440" tIns="45720" rIns="91440" bIns="45720">
            <a:spAutoFit/>
          </a:bodyPr>
          <a:lstStyle/>
          <a:p>
            <a:pPr algn="ctr"/>
            <a:r>
              <a:rPr lang="en-US" sz="1400" b="1" spc="50" dirty="0">
                <a:ln w="0"/>
                <a:solidFill>
                  <a:schemeClr val="bg1"/>
                </a:solidFill>
                <a:effectLst>
                  <a:innerShdw blurRad="63500" dist="50800" dir="13500000">
                    <a:srgbClr val="000000">
                      <a:alpha val="50000"/>
                    </a:srgbClr>
                  </a:innerShdw>
                </a:effectLst>
              </a:rPr>
              <a:t>PHÒNG GIÁO DỤC &amp; ĐÀO TẠO QUẬN LONG BIÊN</a:t>
            </a:r>
            <a:endParaRPr lang="en-US" sz="1400" b="1" cap="none" spc="50" dirty="0">
              <a:ln w="0"/>
              <a:solidFill>
                <a:schemeClr val="bg1"/>
              </a:solidFill>
              <a:effectLst>
                <a:innerShdw blurRad="63500" dist="50800" dir="13500000">
                  <a:srgbClr val="000000">
                    <a:alpha val="50000"/>
                  </a:srgbClr>
                </a:innerShdw>
              </a:effectLst>
            </a:endParaRPr>
          </a:p>
        </p:txBody>
      </p:sp>
      <p:sp>
        <p:nvSpPr>
          <p:cNvPr id="6" name="Rectangle 5"/>
          <p:cNvSpPr/>
          <p:nvPr/>
        </p:nvSpPr>
        <p:spPr>
          <a:xfrm>
            <a:off x="4703247" y="2967335"/>
            <a:ext cx="2785506" cy="1277273"/>
          </a:xfrm>
          <a:prstGeom prst="rect">
            <a:avLst/>
          </a:prstGeom>
          <a:noFill/>
        </p:spPr>
        <p:txBody>
          <a:bodyPr wrap="none" lIns="91440" tIns="45720" rIns="91440" bIns="45720">
            <a:spAutoFit/>
          </a:bodyPr>
          <a:lstStyle/>
          <a:p>
            <a:pPr algn="ctr"/>
            <a:r>
              <a:rPr lang="en-US" sz="77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VIDEO</a:t>
            </a:r>
            <a:endParaRPr lang="en-US" sz="77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Picture 1">
            <a:extLst>
              <a:ext uri="{FF2B5EF4-FFF2-40B4-BE49-F238E27FC236}">
                <a16:creationId xmlns:a16="http://schemas.microsoft.com/office/drawing/2014/main" id="{903BE28D-C8EB-39F6-1134-BEFF4737C2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rot="16200000">
            <a:off x="2672768" y="-2661232"/>
            <a:ext cx="6846461" cy="12192002"/>
          </a:xfrm>
          <a:prstGeom prst="rect">
            <a:avLst/>
          </a:prstGeom>
        </p:spPr>
      </p:pic>
      <p:sp>
        <p:nvSpPr>
          <p:cNvPr id="8" name="Rectangle: Rounded Corners 7">
            <a:extLst>
              <a:ext uri="{FF2B5EF4-FFF2-40B4-BE49-F238E27FC236}">
                <a16:creationId xmlns:a16="http://schemas.microsoft.com/office/drawing/2014/main" id="{CC8BEF4E-EE95-B2C2-557D-15A93329D92C}"/>
              </a:ext>
            </a:extLst>
          </p:cNvPr>
          <p:cNvSpPr/>
          <p:nvPr/>
        </p:nvSpPr>
        <p:spPr>
          <a:xfrm>
            <a:off x="1867368" y="2319631"/>
            <a:ext cx="609600" cy="53340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1</a:t>
            </a:r>
          </a:p>
        </p:txBody>
      </p:sp>
      <p:sp>
        <p:nvSpPr>
          <p:cNvPr id="9" name="Rectangle: Rounded Corners 8">
            <a:extLst>
              <a:ext uri="{FF2B5EF4-FFF2-40B4-BE49-F238E27FC236}">
                <a16:creationId xmlns:a16="http://schemas.microsoft.com/office/drawing/2014/main" id="{C8A16D2E-31F6-6742-6742-59DFB18B28A3}"/>
              </a:ext>
            </a:extLst>
          </p:cNvPr>
          <p:cNvSpPr/>
          <p:nvPr/>
        </p:nvSpPr>
        <p:spPr>
          <a:xfrm>
            <a:off x="1867368" y="3246154"/>
            <a:ext cx="609600" cy="533400"/>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2</a:t>
            </a:r>
          </a:p>
        </p:txBody>
      </p:sp>
      <p:sp>
        <p:nvSpPr>
          <p:cNvPr id="10" name="Rectangle: Rounded Corners 9">
            <a:extLst>
              <a:ext uri="{FF2B5EF4-FFF2-40B4-BE49-F238E27FC236}">
                <a16:creationId xmlns:a16="http://schemas.microsoft.com/office/drawing/2014/main" id="{F545E08C-2F14-6C09-7129-3B0DCF6957FE}"/>
              </a:ext>
            </a:extLst>
          </p:cNvPr>
          <p:cNvSpPr/>
          <p:nvPr/>
        </p:nvSpPr>
        <p:spPr>
          <a:xfrm>
            <a:off x="1867368" y="4205720"/>
            <a:ext cx="609600" cy="519112"/>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t>3</a:t>
            </a:r>
          </a:p>
        </p:txBody>
      </p:sp>
      <p:sp>
        <p:nvSpPr>
          <p:cNvPr id="13" name="TextBox 12">
            <a:extLst>
              <a:ext uri="{FF2B5EF4-FFF2-40B4-BE49-F238E27FC236}">
                <a16:creationId xmlns:a16="http://schemas.microsoft.com/office/drawing/2014/main" id="{F05E3082-ECF9-CFF1-522F-44AF02470A88}"/>
              </a:ext>
            </a:extLst>
          </p:cNvPr>
          <p:cNvSpPr txBox="1"/>
          <p:nvPr/>
        </p:nvSpPr>
        <p:spPr>
          <a:xfrm>
            <a:off x="2628900" y="2309432"/>
            <a:ext cx="8143875"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C37D73F-8929-5FE2-F02F-A15F0A19BC7D}"/>
              </a:ext>
            </a:extLst>
          </p:cNvPr>
          <p:cNvSpPr txBox="1"/>
          <p:nvPr/>
        </p:nvSpPr>
        <p:spPr>
          <a:xfrm>
            <a:off x="2628900" y="3290912"/>
            <a:ext cx="8143875"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79B250C6-D0B8-A185-B3E5-010E677C8934}"/>
              </a:ext>
            </a:extLst>
          </p:cNvPr>
          <p:cNvSpPr txBox="1"/>
          <p:nvPr/>
        </p:nvSpPr>
        <p:spPr>
          <a:xfrm>
            <a:off x="2628900" y="4230593"/>
            <a:ext cx="6472236" cy="584775"/>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ADFF8B23-E99A-2E95-2634-3E44DF96477A}"/>
              </a:ext>
            </a:extLst>
          </p:cNvPr>
          <p:cNvGrpSpPr/>
          <p:nvPr/>
        </p:nvGrpSpPr>
        <p:grpSpPr>
          <a:xfrm>
            <a:off x="2682392" y="659185"/>
            <a:ext cx="6365251" cy="1268425"/>
            <a:chOff x="2598639" y="1822976"/>
            <a:chExt cx="6365251" cy="1268425"/>
          </a:xfrm>
        </p:grpSpPr>
        <p:sp>
          <p:nvSpPr>
            <p:cNvPr id="11" name="TextBox 10">
              <a:extLst>
                <a:ext uri="{FF2B5EF4-FFF2-40B4-BE49-F238E27FC236}">
                  <a16:creationId xmlns:a16="http://schemas.microsoft.com/office/drawing/2014/main" id="{FA21A282-7EA3-C97B-B942-34E3D2B40025}"/>
                </a:ext>
              </a:extLst>
            </p:cNvPr>
            <p:cNvSpPr txBox="1"/>
            <p:nvPr/>
          </p:nvSpPr>
          <p:spPr>
            <a:xfrm>
              <a:off x="4211782" y="2119746"/>
              <a:ext cx="4752108"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thực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hiện</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CC014244-845D-8D7D-3E9D-9C72B4D39ABA}"/>
                </a:ext>
              </a:extLst>
            </p:cNvPr>
            <p:cNvGrpSpPr/>
            <p:nvPr/>
          </p:nvGrpSpPr>
          <p:grpSpPr>
            <a:xfrm>
              <a:off x="2598639" y="1822976"/>
              <a:ext cx="1750777" cy="1268425"/>
              <a:chOff x="3359081" y="-1798"/>
              <a:chExt cx="1757548" cy="1348019"/>
            </a:xfrm>
          </p:grpSpPr>
          <p:pic>
            <p:nvPicPr>
              <p:cNvPr id="14" name="Picture 13">
                <a:extLst>
                  <a:ext uri="{FF2B5EF4-FFF2-40B4-BE49-F238E27FC236}">
                    <a16:creationId xmlns:a16="http://schemas.microsoft.com/office/drawing/2014/main" id="{EA98A109-D5DC-7BC4-7852-4C8CF521E32C}"/>
                  </a:ext>
                </a:extLst>
              </p:cNvPr>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3359081" y="-1798"/>
                <a:ext cx="1757548" cy="1348019"/>
              </a:xfrm>
              <a:prstGeom prst="rect">
                <a:avLst/>
              </a:prstGeom>
            </p:spPr>
          </p:pic>
          <p:sp>
            <p:nvSpPr>
              <p:cNvPr id="16" name="Rectangle 15">
                <a:extLst>
                  <a:ext uri="{FF2B5EF4-FFF2-40B4-BE49-F238E27FC236}">
                    <a16:creationId xmlns:a16="http://schemas.microsoft.com/office/drawing/2014/main" id="{4B99AE36-057A-6977-7F08-EB005095EFF7}"/>
                  </a:ext>
                </a:extLst>
              </p:cNvPr>
              <p:cNvSpPr/>
              <p:nvPr/>
            </p:nvSpPr>
            <p:spPr>
              <a:xfrm>
                <a:off x="4030421" y="211026"/>
                <a:ext cx="594951" cy="981269"/>
              </a:xfrm>
              <a:prstGeom prst="rect">
                <a:avLst/>
              </a:prstGeom>
            </p:spPr>
            <p:txBody>
              <a:bodyPr wrap="square">
                <a:spAutoFit/>
              </a:bodyPr>
              <a:lstStyle/>
              <a:p>
                <a:r>
                  <a:rPr lang="en-US" sz="5400" b="1" dirty="0">
                    <a:solidFill>
                      <a:schemeClr val="bg1"/>
                    </a:solidFill>
                    <a:latin typeface="Times New Roman" panose="02020603050405020304" pitchFamily="18" charset="0"/>
                    <a:cs typeface="Times New Roman" panose="02020603050405020304" pitchFamily="18" charset="0"/>
                  </a:rPr>
                  <a:t>2</a:t>
                </a:r>
                <a:endParaRPr lang="en-US" sz="5400" b="1" dirty="0">
                  <a:solidFill>
                    <a:schemeClr val="bg1"/>
                  </a:solidFill>
                </a:endParaRPr>
              </a:p>
            </p:txBody>
          </p:sp>
        </p:grpSp>
      </p:grpSp>
    </p:spTree>
    <p:extLst>
      <p:ext uri="{BB962C8B-B14F-4D97-AF65-F5344CB8AC3E}">
        <p14:creationId xmlns:p14="http://schemas.microsoft.com/office/powerpoint/2010/main" val="39277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415</Words>
  <Application>Microsoft Office PowerPoint</Application>
  <PresentationFormat>Widescreen</PresentationFormat>
  <Paragraphs>62</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等线</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Nhung Nguyễn</cp:lastModifiedBy>
  <cp:revision>47</cp:revision>
  <dcterms:created xsi:type="dcterms:W3CDTF">2021-10-24T01:35:39Z</dcterms:created>
  <dcterms:modified xsi:type="dcterms:W3CDTF">2023-11-06T03:54:21Z</dcterms:modified>
</cp:coreProperties>
</file>