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3988" r:id="rId4"/>
    <p:sldMasterId id="2147483995" r:id="rId5"/>
    <p:sldMasterId id="2147484009" r:id="rId6"/>
    <p:sldMasterId id="2147484022" r:id="rId7"/>
    <p:sldMasterId id="2147484102" r:id="rId8"/>
    <p:sldMasterId id="2147484116" r:id="rId9"/>
    <p:sldMasterId id="2147484130" r:id="rId10"/>
    <p:sldMasterId id="2147484143" r:id="rId11"/>
  </p:sldMasterIdLst>
  <p:notesMasterIdLst>
    <p:notesMasterId r:id="rId26"/>
  </p:notesMasterIdLst>
  <p:sldIdLst>
    <p:sldId id="390" r:id="rId12"/>
    <p:sldId id="364" r:id="rId13"/>
    <p:sldId id="391" r:id="rId14"/>
    <p:sldId id="392" r:id="rId15"/>
    <p:sldId id="421" r:id="rId16"/>
    <p:sldId id="419" r:id="rId17"/>
    <p:sldId id="420" r:id="rId18"/>
    <p:sldId id="408" r:id="rId19"/>
    <p:sldId id="393" r:id="rId20"/>
    <p:sldId id="411" r:id="rId21"/>
    <p:sldId id="412" r:id="rId22"/>
    <p:sldId id="413" r:id="rId23"/>
    <p:sldId id="414" r:id="rId24"/>
    <p:sldId id="415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90"/>
            <p14:sldId id="364"/>
            <p14:sldId id="391"/>
            <p14:sldId id="392"/>
            <p14:sldId id="421"/>
            <p14:sldId id="419"/>
            <p14:sldId id="420"/>
            <p14:sldId id="408"/>
            <p14:sldId id="393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1398" y="66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9980633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90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70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702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597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264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624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171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96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080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08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581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47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0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2022/11/27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27/11/2022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6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8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9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1200" y="1413570"/>
            <a:ext cx="6537754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48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4800" kern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4</a:t>
            </a:r>
            <a:endParaRPr kumimoji="0" lang="en-US" sz="48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Góc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mĩ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thuật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của</a:t>
            </a:r>
            <a:r>
              <a:rPr kumimoji="0" lang="en-US" sz="88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88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em</a:t>
            </a:r>
            <a:endParaRPr kumimoji="0" lang="en-US" sz="88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412" y="1846979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399" y="3365274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271522" y="2115070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mình và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362200" y="1836509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2169855"/>
            <a:ext cx="501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49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82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925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59" y="558181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46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68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21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57" y="6451838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433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99" y="6419293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96" y="1204079"/>
            <a:ext cx="89255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LỚP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CHÚNG MÌNH ĐOÀN KẾT </a:t>
            </a:r>
            <a:r>
              <a:rPr kumimoji="0" lang="en-US" sz="48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33" name="Lớp Chúng Ta Đoàn Kết - Nhạc Thiếu Nhi Có L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38896" y="-1729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13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2749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743200" y="1770747"/>
            <a:ext cx="5897085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Nêu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lại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tiết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1+2+3  </a:t>
            </a:r>
          </a:p>
          <a:p>
            <a:pPr algn="ctr"/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Chúng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ta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học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được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những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gì</a:t>
            </a:r>
            <a:r>
              <a:rPr lang="en-US" altLang="zh-CN" sz="6000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chemeClr val="accent6">
                  <a:lumMod val="50000"/>
                </a:schemeClr>
              </a:solidFill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4" y="-134063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411377"/>
            <a:ext cx="3276600" cy="540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9674765" y="63747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031" y="775186"/>
            <a:ext cx="7473456" cy="4844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C00000"/>
                </a:solidFill>
                <a:latin typeface="iCiel Cadena" pitchFamily="2" charset="0"/>
              </a:rPr>
              <a:t>Chủ</a:t>
            </a:r>
            <a:r>
              <a:rPr lang="en-US" sz="36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iCiel Cadena" pitchFamily="2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iCiel Cadena" pitchFamily="2" charset="0"/>
              </a:rPr>
              <a:t> 4 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endParaRPr lang="en-US" sz="5400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1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Ngày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đêm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” 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2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Nắng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mưa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 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Tiết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3 : “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Sấm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chớp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cầu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vồng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”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141137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362200" y="2362200"/>
            <a:ext cx="6278086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15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3453" y="408154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10481736" y="4379655"/>
            <a:ext cx="624364" cy="10699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-19348"/>
            <a:ext cx="911320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4-6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endParaRPr lang="en-US" sz="4000" dirty="0">
              <a:solidFill>
                <a:srgbClr val="FF0000"/>
              </a:solidFill>
              <a:latin typeface="iCiel Cadena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.  HS thảo luận nhóm và chọn đề tài, phân công thực hiện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đề tài của các em </a:t>
            </a:r>
          </a:p>
          <a:p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78">
            <a:off x="5943600" y="901605"/>
            <a:ext cx="2797599" cy="228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89" y="3852807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60" y="3889375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59" y="3773983"/>
            <a:ext cx="25908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52E31-35E8-7550-2CB2-E5A0C8D1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2" y="1841481"/>
            <a:ext cx="3839926" cy="24850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ED0C447-0B3D-A9AA-7DA2-37F888E5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68" y="2340452"/>
            <a:ext cx="4382392" cy="43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4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1595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4020">
            <a:off x="7938975" y="1072155"/>
            <a:ext cx="404887" cy="468589"/>
          </a:xfrm>
          <a:prstGeom prst="rect">
            <a:avLst/>
          </a:prstGeom>
        </p:spPr>
      </p:pic>
      <p:pic>
        <p:nvPicPr>
          <p:cNvPr id="16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260648">
            <a:off x="2321492" y="3079525"/>
            <a:ext cx="426884" cy="494047"/>
          </a:xfrm>
          <a:prstGeom prst="rect">
            <a:avLst/>
          </a:prstGeom>
        </p:spPr>
      </p:pic>
      <p:pic>
        <p:nvPicPr>
          <p:cNvPr id="1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5679462" y="1782588"/>
            <a:ext cx="250167" cy="289527"/>
          </a:xfrm>
          <a:prstGeom prst="rect">
            <a:avLst/>
          </a:prstGeom>
        </p:spPr>
      </p:pic>
      <p:pic>
        <p:nvPicPr>
          <p:cNvPr id="18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611000" y="2174904"/>
            <a:ext cx="252370" cy="292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459" y="238780"/>
            <a:ext cx="692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khảo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9197A-1D85-4F96-371E-835BF595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758" y="1099042"/>
            <a:ext cx="3984883" cy="5089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B2642-C08C-7F68-8AEC-140D548E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9" y="1615109"/>
            <a:ext cx="3992429" cy="381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988909"/>
            <a:ext cx="5881904" cy="2354491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63" y="2957895"/>
            <a:ext cx="4802359" cy="381329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28474" y="2514600"/>
            <a:ext cx="7429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chọn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dung</a:t>
            </a:r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, phân công thực hiện </a:t>
            </a:r>
            <a:endParaRPr lang="en-US" sz="3600" b="1" dirty="0">
              <a:solidFill>
                <a:srgbClr val="003300"/>
              </a:solidFill>
              <a:latin typeface="iCiel Cadena" pitchFamily="2" charset="0"/>
              <a:cs typeface="Times New Roman" pitchFamily="18" charset="0"/>
            </a:endParaRPr>
          </a:p>
          <a:p>
            <a:r>
              <a:rPr lang="vi-VN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đề tài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tươi</a:t>
            </a:r>
            <a:r>
              <a:rPr lang="en-US" sz="3600" b="1" dirty="0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00"/>
                </a:solidFill>
                <a:latin typeface="iCiel Cadena" pitchFamily="2" charset="0"/>
                <a:cs typeface="Times New Roman" pitchFamily="18" charset="0"/>
              </a:rPr>
              <a:t>đẹp</a:t>
            </a:r>
            <a:endParaRPr lang="en-US" sz="3600" b="1" dirty="0">
              <a:solidFill>
                <a:srgbClr val="003300"/>
              </a:solidFill>
              <a:latin typeface="iCiel Cadena" pitchFamily="2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53310" y="1212514"/>
            <a:ext cx="3999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2998" y="1886400"/>
            <a:ext cx="6979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HS hoạt động theo nhóm 4-6 bạn </a:t>
            </a: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0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7667</TotalTime>
  <Words>191</Words>
  <Application>Microsoft Office PowerPoint</Application>
  <PresentationFormat>On-screen Show (4:3)</PresentationFormat>
  <Paragraphs>36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https://www.freeppt7.com</vt:lpstr>
      <vt:lpstr>1_第一PPT，www.1ppt.com</vt:lpstr>
      <vt:lpstr>11_第一PPT，www.1ppt.com</vt:lpstr>
      <vt:lpstr>www.jpppt.com</vt:lpstr>
      <vt:lpstr>1_https://www.freeppt7.com</vt:lpstr>
      <vt:lpstr>1_www.jpppt.com</vt:lpstr>
      <vt:lpstr>4_www.jpppt.com</vt:lpstr>
      <vt:lpstr>5_www.jpppt.com</vt:lpstr>
      <vt:lpstr>4_https://www.freeppt7.com</vt:lpstr>
      <vt:lpstr>2_www.jpppt.com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663</cp:revision>
  <dcterms:created xsi:type="dcterms:W3CDTF">2020-08-13T08:18:23Z</dcterms:created>
  <dcterms:modified xsi:type="dcterms:W3CDTF">2022-11-27T08:12:34Z</dcterms:modified>
</cp:coreProperties>
</file>