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4009" r:id="rId3"/>
    <p:sldMasterId id="2147484036" r:id="rId4"/>
    <p:sldMasterId id="2147484116" r:id="rId5"/>
    <p:sldMasterId id="2147484130" r:id="rId6"/>
    <p:sldMasterId id="2147484160" r:id="rId7"/>
    <p:sldMasterId id="2147484172" r:id="rId8"/>
    <p:sldMasterId id="2147484185" r:id="rId9"/>
    <p:sldMasterId id="2147484197" r:id="rId10"/>
  </p:sldMasterIdLst>
  <p:notesMasterIdLst>
    <p:notesMasterId r:id="rId33"/>
  </p:notesMasterIdLst>
  <p:sldIdLst>
    <p:sldId id="422" r:id="rId11"/>
    <p:sldId id="420" r:id="rId12"/>
    <p:sldId id="308" r:id="rId13"/>
    <p:sldId id="418" r:id="rId14"/>
    <p:sldId id="392" r:id="rId15"/>
    <p:sldId id="394" r:id="rId16"/>
    <p:sldId id="395" r:id="rId17"/>
    <p:sldId id="424" r:id="rId18"/>
    <p:sldId id="442" r:id="rId19"/>
    <p:sldId id="425" r:id="rId20"/>
    <p:sldId id="448" r:id="rId21"/>
    <p:sldId id="449" r:id="rId22"/>
    <p:sldId id="450" r:id="rId23"/>
    <p:sldId id="441" r:id="rId24"/>
    <p:sldId id="434" r:id="rId25"/>
    <p:sldId id="435" r:id="rId26"/>
    <p:sldId id="436" r:id="rId27"/>
    <p:sldId id="437" r:id="rId28"/>
    <p:sldId id="438" r:id="rId29"/>
    <p:sldId id="439" r:id="rId30"/>
    <p:sldId id="414" r:id="rId31"/>
    <p:sldId id="440" r:id="rId3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22"/>
            <p14:sldId id="420"/>
            <p14:sldId id="308"/>
            <p14:sldId id="418"/>
            <p14:sldId id="392"/>
            <p14:sldId id="394"/>
            <p14:sldId id="395"/>
            <p14:sldId id="424"/>
            <p14:sldId id="442"/>
            <p14:sldId id="425"/>
            <p14:sldId id="448"/>
            <p14:sldId id="449"/>
            <p14:sldId id="450"/>
            <p14:sldId id="441"/>
            <p14:sldId id="434"/>
            <p14:sldId id="435"/>
            <p14:sldId id="436"/>
            <p14:sldId id="437"/>
            <p14:sldId id="438"/>
            <p14:sldId id="439"/>
            <p14:sldId id="414"/>
            <p14:sldId id="440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3" d="100"/>
          <a:sy n="63" d="100"/>
        </p:scale>
        <p:origin x="1398" y="66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5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9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046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64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172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499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545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274645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608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3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7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12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2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82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46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9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25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80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2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8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91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3" y="360209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6356352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97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32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401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22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7" y="36522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35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1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90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5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2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5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5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2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44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31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5" y="5808507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82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7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7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3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3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3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14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55318B-8D52-4AB3-88E8-DF04CA988589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922DB8-F9EC-4962-8855-399669701DD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6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7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CCA5-AFEE-41BF-9857-BD06BE4B758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9A204A-673A-4B72-958E-020C0F964882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6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BA530-1488-4726-ACF8-EF2C1320F4EE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97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9F108-E657-4EBB-9A76-43D1DB91CD7B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57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01DA70-9AD2-4A9E-9D6D-F3B6C29B23E3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01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277ED-8DBB-450D-95DE-4E19B8FD65FF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86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8FB6E-7353-4720-B774-435498923D7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052B53-E723-4F99-B36B-21900D220B49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73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068121-48D8-4623-8AB4-2BE0D98680F8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C6393E-5698-4411-A602-7B9520C4D83E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3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0663C-FDD8-44EE-A660-52E905988A74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8EFD0-D0DD-4386-A3C5-187B29D03DBF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19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CBEA88-CFA9-44E8-9B85-1D4D8A9DCA17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5" y="6356364"/>
            <a:ext cx="2057400" cy="365125"/>
          </a:xfrm>
          <a:prstGeom prst="rect">
            <a:avLst/>
          </a:prstGeom>
        </p:spPr>
        <p:txBody>
          <a:bodyPr lIns="68581" tIns="34291" rIns="68581" bIns="3429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8FCC2F-68E5-4AD3-9EAD-8FAE1BA78C93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64"/>
            <a:ext cx="2057400" cy="365125"/>
          </a:xfrm>
          <a:prstGeom prst="rect">
            <a:avLst/>
          </a:prstGeom>
        </p:spPr>
        <p:txBody>
          <a:bodyPr lIns="68565" tIns="34283" rIns="68565" bIns="34283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74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C93E5-6FF0-4F12-A05F-C8122A06B0AA}" type="datetimeFigureOut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2023/2/3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0861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6356354"/>
            <a:ext cx="2057400" cy="365126"/>
          </a:xfrm>
          <a:prstGeom prst="rect">
            <a:avLst/>
          </a:prstGeom>
        </p:spPr>
        <p:txBody>
          <a:bodyPr lIns="68577" tIns="34289" rIns="68577" bIns="34289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461A-9496-4264-B117-983CC003075A}" type="slidenum">
              <a:rPr lang="zh-CN" altLang="en-US">
                <a:solidFill>
                  <a:prstClr val="black"/>
                </a:solidFill>
                <a:latin typeface="Arial" charset="0"/>
                <a:ea typeface="宋体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567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honeycomb/>
      </p:transition>
    </mc:Choice>
    <mc:Fallback xmlns="">
      <p:transition spd="slow" advClick="0" advTm="3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37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9606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479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154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462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1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9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0" y="27323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4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0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296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217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619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033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7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8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0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2023/2/3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238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445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113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5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10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3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5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4" y="199351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32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2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3" y="63563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19" y="1993522"/>
            <a:ext cx="6189976" cy="2870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" y="0"/>
            <a:ext cx="914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9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4" r:id="rId13"/>
  </p:sldLayoutIdLst>
  <mc:AlternateContent xmlns:mc="http://schemas.openxmlformats.org/markup-compatibility/2006" xmlns:p14="http://schemas.microsoft.com/office/powerpoint/2010/main">
    <mc:Choice Requires="p14">
      <p:transition spd="med" advClick="0" advTm="0">
        <p14:prism/>
      </p:transition>
    </mc:Choice>
    <mc:Fallback xmlns="">
      <p:transition spd="med" advClick="0" advTm="0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5pPr>
      <a:lvl6pPr marL="34290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6pPr>
      <a:lvl7pPr marL="68581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7pPr>
      <a:lvl8pPr marL="1028717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8pPr>
      <a:lvl9pPr marL="137162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3" indent="-171453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9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4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70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76" indent="-171453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81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87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93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99" indent="-171453" algn="l" defTabSz="68581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6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4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5" algn="l" defTabSz="68581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8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2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2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8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5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-10630" y="0"/>
            <a:ext cx="9182228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758" y="221234"/>
            <a:ext cx="1629202" cy="9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" y="334351"/>
            <a:ext cx="1347858" cy="75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9"/>
          <a:stretch>
            <a:fillRect/>
          </a:stretch>
        </p:blipFill>
        <p:spPr bwMode="auto">
          <a:xfrm flipH="1">
            <a:off x="-1" y="3466041"/>
            <a:ext cx="9171597" cy="33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178826"/>
            <a:ext cx="868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TAM ĐA SỐ 2 – HUYÊN YÊN PHONG – TỈNH BẮC NINH </a:t>
            </a: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8834" y="1187249"/>
            <a:ext cx="7143302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5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Khéo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tay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hay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làm</a:t>
            </a:r>
            <a:endParaRPr lang="en-US" altLang="zh-CN" sz="7200" kern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05" y="677059"/>
            <a:ext cx="1394103" cy="129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881749" y="990600"/>
            <a:ext cx="7424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19200" y="314980"/>
            <a:ext cx="688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GợI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thực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hiện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nặn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mâm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ngũ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4\j,kvj,v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1447800"/>
            <a:ext cx="7678984" cy="37858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562600"/>
            <a:ext cx="6840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14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4077" y="6019800"/>
            <a:ext cx="676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4\k,hjkjh,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7385658" cy="534418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85" y="6136957"/>
            <a:ext cx="817243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4\,j,vm,m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24321"/>
            <a:ext cx="5105400" cy="5238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7016" y="417493"/>
            <a:ext cx="66095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Tương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tự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loại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khác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cũng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làm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như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hướng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dẫn</a:t>
            </a:r>
            <a:r>
              <a:rPr lang="en-US" sz="28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3300"/>
                </a:solidFill>
                <a:latin typeface="iCiel Cadena" pitchFamily="2" charset="0"/>
              </a:rPr>
              <a:t>trên</a:t>
            </a:r>
            <a:endParaRPr lang="en-US" sz="28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4098" name="Picture 2" descr="D:\4\v,jhk,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050">
            <a:off x="24246" y="1221096"/>
            <a:ext cx="5427247" cy="279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4\k,vjk,kv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22">
            <a:off x="4957807" y="812172"/>
            <a:ext cx="3693870" cy="37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32004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081">
            <a:off x="749629" y="3265783"/>
            <a:ext cx="3956752" cy="40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6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1985" y="6096000"/>
            <a:ext cx="823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4" name="Picture 4" descr="D:\4\jklkjlj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742394" cy="418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4\jlkjkljk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29" y="1905000"/>
            <a:ext cx="5120321" cy="401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5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1661896" y="26980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75357"/>
            <a:ext cx="8153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Hướng dẫn HS luyện tập thực hành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/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Khuyến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thuật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sản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thưc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nặn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3D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u="sng" dirty="0">
                <a:solidFill>
                  <a:srgbClr val="FF0000"/>
                </a:solidFill>
                <a:latin typeface="iCiel Cadena" pitchFamily="2" charset="0"/>
              </a:rPr>
              <a:t>Thực hành </a:t>
            </a: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nhóm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endParaRPr lang="vi-VN" sz="3200" u="sng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tùy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năng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sở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nặn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3D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ngũ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GV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81400" y="4191000"/>
            <a:ext cx="2909839" cy="2514609"/>
          </a:xfrm>
          <a:prstGeom prst="rect">
            <a:avLst/>
          </a:prstGeom>
        </p:spPr>
      </p:pic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6" y="4486698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1676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566172" y="2924508"/>
            <a:ext cx="825228" cy="11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34082" y="1074003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972486" y="1905000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5"/>
            <a:ext cx="9144000" cy="2162808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659364"/>
            <a:ext cx="2417197" cy="31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1416012">
            <a:off x="1701717" y="1695826"/>
            <a:ext cx="6537754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lang="en-US" sz="6000" kern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3</a:t>
            </a:r>
            <a:endParaRPr kumimoji="0" lang="en-US" sz="6000" b="0" i="0" u="none" strike="noStrike" kern="0" cap="none" spc="0" normalizeH="0" baseline="0" noProof="0" dirty="0">
              <a:ln w="63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0" i="0" u="none" strike="noStrike" kern="0" cap="none" spc="0" normalizeH="0" baseline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Mâm</a:t>
            </a:r>
            <a:r>
              <a:rPr kumimoji="0" lang="en-US" sz="105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ngũ</a:t>
            </a:r>
            <a:r>
              <a:rPr kumimoji="0" lang="en-US" sz="105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10500" b="0" i="0" u="none" strike="noStrike" kern="0" cap="none" spc="0" normalizeH="0" noProof="0" dirty="0" err="1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quả</a:t>
            </a:r>
            <a:endParaRPr kumimoji="0" lang="en-US" sz="105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676400" y="2667000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8"/>
            <a:ext cx="9144000" cy="43166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14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" y="16054"/>
            <a:ext cx="2505161" cy="3031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6" y="125690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6953" y="1935301"/>
            <a:ext cx="47442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quê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hương</a:t>
            </a:r>
            <a:endParaRPr lang="en-US" sz="40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nước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,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xây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dựng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tình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trách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nhiệm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với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bạn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bè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152402" y="249670"/>
            <a:ext cx="1623749" cy="2165000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13" y="762001"/>
            <a:ext cx="2614052" cy="124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419" y="690822"/>
            <a:ext cx="953438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298" y="1922473"/>
            <a:ext cx="826875" cy="5962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812" y="381000"/>
            <a:ext cx="1257188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51" y="5753878"/>
            <a:ext cx="99441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1" y="1000200"/>
            <a:ext cx="7551776" cy="5663831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11529" y="4556342"/>
            <a:ext cx="1104535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537123" y="2540801"/>
            <a:ext cx="1983392" cy="42470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1385272">
            <a:off x="2191855" y="1916982"/>
            <a:ext cx="5373587" cy="34163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VÀ HẸN GẶP </a:t>
            </a:r>
          </a:p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iCiel Cadena" pitchFamily="2" charset="0"/>
              </a:rPr>
              <a:t>LẠI CÁC EM !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77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3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1" y="53341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0" y="1226218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584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66" y="2581931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4" y="4235146"/>
            <a:ext cx="3786187" cy="187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2" y="3694113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1752602" y="2819400"/>
            <a:ext cx="5897085" cy="24160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2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66" y="-1433941"/>
            <a:ext cx="3048002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68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199" y="-151878"/>
            <a:ext cx="4396799" cy="7238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59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13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43200" y="1524000"/>
            <a:ext cx="6324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,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thảo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luận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về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mâm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ngũ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quả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cuộc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sống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bằng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đất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iCiel Cadena" pitchFamily="2" charset="0"/>
              </a:rPr>
              <a:t>nặn</a:t>
            </a:r>
            <a:r>
              <a:rPr lang="en-US" sz="4400" dirty="0">
                <a:solidFill>
                  <a:srgbClr val="C0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9519" y="0"/>
            <a:ext cx="501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Mâm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ngũ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" name="Picture 2" descr="D:\4\mam-ngu-q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590926" cy="35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4\mam-ngu-qua-ngay-tet-mien-nam-600x4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7" y="2362200"/>
            <a:ext cx="6924553" cy="45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hf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4038600" cy="342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1679" y="5207731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Mâm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ngũ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quả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bằng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nặn</a:t>
            </a:r>
            <a:endParaRPr lang="en-US" sz="3600" dirty="0">
              <a:solidFill>
                <a:srgbClr val="003300"/>
              </a:solidFill>
              <a:latin typeface="iCiel Cadena" pitchFamily="2" charset="0"/>
            </a:endParaRPr>
          </a:p>
        </p:txBody>
      </p:sp>
      <p:pic>
        <p:nvPicPr>
          <p:cNvPr id="4" name="Picture 2" descr="D:\4\ghngfjch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85800"/>
            <a:ext cx="5278437" cy="45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4\jnhgmjh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4399"/>
            <a:ext cx="3886200" cy="364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4\nbmbnm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641890"/>
            <a:ext cx="5715000" cy="341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-17315"/>
            <a:ext cx="9143999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1875314" y="2854909"/>
            <a:ext cx="5744686" cy="263149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54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54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02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2296881" y="845562"/>
            <a:ext cx="4340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73024" y="260787"/>
            <a:ext cx="3921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khối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cơ</a:t>
            </a:r>
            <a:r>
              <a:rPr lang="en-US" sz="3200" b="1" dirty="0">
                <a:latin typeface="iCiel Cadena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iCiel Cadena" pitchFamily="2" charset="0"/>
                <a:cs typeface="Times New Roman" pitchFamily="18" charset="0"/>
              </a:rPr>
              <a:t>bản</a:t>
            </a:r>
            <a:endParaRPr lang="en-US" sz="3200" b="1" dirty="0"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3074" name="Picture 2" descr="D:\4\cjhkljl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0"/>
            <a:ext cx="282591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guckcjh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3" y="1143000"/>
            <a:ext cx="268360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kchjlvkj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16" y="1143000"/>
            <a:ext cx="309558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dfdsgfd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06" y="4188780"/>
            <a:ext cx="2886184" cy="18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2573" y="3257490"/>
            <a:ext cx="208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4290" y="3257490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0005" y="3257490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2377" y="600069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162" y="6000690"/>
            <a:ext cx="2411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72200" y="6000690"/>
            <a:ext cx="2634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1" name="Picture 4" descr="D:\4\hjkcjhkj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7" y="3677526"/>
            <a:ext cx="2600325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4\fdfsd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98" y="3617380"/>
            <a:ext cx="2237517" cy="23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479D07"/>
      </a:accent1>
      <a:accent2>
        <a:srgbClr val="FF8E11"/>
      </a:accent2>
      <a:accent3>
        <a:srgbClr val="479D07"/>
      </a:accent3>
      <a:accent4>
        <a:srgbClr val="FF8E11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89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8462</TotalTime>
  <Words>371</Words>
  <Application>Microsoft Office PowerPoint</Application>
  <PresentationFormat>On-screen Show (4:3)</PresentationFormat>
  <Paragraphs>68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华康海报体W12(P)</vt:lpstr>
      <vt:lpstr>Office Theme</vt:lpstr>
      <vt:lpstr>https://www.freeppt7.com</vt:lpstr>
      <vt:lpstr>1_https://www.freeppt7.com</vt:lpstr>
      <vt:lpstr>2_https://www.freeppt7.com</vt:lpstr>
      <vt:lpstr>5_www.jpppt.com</vt:lpstr>
      <vt:lpstr>Office 主题</vt:lpstr>
      <vt:lpstr>2_Office 主题</vt:lpstr>
      <vt:lpstr>4_https://www.freeppt7.com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700</cp:revision>
  <dcterms:created xsi:type="dcterms:W3CDTF">2020-08-13T08:18:23Z</dcterms:created>
  <dcterms:modified xsi:type="dcterms:W3CDTF">2023-02-03T08:31:08Z</dcterms:modified>
</cp:coreProperties>
</file>