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1" r:id="rId6"/>
    <p:sldId id="261" r:id="rId7"/>
    <p:sldId id="268" r:id="rId8"/>
    <p:sldId id="262" r:id="rId9"/>
    <p:sldId id="263" r:id="rId10"/>
    <p:sldId id="264" r:id="rId11"/>
    <p:sldId id="265" r:id="rId12"/>
    <p:sldId id="269" r:id="rId13"/>
    <p:sldId id="270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29655-0829-4DDD-9620-4776B92ED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8D8369-97C8-447B-82BC-0D46E351A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EF676-9290-4AFC-9634-C34EE8EA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DC9C-6687-46B0-B0B7-BA9D1C35849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B7118-033C-4E7E-968F-DFC21203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806B9-03EC-4D00-801B-5FC99A52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0F6C-76AD-4581-B314-B2E4640C2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0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331F4-1386-4D1E-A214-DD7FD8EBE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C5E4A-D98A-41C6-91A2-DAB0BA676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43138-0887-498B-9574-A27B79386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DC9C-6687-46B0-B0B7-BA9D1C35849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70AFB-55E5-4A42-9422-F5D1EE26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E5776-A621-42AC-BBED-BAAA50F8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0F6C-76AD-4581-B314-B2E4640C2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5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606E5-D014-4BC1-9916-B6908FA47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6E939-7E04-4EE7-AEA0-86C5BEAEE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78B24-6232-4C01-BB16-B73D232F1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DC9C-6687-46B0-B0B7-BA9D1C35849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C6DE7-852A-4598-A9C0-C809111E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F94E9-7ABD-49FD-A50A-743AF0AA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0F6C-76AD-4581-B314-B2E4640C2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23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B709-4AE1-4BB3-8624-ECE57863B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B257-F2DD-46FF-8FC8-9D413C5A9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57E93-0E0B-44C1-AE9D-3A112E88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DC9C-6687-46B0-B0B7-BA9D1C35849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C6D64-95A4-4568-9736-857F8A9FB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CCD89-471C-46FF-B3E0-D3661E7B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0F6C-76AD-4581-B314-B2E4640C2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77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0536-9E51-46EB-B04F-BB050B0D3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D67E9-042D-4C19-9528-EA73F9400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F0852-75D1-47E9-BF5E-46DAC4334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DC9C-6687-46B0-B0B7-BA9D1C35849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5162F-31E7-4FC6-BF7A-766763A58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30C37-C3D5-4D70-8FCD-3D910B2A3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0F6C-76AD-4581-B314-B2E4640C2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7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85621-814D-4A32-A429-CFA571D78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301F3-33B7-4BEA-B6B0-493564A7C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6F00F-B3AD-4670-A9FA-7A06FF870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C09CF-E4D5-4A43-A81F-3EA041B0E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DC9C-6687-46B0-B0B7-BA9D1C35849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83CCC-770B-4AFA-81B7-20EDA0F8A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64632-B66D-4DED-9B3B-31D8022A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0F6C-76AD-4581-B314-B2E4640C2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4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F3AA-11B9-402C-94AF-EF5454275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085CD-6C37-4CEB-9F38-82EC54758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80EEB-8A5A-406E-AFA6-F57858241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F6740-CBD0-40CB-919B-8D8AAE90E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E07A6C-0AFE-463E-AC7C-CD95DE40F0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EF6001-96D3-489F-B817-20CA2C5BD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DC9C-6687-46B0-B0B7-BA9D1C35849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116B6E-4DE4-4810-9A1C-E81716547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7568CA-96D9-4924-AD41-A25146AE4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0F6C-76AD-4581-B314-B2E4640C2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6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B9264-5F9B-4A84-AB1F-0CA3C0931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F95813-ED14-47A7-BF10-CE488A979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DC9C-6687-46B0-B0B7-BA9D1C35849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D2D388-D810-4BC2-88F4-C4D18366A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998032-8419-422C-A757-430E637E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0F6C-76AD-4581-B314-B2E4640C2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6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E6ADF4-2728-469C-B74D-DF186F0A4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DC9C-6687-46B0-B0B7-BA9D1C35849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C2DC8B-80F3-4075-A1FB-23A620D27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AA9B7-632D-43B9-9AB6-EAED94D70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0F6C-76AD-4581-B314-B2E4640C2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31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EE28-F1C9-4646-B7A0-D6CD3EBD4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DC4AF-E7A8-482E-9744-1ADE7FBC9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51CE7-A313-4794-B896-BE44953FE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6B270-41E9-4ADE-A5DA-9422A1AD3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DC9C-6687-46B0-B0B7-BA9D1C35849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FBAD5-5983-4052-8762-BEAC3982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FC293-0608-49FE-8A54-085F72887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0F6C-76AD-4581-B314-B2E4640C2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7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51E57-9A94-4165-BDA5-A584B446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C7629-3E43-4C5F-BF52-72397EC53D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664F0-6199-4E14-BF5F-C13EBAB82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E1400-FCD5-4865-9903-B5FB93883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DC9C-6687-46B0-B0B7-BA9D1C35849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AC011-C6AA-4D16-9435-EA6FE406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74FFA-358F-4152-85F9-AA3D72F72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0F6C-76AD-4581-B314-B2E4640C2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7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53D108-4459-4DA5-8DA7-549A0EEB9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811E0-C170-4609-BCF1-90B5F9238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43236-4271-4F0F-BD59-D97F78EF8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2DC9C-6687-46B0-B0B7-BA9D1C35849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B525A-F5BD-402C-96A7-6AD0DDBB3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AD1D2-03AE-41D1-B569-56DD2E9E7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E0F6C-76AD-4581-B314-B2E4640C2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6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7.xml"/><Relationship Id="rId5" Type="http://schemas.microsoft.com/office/2007/relationships/media" Target="../media/media4.mp4"/><Relationship Id="rId10" Type="http://schemas.openxmlformats.org/officeDocument/2006/relationships/image" Target="../media/image15.png"/><Relationship Id="rId4" Type="http://schemas.microsoft.com/office/2007/relationships/media" Target="../media/media3.mp4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261B0FC-2EDB-4AF4-B8DB-D40A68AAD92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21D41F-0853-43CD-9993-2093FC2F0FE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F90B552-7715-4EE6-91A5-B627E7DE76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0" t="8868" r="17500" b="11092"/>
            <a:stretch>
              <a:fillRect/>
            </a:stretch>
          </p:blipFill>
          <p:spPr bwMode="auto">
            <a:xfrm>
              <a:off x="576775" y="0"/>
              <a:ext cx="11169747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ECC3E5C-35ED-43AC-88E9-3F80E6AF4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000" y="3657600"/>
              <a:ext cx="22860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369F6196-39A0-4A67-B946-26A240ED75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675" y="0"/>
              <a:ext cx="3286125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7662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văn bản thay thế tự động nào.">
            <a:extLst>
              <a:ext uri="{FF2B5EF4-FFF2-40B4-BE49-F238E27FC236}">
                <a16:creationId xmlns:a16="http://schemas.microsoft.com/office/drawing/2014/main" id="{CBA1C2CF-5A33-4000-90B3-9E5314B7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50" y="534193"/>
            <a:ext cx="3656013" cy="2662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8" descr="Sáng tạo với nếp gấp Tác... - Chúng Tôi Là Giáo Viên Tiểu Học | Facebook">
            <a:extLst>
              <a:ext uri="{FF2B5EF4-FFF2-40B4-BE49-F238E27FC236}">
                <a16:creationId xmlns:a16="http://schemas.microsoft.com/office/drawing/2014/main" id="{DEEA58F7-D679-4FE4-BA4F-8520F46FF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t="7359" r="10699" b="5730"/>
          <a:stretch>
            <a:fillRect/>
          </a:stretch>
        </p:blipFill>
        <p:spPr bwMode="auto">
          <a:xfrm>
            <a:off x="1247750" y="3610222"/>
            <a:ext cx="3656013" cy="2762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17" descr="C:\Users\hungpc\Downloads\Photos\IMG_1514970857558_1515079375972.jpg">
            <a:extLst>
              <a:ext uri="{FF2B5EF4-FFF2-40B4-BE49-F238E27FC236}">
                <a16:creationId xmlns:a16="http://schemas.microsoft.com/office/drawing/2014/main" id="{0987883E-4925-46A4-9C6B-623A7004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335" y="1098439"/>
            <a:ext cx="2848665" cy="41206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8" descr="C:\Users\hungpc\Downloads\Photos\IMG_1514970857770_1515079379983.jpg">
            <a:extLst>
              <a:ext uri="{FF2B5EF4-FFF2-40B4-BE49-F238E27FC236}">
                <a16:creationId xmlns:a16="http://schemas.microsoft.com/office/drawing/2014/main" id="{98FB7ECD-71D7-4862-9584-A5D9D042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835" y="1098440"/>
            <a:ext cx="2943622" cy="41206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5560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hungpc\Pictures\Camera Roll\cây thông gấp giấy.jpg">
            <a:extLst>
              <a:ext uri="{FF2B5EF4-FFF2-40B4-BE49-F238E27FC236}">
                <a16:creationId xmlns:a16="http://schemas.microsoft.com/office/drawing/2014/main" id="{7F7D73E5-42C8-4FDA-BD9B-13AD44FD6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135" y="1304032"/>
            <a:ext cx="3053579" cy="403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01CA5FD-D5DE-4E7D-A28E-79CE02CE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304033"/>
            <a:ext cx="3026314" cy="403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50F7332-F372-41C0-AB6A-1F947466E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359" y="1304033"/>
            <a:ext cx="4904717" cy="40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33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2D47DBA-0D51-4CFC-8080-63FD892CF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5" y="1000084"/>
            <a:ext cx="4760670" cy="485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2AA52A0-24F3-4AB7-A4DC-66E81E1C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904" y="1000082"/>
            <a:ext cx="3455963" cy="485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ục này có hình ảnh của: Clown basteln mit Kindern aus Tonpapier, Klorollen, Pappteller und Co.">
            <a:extLst>
              <a:ext uri="{FF2B5EF4-FFF2-40B4-BE49-F238E27FC236}">
                <a16:creationId xmlns:a16="http://schemas.microsoft.com/office/drawing/2014/main" id="{2AB8C055-58EB-4978-8760-F8184B3B2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147" y="983502"/>
            <a:ext cx="2907324" cy="487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286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ục này có hình ảnh của: DIY jumping robot. [Video] | Paper crafts, Paper crafts diy kids, Kids art projects">
            <a:extLst>
              <a:ext uri="{FF2B5EF4-FFF2-40B4-BE49-F238E27FC236}">
                <a16:creationId xmlns:a16="http://schemas.microsoft.com/office/drawing/2014/main" id="{51D4B82B-CC93-400B-9D35-884CB97B9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45" y="874411"/>
            <a:ext cx="2877723" cy="5109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13" descr="C:\Users\hungpc\Downloads\Photos\IMG_1514967826528_1515077812532.jpg">
            <a:extLst>
              <a:ext uri="{FF2B5EF4-FFF2-40B4-BE49-F238E27FC236}">
                <a16:creationId xmlns:a16="http://schemas.microsoft.com/office/drawing/2014/main" id="{17EC4323-90CD-4999-9F31-39D045E6A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956" y="1640645"/>
            <a:ext cx="5762297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4186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2C864F-2BEA-44C4-A9C0-C7ACBC76F33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6A7935-2051-49FE-A65E-ECE1FD9A156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4ADF7AC9-8FB8-4384-9FFC-91A72C427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1" t="7758" r="18750" b="50000"/>
            <a:stretch>
              <a:fillRect/>
            </a:stretch>
          </p:blipFill>
          <p:spPr bwMode="auto">
            <a:xfrm>
              <a:off x="1006475" y="1066800"/>
              <a:ext cx="10179050" cy="4114800"/>
            </a:xfrm>
            <a:prstGeom prst="rect">
              <a:avLst/>
            </a:prstGeom>
            <a:noFill/>
            <a:ln w="9525">
              <a:solidFill>
                <a:schemeClr val="accent5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4681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85229C-AD89-4D85-9EDD-458D45B1EA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DFE404C-CE5F-4A3F-ACB3-F2AFC82148E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10A4CE9C-0096-4367-80CC-E4D4945BD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0" t="7759" r="17500" b="18875"/>
            <a:stretch>
              <a:fillRect/>
            </a:stretch>
          </p:blipFill>
          <p:spPr bwMode="auto">
            <a:xfrm>
              <a:off x="952500" y="455613"/>
              <a:ext cx="10287000" cy="594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8322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DED677-F969-410A-85E1-A77F1787D58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5C6632-8DB4-4F59-8CF3-DD8E9F114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6" r="17499"/>
            <a:stretch>
              <a:fillRect/>
            </a:stretch>
          </p:blipFill>
          <p:spPr bwMode="auto">
            <a:xfrm>
              <a:off x="11811000" y="0"/>
              <a:ext cx="381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85AB7E-BFA7-4DA7-892C-B529B2A6A8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6" r="80194"/>
            <a:stretch>
              <a:fillRect/>
            </a:stretch>
          </p:blipFill>
          <p:spPr bwMode="auto">
            <a:xfrm>
              <a:off x="0" y="3175"/>
              <a:ext cx="381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5050BF-5E73-451D-872B-58EEBC072A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6" r="17499"/>
            <a:stretch>
              <a:fillRect/>
            </a:stretch>
          </p:blipFill>
          <p:spPr bwMode="auto">
            <a:xfrm>
              <a:off x="1066800" y="3175"/>
              <a:ext cx="100584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ACED2A60-21AB-4A09-9A1F-B08B2B62D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5263" y="2767013"/>
              <a:ext cx="3124200" cy="283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 descr="C:\Users\Admin\Downloads\cc-removebg-preview.png">
              <a:extLst>
                <a:ext uri="{FF2B5EF4-FFF2-40B4-BE49-F238E27FC236}">
                  <a16:creationId xmlns:a16="http://schemas.microsoft.com/office/drawing/2014/main" id="{9DA72A45-46F2-48B7-AAD1-91E4C38F6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31973">
              <a:off x="7461250" y="2919413"/>
              <a:ext cx="2738438" cy="273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16C0DF-E8E4-4063-970B-729155ADA9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63511">
              <a:off x="5604669" y="2767806"/>
              <a:ext cx="1965325" cy="2112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3564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C60F50-BA99-4658-A24B-91F02CD5689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232F92-31BD-4750-AF8B-4F99A097C45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6182F54C-4E54-4EA6-B8DC-BAD9F275B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1" t="13315" r="18124" b="28877"/>
            <a:stretch>
              <a:fillRect/>
            </a:stretch>
          </p:blipFill>
          <p:spPr bwMode="auto">
            <a:xfrm>
              <a:off x="419100" y="322263"/>
              <a:ext cx="11353800" cy="621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1603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9E309F-9153-4F6F-B627-B1B4845650D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1248CD5-D824-4674-B04E-ED8454D6F19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7E50D30-0B4B-490F-9EDE-155EBD5DD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0" t="6647" r="16876" b="9979"/>
            <a:stretch>
              <a:fillRect/>
            </a:stretch>
          </p:blipFill>
          <p:spPr bwMode="auto">
            <a:xfrm>
              <a:off x="576775" y="0"/>
              <a:ext cx="11211951" cy="6858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accent5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91738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A9DCCE-D270-4A18-A8CB-E53D3FF71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92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D3D625-B30F-470A-A9E3-252A8902246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4B95F25-307B-485B-941E-8495B911EE7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579448E-CD21-4580-9B02-E639A76EDB20}"/>
                </a:ext>
              </a:extLst>
            </p:cNvPr>
            <p:cNvSpPr/>
            <p:nvPr/>
          </p:nvSpPr>
          <p:spPr>
            <a:xfrm>
              <a:off x="900331" y="685799"/>
              <a:ext cx="10663311" cy="55883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24FAD9DD-AD15-444B-96C2-59C8F2EF4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600" y="1043696"/>
              <a:ext cx="9753600" cy="415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vi-VN" altLang="ja-JP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CÁCH THỰC HIỆN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vi-VN" altLang="ja-JP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vi-VN" altLang="ja-JP" b="1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Bước 1</a:t>
              </a:r>
              <a:r>
                <a:rPr lang="vi-VN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: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Tạo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nếp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gấp</a:t>
              </a:r>
              <a:r>
                <a:rPr lang="vi-VN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giấy.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ja-JP" b="1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Bước 2</a:t>
              </a:r>
              <a:r>
                <a:rPr lang="vi-VN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: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Gấp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đôi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tờ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giấy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đã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gấp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,</a:t>
              </a:r>
              <a:r>
                <a:rPr lang="vi-VN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dùng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hồ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dán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(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dùng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chỉ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,</a:t>
              </a:r>
              <a:endParaRPr lang="vi-VN" altLang="ja-JP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             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dây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vi-VN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nhỏ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)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tạo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thành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hình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quạt</a:t>
              </a:r>
              <a:r>
                <a:rPr lang="vi-VN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.</a:t>
              </a:r>
              <a:endParaRPr lang="en-US" altLang="ja-JP" dirty="0">
                <a:solidFill>
                  <a:srgbClr val="00206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endParaRP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vi-VN" altLang="ja-JP" b="1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Bước 3</a:t>
              </a:r>
              <a:r>
                <a:rPr lang="vi-VN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: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Kết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hợp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nhiều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mảnh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ghép,nhiều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màu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sắc,với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cá</a:t>
              </a:r>
              <a:r>
                <a:rPr lang="vi-VN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c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vi-VN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             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khổ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giấy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chất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liệu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khác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nhau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để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sáng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tạo</a:t>
              </a:r>
              <a:r>
                <a:rPr lang="vi-VN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sản       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r>
                <a:rPr lang="vi-VN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              phẩm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theo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 ý </a:t>
              </a:r>
              <a:r>
                <a:rPr lang="en-US" altLang="ja-JP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thích</a:t>
              </a:r>
              <a:r>
                <a:rPr lang="en-US" altLang="ja-JP" dirty="0">
                  <a:solidFill>
                    <a:srgbClr val="00206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.</a:t>
              </a:r>
              <a:endParaRPr lang="en-US" altLang="ja-JP" dirty="0">
                <a:solidFill>
                  <a:srgbClr val="00206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642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8D143EF2-357D-44F9-97AB-F83C084E80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800" end="1305.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8528" y="2131891"/>
            <a:ext cx="3169058" cy="4726109"/>
          </a:xfrm>
          <a:prstGeom prst="rect">
            <a:avLst/>
          </a:prstGeom>
        </p:spPr>
      </p:pic>
      <p:pic>
        <p:nvPicPr>
          <p:cNvPr id="4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19259014-F914-4274-87F7-81ACDF0EB2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500" end="2956.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22374"/>
            <a:ext cx="3018556" cy="4501662"/>
          </a:xfrm>
          <a:prstGeom prst="rect">
            <a:avLst/>
          </a:prstGeom>
        </p:spPr>
      </p:pic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19E96E6E-77C3-4CA8-8844-F98AC63624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500" end="3030.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56907"/>
            <a:ext cx="3169057" cy="4726108"/>
          </a:xfrm>
          <a:prstGeom prst="rect">
            <a:avLst/>
          </a:prstGeom>
        </p:spPr>
      </p:pic>
      <p:pic>
        <p:nvPicPr>
          <p:cNvPr id="6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29459E84-05B5-40AC-95B3-D29FE3B6DF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st="19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22942" y="2427143"/>
            <a:ext cx="3169058" cy="47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6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C:\Users\hungpc\Downloads\Photos\IMG_1514967824506_1515077848355.jpg">
            <a:extLst>
              <a:ext uri="{FF2B5EF4-FFF2-40B4-BE49-F238E27FC236}">
                <a16:creationId xmlns:a16="http://schemas.microsoft.com/office/drawing/2014/main" id="{B6B34B2A-9AFF-45EB-BE68-986326055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91000"/>
            <a:ext cx="32766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14" descr="C:\Users\hungpc\Downloads\Photos\IMG_1514967826020_1515077827540.jpg">
            <a:extLst>
              <a:ext uri="{FF2B5EF4-FFF2-40B4-BE49-F238E27FC236}">
                <a16:creationId xmlns:a16="http://schemas.microsoft.com/office/drawing/2014/main" id="{7572A1E3-82FC-4E4B-8852-D0825AAE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75" y="578412"/>
            <a:ext cx="2362200" cy="314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93F884E-5C2D-4CF7-935A-5DBAC092C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844" y="4023361"/>
            <a:ext cx="3451273" cy="2377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8335005D-DD37-4F6A-B8EF-224F9E066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r="1904" b="8398"/>
          <a:stretch/>
        </p:blipFill>
        <p:spPr bwMode="auto">
          <a:xfrm>
            <a:off x="8235844" y="982356"/>
            <a:ext cx="2975317" cy="2209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9DB882E-AEBF-406C-93A7-CBDE241A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954" y="616610"/>
            <a:ext cx="2941295" cy="2941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9066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áng tạo với những nếp gấp giấy - Mĩ thuật 4 | TH Đoàn Kết">
            <a:extLst>
              <a:ext uri="{FF2B5EF4-FFF2-40B4-BE49-F238E27FC236}">
                <a16:creationId xmlns:a16="http://schemas.microsoft.com/office/drawing/2014/main" id="{63C0A308-7CE8-4458-A2C6-257D65F40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5" y="1280160"/>
            <a:ext cx="3196884" cy="4262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6" descr="Sáng tạo với những nếp gấp giấy - Mĩ thuật 4 | TH Đoàn Kết">
            <a:extLst>
              <a:ext uri="{FF2B5EF4-FFF2-40B4-BE49-F238E27FC236}">
                <a16:creationId xmlns:a16="http://schemas.microsoft.com/office/drawing/2014/main" id="{9430A960-1D14-4F48-8B2F-4D52E4E9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21111"/>
          <a:stretch>
            <a:fillRect/>
          </a:stretch>
        </p:blipFill>
        <p:spPr bwMode="auto">
          <a:xfrm>
            <a:off x="8088703" y="1734169"/>
            <a:ext cx="3636969" cy="2725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10" descr="Sáng tạo với những nếp gấp giấy - Mĩ thuật 4 | TH Đoàn Kết">
            <a:extLst>
              <a:ext uri="{FF2B5EF4-FFF2-40B4-BE49-F238E27FC236}">
                <a16:creationId xmlns:a16="http://schemas.microsoft.com/office/drawing/2014/main" id="{2FB629EF-8190-4F76-B6FA-88AA67594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59" y="1294227"/>
            <a:ext cx="3196884" cy="4262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8337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70</Words>
  <Application>Microsoft Office PowerPoint</Application>
  <PresentationFormat>Widescreen</PresentationFormat>
  <Paragraphs>8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Nguyễn</dc:creator>
  <cp:lastModifiedBy>Nhung Nguyễn</cp:lastModifiedBy>
  <cp:revision>7</cp:revision>
  <dcterms:created xsi:type="dcterms:W3CDTF">2022-01-27T01:17:13Z</dcterms:created>
  <dcterms:modified xsi:type="dcterms:W3CDTF">2023-02-03T08:33:24Z</dcterms:modified>
</cp:coreProperties>
</file>